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827" r:id="rId2"/>
    <p:sldId id="829" r:id="rId3"/>
    <p:sldId id="831" r:id="rId4"/>
    <p:sldId id="832" r:id="rId5"/>
    <p:sldId id="833" r:id="rId6"/>
    <p:sldId id="834" r:id="rId7"/>
    <p:sldId id="83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84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88BB7020-80B8-487C-A627-E85E7772A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3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A1B7F-8804-46D6-B947-337236A7262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62AAC-A115-4B19-B3AF-0D17EC67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62AAC-A115-4B19-B3AF-0D17EC67B6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6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B27B6-B124-4FB8-8277-C8CA85F6B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15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1EAD-DBAD-456B-A748-0E7129BBC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9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472FB18-C948-4AF4-A667-EE330A027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8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9410-4797-44CD-9507-A8293B9F4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38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F02DA1B-3542-44FA-8173-0BB8DF86F7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C30BFC-8BFE-4B5C-8277-FBE883EDC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24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86594-B59C-409A-8F18-1423C5A337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17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68C7-1501-4DA7-9E65-4A2A96F0F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0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D90FE9-5866-41F2-BA24-D33B06AD7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BB3F-4BAE-440C-B31E-F0DBF4C08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2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B34B421-C45E-49CD-BECD-0E566B92C0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22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557D3C29-81D9-4C81-AEE8-8763D2510A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2" r:id="rId2"/>
    <p:sldLayoutId id="2147484567" r:id="rId3"/>
    <p:sldLayoutId id="2147484568" r:id="rId4"/>
    <p:sldLayoutId id="2147484569" r:id="rId5"/>
    <p:sldLayoutId id="2147484563" r:id="rId6"/>
    <p:sldLayoutId id="2147484570" r:id="rId7"/>
    <p:sldLayoutId id="2147484564" r:id="rId8"/>
    <p:sldLayoutId id="2147484571" r:id="rId9"/>
    <p:sldLayoutId id="2147484565" r:id="rId10"/>
    <p:sldLayoutId id="21474845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Taking our writing to the next level…</a:t>
            </a:r>
          </a:p>
        </p:txBody>
      </p:sp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Verb tense and verb choice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dirty="0" smtClean="0"/>
              <a:t>Use past tense to: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 smtClean="0"/>
              <a:t>“express </a:t>
            </a:r>
            <a:r>
              <a:rPr lang="en-US" altLang="en-US" sz="3200" dirty="0" smtClean="0"/>
              <a:t>an action or a condition that occurred at a specific, definite time in the past, as when discussing another researcher’s work” (APA, 2010, p. 78</a:t>
            </a:r>
            <a:r>
              <a:rPr lang="en-US" altLang="en-US" sz="3200" dirty="0" smtClean="0"/>
              <a:t>).</a:t>
            </a:r>
          </a:p>
          <a:p>
            <a:pPr marL="746125" lvl="1" indent="-379413"/>
            <a:r>
              <a:rPr lang="en-US" altLang="en-US" sz="2800" dirty="0" smtClean="0"/>
              <a:t>Copeland and Keefe collaborated on several important works in the area of literacy development among individuals with intellectual disability and severe disabilities (Copeland &amp; Keefe, 2007; Copeland &amp; Keefe, 2017; Copeland, Keefe &amp; de Valenzuela, 2014).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present perfect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“express a past action or condition that did not occur at a specific, definite time or to describe an action beginning in the past and continuing to the present” (APA 2010, p. 78).</a:t>
            </a:r>
          </a:p>
          <a:p>
            <a:r>
              <a:rPr lang="en-US" sz="2800" dirty="0" smtClean="0"/>
              <a:t>Copeland has researched the literacy development of individuals with intellectual disability and severe disabilities (e.g., Copeland, Keefe, </a:t>
            </a:r>
            <a:r>
              <a:rPr lang="en-US" sz="2800" dirty="0" err="1" smtClean="0"/>
              <a:t>Calhoon</a:t>
            </a:r>
            <a:r>
              <a:rPr lang="en-US" sz="2800" dirty="0" smtClean="0"/>
              <a:t>, Tanner, &amp; Park, 2011; Copeland, McCord, &amp; Kruger, 2016).</a:t>
            </a:r>
          </a:p>
          <a:p>
            <a:r>
              <a:rPr lang="en-US" sz="2800" dirty="0" smtClean="0"/>
              <a:t>Researchers have examined… (Abe, 2013; Baca &amp; Cecil, 2000; Duncan, 2015).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63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Pair up.</a:t>
            </a:r>
          </a:p>
          <a:p>
            <a:r>
              <a:rPr lang="en-US" dirty="0" smtClean="0"/>
              <a:t>Read through the handout provided and find all of the errors in verb tense.</a:t>
            </a:r>
          </a:p>
          <a:p>
            <a:r>
              <a:rPr lang="en-US" dirty="0" smtClean="0"/>
              <a:t>Circle them and write the verb that should have been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7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Do not use the same verb in successive sentences – rock it up!</a:t>
            </a:r>
          </a:p>
          <a:p>
            <a:r>
              <a:rPr lang="en-US" sz="3200" dirty="0" smtClean="0"/>
              <a:t>Check carefully to see if the verb you use is exactly the one you want. For example, is it really correct to write that the author “says” when it is a written text?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661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Let’s try to find some different verbs:</a:t>
            </a:r>
          </a:p>
          <a:p>
            <a:pPr marL="855663" lvl="1" indent="-488950"/>
            <a:r>
              <a:rPr lang="en-US" sz="3600" dirty="0" smtClean="0"/>
              <a:t>Gomez (2011) wrote that…</a:t>
            </a:r>
          </a:p>
          <a:p>
            <a:pPr marL="855663" lvl="1" indent="-488950"/>
            <a:r>
              <a:rPr lang="en-US" sz="3600" dirty="0" smtClean="0"/>
              <a:t>Allison and Parker (2000) found…</a:t>
            </a:r>
          </a:p>
          <a:p>
            <a:pPr marL="855663" lvl="1" indent="-488950"/>
            <a:r>
              <a:rPr lang="en-US" sz="3600" dirty="0" smtClean="0"/>
              <a:t>Chavez (2016) said…</a:t>
            </a:r>
          </a:p>
          <a:p>
            <a:pPr marL="855663" lvl="1" indent="-488950"/>
            <a:r>
              <a:rPr lang="en-US" sz="3600" dirty="0" smtClean="0"/>
              <a:t>The results of this study proved…</a:t>
            </a:r>
          </a:p>
          <a:p>
            <a:pPr marL="855663" lvl="1" indent="-488950"/>
            <a:r>
              <a:rPr lang="en-US" sz="3600" dirty="0" smtClean="0"/>
              <a:t>Research shows that…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733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Pair up.</a:t>
            </a:r>
          </a:p>
          <a:p>
            <a:r>
              <a:rPr lang="en-US" sz="3200" dirty="0" smtClean="0"/>
              <a:t>Using the two-page handout with lists of different verbs, try to pick words to fill in the blanks on the four </a:t>
            </a:r>
            <a:r>
              <a:rPr lang="en-US" sz="3200" smtClean="0"/>
              <a:t>page handout that </a:t>
            </a:r>
            <a:r>
              <a:rPr lang="en-US" sz="3200" dirty="0" smtClean="0"/>
              <a:t>are precise and specific. Try to use a different verb every time.</a:t>
            </a:r>
          </a:p>
          <a:p>
            <a:r>
              <a:rPr lang="en-US" sz="3200" dirty="0" smtClean="0"/>
              <a:t>When you are done, ask for a copy of the original text and compare it with your choices.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75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5429</TotalTime>
  <Words>396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MS PGothic</vt:lpstr>
      <vt:lpstr>Calibri</vt:lpstr>
      <vt:lpstr>Times</vt:lpstr>
      <vt:lpstr>Times New Roman</vt:lpstr>
      <vt:lpstr>Tw Cen MT</vt:lpstr>
      <vt:lpstr>Wingdings</vt:lpstr>
      <vt:lpstr>Wingdings 2</vt:lpstr>
      <vt:lpstr>Median</vt:lpstr>
      <vt:lpstr>Verb tense and verb choice</vt:lpstr>
      <vt:lpstr>Use past tense to:</vt:lpstr>
      <vt:lpstr>Use present perfect to:</vt:lpstr>
      <vt:lpstr>Find the errors!</vt:lpstr>
      <vt:lpstr>Verb Choice</vt:lpstr>
      <vt:lpstr>Whole Group Practice</vt:lpstr>
      <vt:lpstr>Mad Libs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581</cp:revision>
  <cp:lastPrinted>2016-09-30T20:48:38Z</cp:lastPrinted>
  <dcterms:created xsi:type="dcterms:W3CDTF">2001-04-30T15:47:26Z</dcterms:created>
  <dcterms:modified xsi:type="dcterms:W3CDTF">2016-10-07T21:43:39Z</dcterms:modified>
</cp:coreProperties>
</file>