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39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1681200"/>
            <a:ext cx="3733800" cy="2063261"/>
          </a:xfrm>
        </p:spPr>
        <p:txBody>
          <a:bodyPr anchor="t" anchorCtr="0"/>
          <a:lstStyle>
            <a:lvl1pPr algn="l">
              <a:lnSpc>
                <a:spcPts val="4200"/>
              </a:lnSpc>
              <a:defRPr sz="3600" spc="2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400" y="4057200"/>
            <a:ext cx="3444109" cy="1130791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None/>
              <a:defRPr sz="1800" b="0" i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44522" y="6265863"/>
            <a:ext cx="3965553" cy="285750"/>
          </a:xfrm>
        </p:spPr>
        <p:txBody>
          <a:bodyPr/>
          <a:lstStyle>
            <a:lvl1pPr>
              <a:lnSpc>
                <a:spcPts val="2200"/>
              </a:lnSpc>
              <a:spcAft>
                <a:spcPts val="0"/>
              </a:spcAft>
              <a:defRPr sz="1800" b="0" i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581524" y="0"/>
            <a:ext cx="4562475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409107"/>
            <a:ext cx="1144800" cy="81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0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Option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98" y="418050"/>
            <a:ext cx="6241801" cy="848775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400174"/>
            <a:ext cx="5052764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048375" y="1447799"/>
            <a:ext cx="2562225" cy="4524375"/>
          </a:xfrm>
          <a:solidFill>
            <a:srgbClr val="BBBBBB"/>
          </a:solidFill>
        </p:spPr>
        <p:txBody>
          <a:bodyPr vert="horz" lIns="0" tIns="2700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400" y="6124575"/>
            <a:ext cx="8086725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267325" y="6172200"/>
            <a:ext cx="3343275" cy="257175"/>
          </a:xfrm>
        </p:spPr>
        <p:txBody>
          <a:bodyPr/>
          <a:lstStyle>
            <a:lvl1pPr algn="r">
              <a:lnSpc>
                <a:spcPts val="900"/>
              </a:lnSpc>
              <a:spcAft>
                <a:spcPts val="0"/>
              </a:spcAft>
              <a:defRPr sz="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16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Option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75" y="2759845"/>
            <a:ext cx="6296400" cy="1338309"/>
          </a:xfrm>
        </p:spPr>
        <p:txBody>
          <a:bodyPr anchor="ctr" anchorCtr="0"/>
          <a:lstStyle>
            <a:lvl1pPr algn="ctr">
              <a:lnSpc>
                <a:spcPts val="4000"/>
              </a:lnSpc>
              <a:defRPr sz="3400" i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" y="6375599"/>
            <a:ext cx="928499" cy="2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Option 4">
    <p:bg>
      <p:bgPr>
        <a:solidFill>
          <a:srgbClr val="D2DB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000" y="2389031"/>
            <a:ext cx="6296400" cy="1644743"/>
          </a:xfrm>
        </p:spPr>
        <p:txBody>
          <a:bodyPr anchor="b" anchorCtr="0"/>
          <a:lstStyle>
            <a:lvl1pPr algn="ctr">
              <a:lnSpc>
                <a:spcPts val="3600"/>
              </a:lnSpc>
              <a:defRPr sz="3400" i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16075" y="4179105"/>
            <a:ext cx="6015038" cy="366713"/>
          </a:xfrm>
        </p:spPr>
        <p:txBody>
          <a:bodyPr/>
          <a:lstStyle>
            <a:lvl1pPr algn="ctr">
              <a:lnSpc>
                <a:spcPts val="1800"/>
              </a:lnSpc>
              <a:spcAft>
                <a:spcPts val="0"/>
              </a:spcAft>
              <a:defRPr sz="1600" b="0" i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1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0" y="417600"/>
            <a:ext cx="5956050" cy="525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542925" y="1752601"/>
            <a:ext cx="4857750" cy="446722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-30" baseline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0575" y="1943100"/>
            <a:ext cx="4257675" cy="3162300"/>
          </a:xfrm>
        </p:spPr>
        <p:txBody>
          <a:bodyPr/>
          <a:lstStyle>
            <a:lvl1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sz="1300" spc="0" baseline="0">
                <a:solidFill>
                  <a:srgbClr val="FFFFFF"/>
                </a:solidFill>
              </a:defRPr>
            </a:lvl1pPr>
            <a:lvl2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2pPr>
            <a:lvl3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524500" y="3324225"/>
            <a:ext cx="3096621" cy="28956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524500" y="1752601"/>
            <a:ext cx="3096000" cy="1571624"/>
          </a:xfrm>
          <a:solidFill>
            <a:srgbClr val="BBBBBB"/>
          </a:solidFill>
        </p:spPr>
        <p:txBody>
          <a:bodyPr tIns="972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63790" y="3457574"/>
            <a:ext cx="2756310" cy="2390775"/>
          </a:xfrm>
        </p:spPr>
        <p:txBody>
          <a:bodyPr/>
          <a:lstStyle>
            <a:lvl1pPr>
              <a:lnSpc>
                <a:spcPts val="1100"/>
              </a:lnSpc>
              <a:spcBef>
                <a:spcPts val="600"/>
              </a:spcBef>
              <a:spcAft>
                <a:spcPts val="0"/>
              </a:spcAft>
              <a:defRPr sz="900" b="1" cap="none" spc="0" baseline="0">
                <a:solidFill>
                  <a:schemeClr val="bg2"/>
                </a:solidFill>
              </a:defRPr>
            </a:lvl1pPr>
            <a:lvl2pPr marL="114300" indent="-114300">
              <a:lnSpc>
                <a:spcPts val="11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900" spc="-20" baseline="0">
                <a:solidFill>
                  <a:schemeClr val="bg2"/>
                </a:solidFill>
              </a:defRPr>
            </a:lvl2pPr>
            <a:lvl3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GB"/>
              <a:t>Level 2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42925" y="1076325"/>
            <a:ext cx="4381500" cy="400050"/>
          </a:xfrm>
        </p:spPr>
        <p:txBody>
          <a:bodyPr/>
          <a:lstStyle>
            <a:lvl1pPr>
              <a:lnSpc>
                <a:spcPts val="1500"/>
              </a:lnSpc>
              <a:spcAft>
                <a:spcPts val="0"/>
              </a:spcAft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6743701" y="561975"/>
            <a:ext cx="1857374" cy="466725"/>
          </a:xfrm>
          <a:solidFill>
            <a:srgbClr val="BBBBBB"/>
          </a:solidFill>
        </p:spPr>
        <p:txBody>
          <a:bodyPr/>
          <a:lstStyle>
            <a:lvl1pPr algn="ctr">
              <a:defRPr sz="800"/>
            </a:lvl1pPr>
          </a:lstStyle>
          <a:p>
            <a:r>
              <a:rPr lang="en-GB"/>
              <a:t>Space for logo</a:t>
            </a: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76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Option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286125" y="1409700"/>
            <a:ext cx="5324475" cy="46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286125" y="1872629"/>
            <a:ext cx="5324475" cy="40995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0" y="417600"/>
            <a:ext cx="6070350" cy="5452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74384" y="1437715"/>
            <a:ext cx="4983816" cy="428625"/>
          </a:xfrm>
        </p:spPr>
        <p:txBody>
          <a:bodyPr anchor="ctr" anchorCtr="0"/>
          <a:lstStyle>
            <a:lvl1pPr>
              <a:lnSpc>
                <a:spcPts val="2100"/>
              </a:lnSpc>
              <a:defRPr sz="2000" b="1">
                <a:solidFill>
                  <a:srgbClr val="FFFFFF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95113" y="2019300"/>
            <a:ext cx="4867837" cy="3657600"/>
          </a:xfrm>
        </p:spPr>
        <p:txBody>
          <a:bodyPr numCol="2" spcCol="180000"/>
          <a:lstStyle>
            <a:lvl1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 b="1">
                <a:solidFill>
                  <a:schemeClr val="bg2"/>
                </a:solidFill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buNone/>
              <a:defRPr sz="10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0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42925" y="1409700"/>
            <a:ext cx="2562225" cy="2190750"/>
          </a:xfrm>
          <a:solidFill>
            <a:srgbClr val="BBBBBB"/>
          </a:solidFill>
        </p:spPr>
        <p:txBody>
          <a:bodyPr tIns="1440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42925" y="3762375"/>
            <a:ext cx="2562225" cy="2190750"/>
          </a:xfrm>
          <a:solidFill>
            <a:srgbClr val="BBBBBB"/>
          </a:solidFill>
        </p:spPr>
        <p:txBody>
          <a:bodyPr tIns="1440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6743701" y="561975"/>
            <a:ext cx="1857374" cy="466725"/>
          </a:xfrm>
          <a:solidFill>
            <a:srgbClr val="BBBBBB"/>
          </a:solidFill>
        </p:spPr>
        <p:txBody>
          <a:bodyPr/>
          <a:lstStyle>
            <a:lvl1pPr algn="ctr">
              <a:defRPr sz="800"/>
            </a:lvl1pPr>
          </a:lstStyle>
          <a:p>
            <a:r>
              <a:rPr lang="en-GB"/>
              <a:t>Space for logo</a:t>
            </a: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03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Option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286125" y="1409700"/>
            <a:ext cx="5324475" cy="46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286125" y="1872629"/>
            <a:ext cx="5324475" cy="40995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0" y="417600"/>
            <a:ext cx="6079875" cy="5452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74384" y="1447240"/>
            <a:ext cx="4983816" cy="428625"/>
          </a:xfrm>
        </p:spPr>
        <p:txBody>
          <a:bodyPr anchor="ctr" anchorCtr="0"/>
          <a:lstStyle>
            <a:lvl1pPr>
              <a:lnSpc>
                <a:spcPts val="2100"/>
              </a:lnSpc>
              <a:defRPr sz="2000" b="1">
                <a:solidFill>
                  <a:schemeClr val="bg2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95113" y="2019300"/>
            <a:ext cx="4867837" cy="3657600"/>
          </a:xfrm>
        </p:spPr>
        <p:txBody>
          <a:bodyPr numCol="2" spcCol="180000"/>
          <a:lstStyle>
            <a:lvl1pPr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defRPr sz="1000" b="1">
                <a:solidFill>
                  <a:schemeClr val="bg2"/>
                </a:solidFill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buNone/>
              <a:defRPr sz="10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300"/>
              </a:lnSpc>
              <a:spcBef>
                <a:spcPts val="0"/>
              </a:spcBef>
              <a:spcAft>
                <a:spcPts val="567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0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42925" y="1409700"/>
            <a:ext cx="2562225" cy="2190750"/>
          </a:xfrm>
          <a:solidFill>
            <a:srgbClr val="BBBBBB"/>
          </a:solidFill>
        </p:spPr>
        <p:txBody>
          <a:bodyPr tIns="1440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42925" y="3762375"/>
            <a:ext cx="2562225" cy="2190750"/>
          </a:xfrm>
          <a:solidFill>
            <a:srgbClr val="BBBBBB"/>
          </a:solidFill>
        </p:spPr>
        <p:txBody>
          <a:bodyPr tIns="1440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6743701" y="561975"/>
            <a:ext cx="1857374" cy="466725"/>
          </a:xfrm>
          <a:solidFill>
            <a:srgbClr val="BBBBBB"/>
          </a:solidFill>
        </p:spPr>
        <p:txBody>
          <a:bodyPr/>
          <a:lstStyle>
            <a:lvl1pPr algn="ctr">
              <a:defRPr sz="800"/>
            </a:lvl1pPr>
          </a:lstStyle>
          <a:p>
            <a:r>
              <a:rPr lang="en-GB" dirty="0"/>
              <a:t>Space for logo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244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Boxed Text x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39109" y="2669156"/>
            <a:ext cx="2602800" cy="468000"/>
          </a:xfrm>
          <a:prstGeom prst="rect">
            <a:avLst/>
          </a:prstGeom>
          <a:solidFill>
            <a:srgbClr val="03873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39109" y="3129775"/>
            <a:ext cx="2602800" cy="21400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0" y="417600"/>
            <a:ext cx="6359526" cy="9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4618" y="2687950"/>
            <a:ext cx="2191109" cy="428625"/>
          </a:xfrm>
        </p:spPr>
        <p:txBody>
          <a:bodyPr anchor="ctr" anchorCtr="0"/>
          <a:lstStyle>
            <a:lvl1pPr algn="ctr">
              <a:lnSpc>
                <a:spcPts val="2100"/>
              </a:lnSpc>
              <a:defRPr sz="2000" b="1">
                <a:solidFill>
                  <a:srgbClr val="FFFFFF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37419" y="3226998"/>
            <a:ext cx="2245969" cy="1552036"/>
          </a:xfrm>
        </p:spPr>
        <p:txBody>
          <a:bodyPr numCol="1" spcCol="0"/>
          <a:lstStyle>
            <a:lvl1pPr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GB"/>
              <a:t>Third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290737" y="2669156"/>
            <a:ext cx="2602800" cy="46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290737" y="3129775"/>
            <a:ext cx="2602800" cy="21400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476246" y="2687950"/>
            <a:ext cx="2191109" cy="428625"/>
          </a:xfrm>
        </p:spPr>
        <p:txBody>
          <a:bodyPr anchor="ctr" anchorCtr="0"/>
          <a:lstStyle>
            <a:lvl1pPr algn="ctr">
              <a:lnSpc>
                <a:spcPts val="2100"/>
              </a:lnSpc>
              <a:defRPr sz="2000" b="1">
                <a:solidFill>
                  <a:srgbClr val="FFFFFF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489047" y="3226998"/>
            <a:ext cx="2245969" cy="1552036"/>
          </a:xfrm>
        </p:spPr>
        <p:txBody>
          <a:bodyPr numCol="1" spcCol="0"/>
          <a:lstStyle>
            <a:lvl1pPr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GB"/>
              <a:t>Third level</a:t>
            </a:r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6023270" y="2669156"/>
            <a:ext cx="2602800" cy="46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6023270" y="3129775"/>
            <a:ext cx="2602800" cy="21400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208779" y="2687950"/>
            <a:ext cx="2191109" cy="428625"/>
          </a:xfrm>
        </p:spPr>
        <p:txBody>
          <a:bodyPr anchor="ctr" anchorCtr="0"/>
          <a:lstStyle>
            <a:lvl1pPr algn="ctr">
              <a:lnSpc>
                <a:spcPts val="2100"/>
              </a:lnSpc>
              <a:defRPr sz="2000" b="1">
                <a:solidFill>
                  <a:srgbClr val="FFFFFF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1580" y="3226998"/>
            <a:ext cx="2245969" cy="1552036"/>
          </a:xfrm>
        </p:spPr>
        <p:txBody>
          <a:bodyPr numCol="1" spcCol="0"/>
          <a:lstStyle>
            <a:lvl1pPr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GB"/>
              <a:t>Third level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52450" y="1685925"/>
            <a:ext cx="4495800" cy="6477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335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Boxed Text with Image x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539109" y="4067175"/>
            <a:ext cx="2584800" cy="1752600"/>
          </a:xfrm>
          <a:solidFill>
            <a:srgbClr val="BBBBBB"/>
          </a:solidFill>
        </p:spPr>
        <p:txBody>
          <a:bodyPr tIns="1152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39109" y="2377300"/>
            <a:ext cx="2584800" cy="1718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76275" y="2549525"/>
            <a:ext cx="2362200" cy="1149910"/>
          </a:xfrm>
        </p:spPr>
        <p:txBody>
          <a:bodyPr anchor="ctr"/>
          <a:lstStyle>
            <a:lvl1pPr algn="ctr">
              <a:lnSpc>
                <a:spcPct val="100000"/>
              </a:lnSpc>
              <a:defRPr sz="7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3282309" y="2377300"/>
            <a:ext cx="2584800" cy="1718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6025509" y="2377300"/>
            <a:ext cx="2584800" cy="1718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0" y="417600"/>
            <a:ext cx="6359526" cy="9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6275" y="3503223"/>
            <a:ext cx="2362200" cy="440127"/>
          </a:xfrm>
        </p:spPr>
        <p:txBody>
          <a:bodyPr numCol="1" spcCol="0" anchor="b" anchorCtr="0"/>
          <a:lstStyle>
            <a:lvl1pPr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52450" y="1685925"/>
            <a:ext cx="4495800" cy="6477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419475" y="3503223"/>
            <a:ext cx="2362200" cy="440127"/>
          </a:xfrm>
        </p:spPr>
        <p:txBody>
          <a:bodyPr numCol="1" spcCol="0" anchor="b" anchorCtr="0"/>
          <a:lstStyle>
            <a:lvl1pPr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3282309" y="4067175"/>
            <a:ext cx="2584800" cy="1752600"/>
          </a:xfrm>
          <a:solidFill>
            <a:srgbClr val="BBBBBB"/>
          </a:solidFill>
        </p:spPr>
        <p:txBody>
          <a:bodyPr tIns="1152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162675" y="3503223"/>
            <a:ext cx="2362200" cy="440127"/>
          </a:xfrm>
        </p:spPr>
        <p:txBody>
          <a:bodyPr numCol="1" spcCol="0" anchor="b" anchorCtr="0"/>
          <a:lstStyle>
            <a:lvl1pPr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rgbClr val="000000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200" spc="0" baseline="0">
                <a:solidFill>
                  <a:srgbClr val="000000"/>
                </a:solidFill>
              </a:defRPr>
            </a:lvl2pPr>
            <a:lvl3pPr marL="85725" indent="-85725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200">
                <a:solidFill>
                  <a:srgbClr val="000000"/>
                </a:solidFill>
              </a:defRPr>
            </a:lvl3pPr>
            <a:lvl4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4pPr>
            <a:lvl5pPr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6025509" y="4067175"/>
            <a:ext cx="2584800" cy="1752600"/>
          </a:xfrm>
          <a:solidFill>
            <a:srgbClr val="BBBBBB"/>
          </a:solidFill>
        </p:spPr>
        <p:txBody>
          <a:bodyPr tIns="1152000"/>
          <a:lstStyle>
            <a:lvl1pPr algn="ctr">
              <a:defRPr sz="1000" b="0"/>
            </a:lvl1pPr>
          </a:lstStyle>
          <a:p>
            <a:r>
              <a:rPr lang="en-GB"/>
              <a:t>insert photographic image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419475" y="2550085"/>
            <a:ext cx="2362200" cy="1149910"/>
          </a:xfrm>
        </p:spPr>
        <p:txBody>
          <a:bodyPr anchor="ctr"/>
          <a:lstStyle>
            <a:lvl1pPr algn="ctr">
              <a:lnSpc>
                <a:spcPct val="100000"/>
              </a:lnSpc>
              <a:defRPr sz="7300" b="1">
                <a:solidFill>
                  <a:srgbClr val="03873A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162675" y="2549525"/>
            <a:ext cx="2362200" cy="1149910"/>
          </a:xfrm>
        </p:spPr>
        <p:txBody>
          <a:bodyPr anchor="ctr"/>
          <a:lstStyle>
            <a:lvl1pPr algn="ctr">
              <a:lnSpc>
                <a:spcPct val="100000"/>
              </a:lnSpc>
              <a:defRPr sz="73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244313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417599"/>
            <a:ext cx="5081587" cy="1096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2926" y="1704975"/>
            <a:ext cx="6059488" cy="31718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020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417599"/>
            <a:ext cx="5081587" cy="11159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2925" y="1809750"/>
            <a:ext cx="6496050" cy="3781425"/>
          </a:xfrm>
        </p:spPr>
        <p:txBody>
          <a:bodyPr/>
          <a:lstStyle>
            <a:lvl1pPr marL="238125" indent="-238125">
              <a:spcBef>
                <a:spcPts val="1134"/>
              </a:spcBef>
              <a:buFont typeface="+mj-lt"/>
              <a:buAutoNum type="arabicPeriod"/>
              <a:defRPr b="1">
                <a:solidFill>
                  <a:schemeClr val="tx2"/>
                </a:solidFill>
              </a:defRPr>
            </a:lvl1pPr>
            <a:lvl2pPr marL="428625" indent="-180975">
              <a:buFont typeface="Arial" panose="020B0604020202020204" pitchFamily="34" charset="0"/>
              <a:buChar char="‒"/>
              <a:defRPr>
                <a:solidFill>
                  <a:srgbClr val="000000"/>
                </a:solidFill>
              </a:defRPr>
            </a:lvl2pPr>
            <a:lvl3pPr marL="628650" indent="-209550"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12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3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409958"/>
            <a:ext cx="1144800" cy="809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1681200"/>
            <a:ext cx="3733800" cy="1977536"/>
          </a:xfrm>
        </p:spPr>
        <p:txBody>
          <a:bodyPr anchor="t" anchorCtr="0"/>
          <a:lstStyle>
            <a:lvl1pPr algn="l">
              <a:lnSpc>
                <a:spcPts val="4200"/>
              </a:lnSpc>
              <a:defRPr sz="3600" spc="20" baseline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400" y="4057200"/>
            <a:ext cx="3444109" cy="1130791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44522" y="6265863"/>
            <a:ext cx="3965553" cy="285750"/>
          </a:xfrm>
        </p:spPr>
        <p:txBody>
          <a:bodyPr/>
          <a:lstStyle>
            <a:lvl1pPr>
              <a:lnSpc>
                <a:spcPts val="2200"/>
              </a:lnSpc>
              <a:spcAft>
                <a:spcPts val="0"/>
              </a:spcAft>
              <a:defRPr sz="18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581526" y="0"/>
            <a:ext cx="4562474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88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x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417600"/>
            <a:ext cx="7726363" cy="1030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836613" y="2514600"/>
            <a:ext cx="1984375" cy="1319213"/>
          </a:xfrm>
          <a:solidFill>
            <a:srgbClr val="BBBBBB"/>
          </a:solidFill>
        </p:spPr>
        <p:txBody>
          <a:bodyPr tIns="648000" anchor="ctr" anchorCtr="0"/>
          <a:lstStyle>
            <a:lvl1pPr algn="ctr">
              <a:lnSpc>
                <a:spcPts val="1200"/>
              </a:lnSpc>
              <a:defRPr sz="1050">
                <a:solidFill>
                  <a:schemeClr val="bg2"/>
                </a:solidFill>
              </a:defRPr>
            </a:lvl1pPr>
          </a:lstStyle>
          <a:p>
            <a:r>
              <a:rPr lang="en-GB"/>
              <a:t>Insert infographic or photographic image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30263" y="4425950"/>
            <a:ext cx="1990725" cy="979488"/>
          </a:xfrm>
        </p:spPr>
        <p:txBody>
          <a:bodyPr/>
          <a:lstStyle>
            <a:lvl1pPr algn="ctr">
              <a:lnSpc>
                <a:spcPts val="1700"/>
              </a:lnSpc>
              <a:spcAft>
                <a:spcPts val="800"/>
              </a:spcAft>
              <a:defRPr sz="1500" b="1">
                <a:solidFill>
                  <a:schemeClr val="bg2"/>
                </a:solidFill>
              </a:defRPr>
            </a:lvl1pPr>
            <a:lvl2pPr marL="0" indent="0" algn="ctr">
              <a:lnSpc>
                <a:spcPts val="1100"/>
              </a:lnSpc>
              <a:buNone/>
              <a:defRPr sz="1000" i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36613" y="3924926"/>
            <a:ext cx="1984375" cy="418474"/>
          </a:xfrm>
        </p:spPr>
        <p:txBody>
          <a:bodyPr/>
          <a:lstStyle>
            <a:lvl1pPr algn="ctr">
              <a:lnSpc>
                <a:spcPts val="4000"/>
              </a:lnSpc>
              <a:defRPr sz="3400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563888" y="3924926"/>
            <a:ext cx="1984375" cy="418474"/>
          </a:xfrm>
        </p:spPr>
        <p:txBody>
          <a:bodyPr/>
          <a:lstStyle>
            <a:lvl1pPr algn="ctr">
              <a:lnSpc>
                <a:spcPts val="4000"/>
              </a:lnSpc>
              <a:defRPr sz="34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300192" y="3924926"/>
            <a:ext cx="1984375" cy="408949"/>
          </a:xfrm>
        </p:spPr>
        <p:txBody>
          <a:bodyPr/>
          <a:lstStyle>
            <a:lvl1pPr algn="ctr">
              <a:lnSpc>
                <a:spcPts val="4000"/>
              </a:lnSpc>
              <a:defRPr sz="3400" b="1">
                <a:solidFill>
                  <a:srgbClr val="03873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582988" y="4425950"/>
            <a:ext cx="1990725" cy="979488"/>
          </a:xfrm>
        </p:spPr>
        <p:txBody>
          <a:bodyPr/>
          <a:lstStyle>
            <a:lvl1pPr algn="ctr">
              <a:lnSpc>
                <a:spcPts val="1700"/>
              </a:lnSpc>
              <a:spcAft>
                <a:spcPts val="800"/>
              </a:spcAft>
              <a:defRPr sz="1500" b="1">
                <a:solidFill>
                  <a:schemeClr val="tx2"/>
                </a:solidFill>
              </a:defRPr>
            </a:lvl1pPr>
            <a:lvl2pPr marL="0" indent="0" algn="ctr">
              <a:lnSpc>
                <a:spcPts val="1100"/>
              </a:lnSpc>
              <a:buNone/>
              <a:defRPr sz="1000" i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307138" y="4425950"/>
            <a:ext cx="1990725" cy="979488"/>
          </a:xfrm>
        </p:spPr>
        <p:txBody>
          <a:bodyPr/>
          <a:lstStyle>
            <a:lvl1pPr algn="ctr">
              <a:lnSpc>
                <a:spcPts val="1700"/>
              </a:lnSpc>
              <a:spcAft>
                <a:spcPts val="800"/>
              </a:spcAft>
              <a:defRPr sz="1500" b="1">
                <a:solidFill>
                  <a:srgbClr val="03873A"/>
                </a:solidFill>
              </a:defRPr>
            </a:lvl1pPr>
            <a:lvl2pPr marL="0" indent="0" algn="ctr">
              <a:lnSpc>
                <a:spcPts val="1100"/>
              </a:lnSpc>
              <a:buNone/>
              <a:defRPr sz="1000" i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533400" y="6124575"/>
            <a:ext cx="8086725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267325" y="6172200"/>
            <a:ext cx="3343275" cy="257175"/>
          </a:xfrm>
        </p:spPr>
        <p:txBody>
          <a:bodyPr/>
          <a:lstStyle>
            <a:lvl1pPr algn="r">
              <a:lnSpc>
                <a:spcPts val="900"/>
              </a:lnSpc>
              <a:spcAft>
                <a:spcPts val="0"/>
              </a:spcAft>
              <a:defRPr sz="600">
                <a:solidFill>
                  <a:srgbClr val="00305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3537610" y="2514600"/>
            <a:ext cx="1984375" cy="1319213"/>
          </a:xfrm>
          <a:solidFill>
            <a:srgbClr val="BBBBBB"/>
          </a:solidFill>
        </p:spPr>
        <p:txBody>
          <a:bodyPr tIns="648000" anchor="ctr" anchorCtr="0"/>
          <a:lstStyle>
            <a:lvl1pPr algn="ctr">
              <a:lnSpc>
                <a:spcPts val="1200"/>
              </a:lnSpc>
              <a:defRPr sz="1050">
                <a:solidFill>
                  <a:schemeClr val="bg2"/>
                </a:solidFill>
              </a:defRPr>
            </a:lvl1pPr>
          </a:lstStyle>
          <a:p>
            <a:r>
              <a:rPr lang="en-GB"/>
              <a:t>Insert infographic or photographic image</a:t>
            </a:r>
            <a:endParaRPr lang="en-US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6280810" y="2514600"/>
            <a:ext cx="1984375" cy="1319213"/>
          </a:xfrm>
          <a:solidFill>
            <a:srgbClr val="BBBBBB"/>
          </a:solidFill>
        </p:spPr>
        <p:txBody>
          <a:bodyPr tIns="648000" anchor="ctr" anchorCtr="0"/>
          <a:lstStyle>
            <a:lvl1pPr algn="ctr">
              <a:lnSpc>
                <a:spcPts val="1200"/>
              </a:lnSpc>
              <a:defRPr sz="1050">
                <a:solidFill>
                  <a:schemeClr val="bg2"/>
                </a:solidFill>
              </a:defRPr>
            </a:lvl1pPr>
          </a:lstStyle>
          <a:p>
            <a:r>
              <a:rPr lang="en-GB"/>
              <a:t>Insert infographic or photographic image</a:t>
            </a:r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69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808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417600"/>
            <a:ext cx="7688263" cy="774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123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in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417600"/>
            <a:ext cx="7688263" cy="774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52450" y="1685925"/>
            <a:ext cx="4495800" cy="6477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078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 to Lear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3624" y="2728867"/>
            <a:ext cx="4656675" cy="985884"/>
          </a:xfrm>
        </p:spPr>
        <p:txBody>
          <a:bodyPr anchor="b" anchorCtr="0"/>
          <a:lstStyle>
            <a:lvl1pPr algn="ctr">
              <a:lnSpc>
                <a:spcPts val="4000"/>
              </a:lnSpc>
              <a:defRPr sz="3400" i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343150" y="3829050"/>
            <a:ext cx="4743450" cy="638175"/>
          </a:xfrm>
        </p:spPr>
        <p:txBody>
          <a:bodyPr/>
          <a:lstStyle>
            <a:lvl1pPr algn="ctr">
              <a:lnSpc>
                <a:spcPts val="2100"/>
              </a:lnSpc>
              <a:defRPr>
                <a:solidFill>
                  <a:schemeClr val="bg2"/>
                </a:solidFill>
              </a:defRPr>
            </a:lvl1pPr>
            <a:lvl2pPr marL="0" indent="0" algn="ctr">
              <a:lnSpc>
                <a:spcPts val="2100"/>
              </a:lnSpc>
              <a:buNone/>
              <a:defRPr b="1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36955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 Slide Option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930" y="3558921"/>
            <a:ext cx="3380239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769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 Slide Option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930" y="3558921"/>
            <a:ext cx="3380239" cy="2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7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 Slide Option3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930" y="3558921"/>
            <a:ext cx="3380239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0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5824" y="1332225"/>
            <a:ext cx="4334326" cy="393450"/>
          </a:xfrm>
        </p:spPr>
        <p:txBody>
          <a:bodyPr anchor="b" anchorCtr="0"/>
          <a:lstStyle>
            <a:lvl1pPr>
              <a:lnSpc>
                <a:spcPts val="28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08500" y="2000250"/>
            <a:ext cx="4102100" cy="3113088"/>
          </a:xfrm>
        </p:spPr>
        <p:txBody>
          <a:bodyPr/>
          <a:lstStyle>
            <a:lvl1pPr marL="428625" indent="-428625">
              <a:lnSpc>
                <a:spcPts val="1800"/>
              </a:lnSpc>
              <a:spcAft>
                <a:spcPts val="600"/>
              </a:spcAft>
              <a:tabLst>
                <a:tab pos="409575" algn="l"/>
              </a:tabLst>
              <a:defRPr sz="1600">
                <a:solidFill>
                  <a:schemeClr val="bg2"/>
                </a:solidFill>
              </a:defRPr>
            </a:lvl1pPr>
            <a:lvl2pPr>
              <a:lnSpc>
                <a:spcPts val="18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00	Click to edit Master text styles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0"/>
            <a:ext cx="3876674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10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Option 5">
    <p:bg>
      <p:bgPr>
        <a:blipFill dpi="0" rotWithShape="1">
          <a:blip r:embed="rId2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1971675" y="784223"/>
            <a:ext cx="5210175" cy="5422209"/>
          </a:xfrm>
          <a:custGeom>
            <a:avLst/>
            <a:gdLst>
              <a:gd name="T0" fmla="*/ 1414 w 1453"/>
              <a:gd name="T1" fmla="*/ 926 h 1512"/>
              <a:gd name="T2" fmla="*/ 1429 w 1453"/>
              <a:gd name="T3" fmla="*/ 558 h 1512"/>
              <a:gd name="T4" fmla="*/ 1394 w 1453"/>
              <a:gd name="T5" fmla="*/ 444 h 1512"/>
              <a:gd name="T6" fmla="*/ 874 w 1453"/>
              <a:gd name="T7" fmla="*/ 42 h 1512"/>
              <a:gd name="T8" fmla="*/ 305 w 1453"/>
              <a:gd name="T9" fmla="*/ 138 h 1512"/>
              <a:gd name="T10" fmla="*/ 71 w 1453"/>
              <a:gd name="T11" fmla="*/ 383 h 1512"/>
              <a:gd name="T12" fmla="*/ 18 w 1453"/>
              <a:gd name="T13" fmla="*/ 775 h 1512"/>
              <a:gd name="T14" fmla="*/ 86 w 1453"/>
              <a:gd name="T15" fmla="*/ 1025 h 1512"/>
              <a:gd name="T16" fmla="*/ 86 w 1453"/>
              <a:gd name="T17" fmla="*/ 1026 h 1512"/>
              <a:gd name="T18" fmla="*/ 426 w 1453"/>
              <a:gd name="T19" fmla="*/ 1412 h 1512"/>
              <a:gd name="T20" fmla="*/ 978 w 1453"/>
              <a:gd name="T21" fmla="*/ 1433 h 1512"/>
              <a:gd name="T22" fmla="*/ 1414 w 1453"/>
              <a:gd name="T23" fmla="*/ 926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53" h="1512">
                <a:moveTo>
                  <a:pt x="1414" y="926"/>
                </a:moveTo>
                <a:cubicBezTo>
                  <a:pt x="1447" y="801"/>
                  <a:pt x="1453" y="674"/>
                  <a:pt x="1429" y="558"/>
                </a:cubicBezTo>
                <a:cubicBezTo>
                  <a:pt x="1421" y="519"/>
                  <a:pt x="1409" y="480"/>
                  <a:pt x="1394" y="444"/>
                </a:cubicBezTo>
                <a:cubicBezTo>
                  <a:pt x="1309" y="243"/>
                  <a:pt x="1115" y="93"/>
                  <a:pt x="874" y="42"/>
                </a:cubicBezTo>
                <a:cubicBezTo>
                  <a:pt x="675" y="0"/>
                  <a:pt x="472" y="34"/>
                  <a:pt x="305" y="138"/>
                </a:cubicBezTo>
                <a:cubicBezTo>
                  <a:pt x="199" y="204"/>
                  <a:pt x="118" y="289"/>
                  <a:pt x="71" y="383"/>
                </a:cubicBezTo>
                <a:cubicBezTo>
                  <a:pt x="18" y="489"/>
                  <a:pt x="0" y="624"/>
                  <a:pt x="18" y="775"/>
                </a:cubicBezTo>
                <a:cubicBezTo>
                  <a:pt x="30" y="861"/>
                  <a:pt x="52" y="946"/>
                  <a:pt x="86" y="1025"/>
                </a:cubicBezTo>
                <a:cubicBezTo>
                  <a:pt x="86" y="1026"/>
                  <a:pt x="86" y="1026"/>
                  <a:pt x="86" y="1026"/>
                </a:cubicBezTo>
                <a:cubicBezTo>
                  <a:pt x="159" y="1199"/>
                  <a:pt x="277" y="1333"/>
                  <a:pt x="426" y="1412"/>
                </a:cubicBezTo>
                <a:cubicBezTo>
                  <a:pt x="601" y="1505"/>
                  <a:pt x="797" y="1512"/>
                  <a:pt x="978" y="1433"/>
                </a:cubicBezTo>
                <a:cubicBezTo>
                  <a:pt x="1190" y="1342"/>
                  <a:pt x="1353" y="1152"/>
                  <a:pt x="1414" y="926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00" y="2973600"/>
            <a:ext cx="4284000" cy="1044000"/>
          </a:xfrm>
        </p:spPr>
        <p:txBody>
          <a:bodyPr anchor="ctr" anchorCtr="0"/>
          <a:lstStyle>
            <a:lvl1pPr algn="ctr">
              <a:lnSpc>
                <a:spcPts val="36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67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 Option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8050"/>
            <a:ext cx="3681163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695449"/>
            <a:ext cx="3681163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581525" y="0"/>
            <a:ext cx="4562475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3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Option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8050"/>
            <a:ext cx="4470150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5449"/>
            <a:ext cx="4511674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876925" y="0"/>
            <a:ext cx="3267075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5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Option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99" y="418050"/>
            <a:ext cx="3681163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695449"/>
            <a:ext cx="3681163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581525" y="0"/>
            <a:ext cx="4562475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42925" y="5838825"/>
            <a:ext cx="3678238" cy="457200"/>
          </a:xfrm>
        </p:spPr>
        <p:txBody>
          <a:bodyPr/>
          <a:lstStyle>
            <a:lvl1pPr>
              <a:lnSpc>
                <a:spcPts val="1300"/>
              </a:lnSpc>
              <a:spcAft>
                <a:spcPts val="0"/>
              </a:spcAft>
              <a:defRPr sz="1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Option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99" y="418050"/>
            <a:ext cx="4517775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695449"/>
            <a:ext cx="4517775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867400" y="0"/>
            <a:ext cx="3276600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42925" y="5838825"/>
            <a:ext cx="3581400" cy="457200"/>
          </a:xfrm>
        </p:spPr>
        <p:txBody>
          <a:bodyPr/>
          <a:lstStyle>
            <a:lvl1pPr>
              <a:lnSpc>
                <a:spcPts val="1300"/>
              </a:lnSpc>
              <a:spcAft>
                <a:spcPts val="0"/>
              </a:spcAft>
              <a:defRPr sz="1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1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nd Image Option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75" y="418050"/>
            <a:ext cx="3520632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875" y="1695449"/>
            <a:ext cx="4986338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276600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Insert photographic image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7" y="417599"/>
            <a:ext cx="5983288" cy="906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99" y="1704975"/>
            <a:ext cx="6001130" cy="42851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2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</p:sldLayoutIdLst>
  <p:hf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900"/>
        </a:lnSpc>
        <a:spcBef>
          <a:spcPts val="0"/>
        </a:spcBef>
        <a:spcAft>
          <a:spcPts val="0"/>
        </a:spcAft>
        <a:buFont typeface="Arial" pitchFamily="34" charset="0"/>
        <a:buNone/>
        <a:defRPr sz="1600" b="0" i="0" kern="1200">
          <a:solidFill>
            <a:schemeClr val="tx1"/>
          </a:solidFill>
          <a:latin typeface="+mn-lt"/>
          <a:ea typeface="Lato Medium" panose="020F0502020204030203" pitchFamily="34" charset="0"/>
          <a:cs typeface="Lato Medium" panose="020F0502020204030203" pitchFamily="34" charset="0"/>
        </a:defRPr>
      </a:lvl1pPr>
      <a:lvl2pPr marL="180975" indent="-180975" algn="l" defTabSz="914400" rtl="0" eaLnBrk="1" latinLnBrk="0" hangingPunct="1">
        <a:lnSpc>
          <a:spcPts val="1900"/>
        </a:lnSpc>
        <a:spcBef>
          <a:spcPts val="0"/>
        </a:spcBef>
        <a:spcAft>
          <a:spcPts val="0"/>
        </a:spcAft>
        <a:buClr>
          <a:schemeClr val="bg2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352425" indent="-171450" algn="l" defTabSz="914400" rtl="0" eaLnBrk="1" latinLnBrk="0" hangingPunct="1">
        <a:lnSpc>
          <a:spcPts val="1900"/>
        </a:lnSpc>
        <a:spcBef>
          <a:spcPts val="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‒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781050" indent="0" algn="l" defTabSz="914400" rtl="0" eaLnBrk="1" latinLnBrk="0" hangingPunct="1">
        <a:lnSpc>
          <a:spcPts val="1500"/>
        </a:lnSpc>
        <a:spcBef>
          <a:spcPts val="0"/>
        </a:spcBef>
        <a:spcAft>
          <a:spcPts val="850"/>
        </a:spcAft>
        <a:buClr>
          <a:schemeClr val="tx1"/>
        </a:buClr>
        <a:buFont typeface="Arial" pitchFamily="34" charset="0"/>
        <a:buNone/>
        <a:defRPr sz="1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financelab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yfinancelab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hauntel.campos@pearson.com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financelab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75" y="1739428"/>
            <a:ext cx="6296400" cy="1338309"/>
          </a:xfrm>
        </p:spPr>
        <p:txBody>
          <a:bodyPr/>
          <a:lstStyle/>
          <a:p>
            <a:r>
              <a:rPr lang="en-GB" sz="7200" dirty="0"/>
              <a:t>Pearson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4800" dirty="0">
                <a:solidFill>
                  <a:schemeClr val="tx2"/>
                </a:solidFill>
              </a:rPr>
              <a:t>MyFinanceLab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/>
          <p:cNvSpPr txBox="1">
            <a:spLocks/>
          </p:cNvSpPr>
          <p:nvPr/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chemeClr val="tx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6293644" y="6494370"/>
            <a:ext cx="2135978" cy="11668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700" b="1" i="0" kern="1200" spc="20" baseline="0">
                <a:solidFill>
                  <a:schemeClr val="tx2"/>
                </a:solidFill>
                <a:latin typeface="+mn-lt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850"/>
              </a:spcAft>
              <a:buClr>
                <a:schemeClr val="tx1"/>
              </a:buClr>
              <a:buFont typeface="+mj-lt"/>
              <a:buNone/>
              <a:defRPr sz="1200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44463" indent="-104775" algn="l" defTabSz="914400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850"/>
              </a:spcAft>
              <a:buClr>
                <a:schemeClr val="tx1"/>
              </a:buClr>
              <a:buFont typeface="Arial" pitchFamily="34" charset="0"/>
              <a:buChar char="̶"/>
              <a:defRPr sz="1200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78105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850"/>
              </a:spcAft>
              <a:buClr>
                <a:schemeClr val="tx1"/>
              </a:buClr>
              <a:buFont typeface="Arial" pitchFamily="34" charset="0"/>
              <a:buNone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Presentation Title Arial Bold 7 pt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372FFA4-2C98-4B10-861D-65617A58B369}"/>
              </a:ext>
            </a:extLst>
          </p:cNvPr>
          <p:cNvSpPr txBox="1">
            <a:spLocks/>
          </p:cNvSpPr>
          <p:nvPr/>
        </p:nvSpPr>
        <p:spPr>
          <a:xfrm>
            <a:off x="1370984" y="4163200"/>
            <a:ext cx="6599582" cy="6228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MGMT 326 – Financial Management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15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B517FD5-FEC1-4F1A-A377-9C9AF1C22EE4}"/>
              </a:ext>
            </a:extLst>
          </p:cNvPr>
          <p:cNvSpPr txBox="1">
            <a:spLocks/>
          </p:cNvSpPr>
          <p:nvPr/>
        </p:nvSpPr>
        <p:spPr>
          <a:xfrm>
            <a:off x="549927" y="693295"/>
            <a:ext cx="6699012" cy="39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MyFinanceLab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C1FE26-B8CC-4371-BDC6-65686B0BA5F0}"/>
              </a:ext>
            </a:extLst>
          </p:cNvPr>
          <p:cNvSpPr txBox="1"/>
          <p:nvPr/>
        </p:nvSpPr>
        <p:spPr>
          <a:xfrm>
            <a:off x="505143" y="1838253"/>
            <a:ext cx="8133713" cy="4370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An opportunity to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practice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 additional homework problems and earn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extra credit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Provides many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Student Resources 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including: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Question Help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within homework problems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Videos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that cover challenging topics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Personalized/Adaptive </a:t>
            </a:r>
            <a:r>
              <a:rPr lang="en-US" sz="2400" b="1" dirty="0">
                <a:solidFill>
                  <a:schemeClr val="bg2"/>
                </a:solidFill>
                <a:latin typeface="+mj-lt"/>
              </a:rPr>
              <a:t>Study Plan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to facilitate remediation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49" y="434880"/>
            <a:ext cx="6168925" cy="393450"/>
          </a:xfrm>
        </p:spPr>
        <p:txBody>
          <a:bodyPr/>
          <a:lstStyle/>
          <a:p>
            <a:r>
              <a:rPr lang="en-GB" sz="4800" dirty="0"/>
              <a:t>Purchase Options: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E1F4CE-1FBB-400B-A614-AA21973EEF7C}"/>
              </a:ext>
            </a:extLst>
          </p:cNvPr>
          <p:cNvSpPr txBox="1"/>
          <p:nvPr/>
        </p:nvSpPr>
        <p:spPr>
          <a:xfrm>
            <a:off x="536676" y="1587442"/>
            <a:ext cx="8421794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/>
                </a:solidFill>
                <a:latin typeface="+mj-lt"/>
              </a:rPr>
              <a:t>$67.00 </a:t>
            </a:r>
            <a:r>
              <a:rPr lang="en-US" sz="2800" b="1" dirty="0">
                <a:solidFill>
                  <a:schemeClr val="bg2"/>
                </a:solidFill>
                <a:latin typeface="+mj-lt"/>
              </a:rPr>
              <a:t>at </a:t>
            </a:r>
            <a:r>
              <a:rPr lang="en-US" sz="2800" b="1" dirty="0">
                <a:solidFill>
                  <a:schemeClr val="bg2"/>
                </a:solidFill>
                <a:latin typeface="+mj-lt"/>
                <a:hlinkClick r:id="rId2"/>
              </a:rPr>
              <a:t>www.myfinancelab.com</a:t>
            </a: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2"/>
                </a:solidFill>
                <a:latin typeface="+mj-lt"/>
              </a:rPr>
              <a:t>MyFinanceLab</a:t>
            </a:r>
            <a:r>
              <a:rPr lang="en-US" sz="2800" b="1" dirty="0">
                <a:solidFill>
                  <a:schemeClr val="bg2"/>
                </a:solidFill>
                <a:latin typeface="+mj-lt"/>
              </a:rPr>
              <a:t> offers two textbook purchase options: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Upgrade to include the eText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$54.95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  <a:latin typeface="+mj-lt"/>
              </a:rPr>
              <a:t>Purchase a print book delivered to your home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$60.00</a:t>
            </a:r>
          </a:p>
          <a:p>
            <a:pPr lvl="1"/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Bookstore sells a MyFinanceLab Access Card (with eText) for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$138.75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8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>
            <a:extLst>
              <a:ext uri="{FF2B5EF4-FFF2-40B4-BE49-F238E27FC236}">
                <a16:creationId xmlns:a16="http://schemas.microsoft.com/office/drawing/2014/main" xmlns="" id="{70274763-E7B2-4C4B-A9DA-763BE84833E6}"/>
              </a:ext>
            </a:extLst>
          </p:cNvPr>
          <p:cNvSpPr txBox="1">
            <a:spLocks/>
          </p:cNvSpPr>
          <p:nvPr/>
        </p:nvSpPr>
        <p:spPr>
          <a:xfrm>
            <a:off x="479192" y="1297387"/>
            <a:ext cx="7886700" cy="5434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Internet Explorer – Chrome is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preferred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Perform a Browser Check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Enable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Pop-ups, Cookies, JavaScript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rgbClr val="007F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 </a:t>
            </a:r>
            <a:r>
              <a:rPr lang="en-US" sz="1800" b="1" dirty="0">
                <a:solidFill>
                  <a:srgbClr val="007FA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www.myfinancelab.com</a:t>
            </a:r>
            <a:r>
              <a:rPr lang="en-US" sz="1800" b="1" dirty="0">
                <a:solidFill>
                  <a:srgbClr val="007F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&gt;Students&gt;Support&gt;Set-up Your Computer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the same Pearson account for all courses using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MyLab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49" y="434880"/>
            <a:ext cx="8633829" cy="393450"/>
          </a:xfrm>
        </p:spPr>
        <p:txBody>
          <a:bodyPr/>
          <a:lstStyle/>
          <a:p>
            <a:r>
              <a:rPr lang="en-GB" sz="4800" dirty="0"/>
              <a:t>MyFinanceLab Tips &amp; Tricks</a:t>
            </a:r>
            <a:endParaRPr lang="en-US" sz="4800" dirty="0"/>
          </a:p>
        </p:txBody>
      </p:sp>
      <p:pic>
        <p:nvPicPr>
          <p:cNvPr id="5" name="Picture 5" descr="https://linuxfud.files.wordpress.com/2007/02/ie7.png">
            <a:extLst>
              <a:ext uri="{FF2B5EF4-FFF2-40B4-BE49-F238E27FC236}">
                <a16:creationId xmlns:a16="http://schemas.microsoft.com/office/drawing/2014/main" xmlns="" id="{9DACA879-EF59-4D07-818B-75A43529D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059" y="1892671"/>
            <a:ext cx="914399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26557B-1952-451A-B056-60976DE73011}"/>
              </a:ext>
            </a:extLst>
          </p:cNvPr>
          <p:cNvSpPr/>
          <p:nvPr/>
        </p:nvSpPr>
        <p:spPr>
          <a:xfrm rot="1738428">
            <a:off x="1396485" y="2334096"/>
            <a:ext cx="1259546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4EAE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8" name="Picture 4" descr="Image result for google chrome logo">
            <a:extLst>
              <a:ext uri="{FF2B5EF4-FFF2-40B4-BE49-F238E27FC236}">
                <a16:creationId xmlns:a16="http://schemas.microsoft.com/office/drawing/2014/main" xmlns="" id="{999BBF9A-A8ED-4B2E-A0D3-46EDA173B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22" y="2031888"/>
            <a:ext cx="781429" cy="78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heck mark 3 icon">
            <a:extLst>
              <a:ext uri="{FF2B5EF4-FFF2-40B4-BE49-F238E27FC236}">
                <a16:creationId xmlns:a16="http://schemas.microsoft.com/office/drawing/2014/main" xmlns="" id="{73E89354-A985-4058-86D2-E1F26CD1F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076" y="1892670"/>
            <a:ext cx="914399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9" y="1849563"/>
            <a:ext cx="8107233" cy="622853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200" dirty="0"/>
              <a:t>Check your Browser and </a:t>
            </a:r>
            <a:r>
              <a:rPr lang="en-GB" sz="3200" dirty="0">
                <a:solidFill>
                  <a:schemeClr val="tx2"/>
                </a:solidFill>
              </a:rPr>
              <a:t>Browser Settings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B517FD5-FEC1-4F1A-A377-9C9AF1C22EE4}"/>
              </a:ext>
            </a:extLst>
          </p:cNvPr>
          <p:cNvSpPr txBox="1">
            <a:spLocks/>
          </p:cNvSpPr>
          <p:nvPr/>
        </p:nvSpPr>
        <p:spPr>
          <a:xfrm>
            <a:off x="518387" y="668447"/>
            <a:ext cx="8107225" cy="39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Technical Support Protocol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8761F08-A438-4798-B433-79BDC54689C0}"/>
              </a:ext>
            </a:extLst>
          </p:cNvPr>
          <p:cNvSpPr txBox="1">
            <a:spLocks/>
          </p:cNvSpPr>
          <p:nvPr/>
        </p:nvSpPr>
        <p:spPr>
          <a:xfrm>
            <a:off x="357809" y="3037977"/>
            <a:ext cx="8107233" cy="6228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Contact -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Pearson Tech Support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>
                <a:solidFill>
                  <a:schemeClr val="tx2"/>
                </a:solidFill>
                <a:latin typeface="Times New Roman"/>
              </a:rPr>
              <a:t>www.support.pearson.com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81A7B0C5-E700-4B1F-95EF-2D8A8E4F9125}"/>
              </a:ext>
            </a:extLst>
          </p:cNvPr>
          <p:cNvSpPr txBox="1">
            <a:spLocks/>
          </p:cNvSpPr>
          <p:nvPr/>
        </p:nvSpPr>
        <p:spPr>
          <a:xfrm>
            <a:off x="357809" y="4334785"/>
            <a:ext cx="8107233" cy="19631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3.  Email – Shauntel Campos Grubbs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	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  <a:hlinkClick r:id="rId2"/>
              </a:rPr>
              <a:t>Shauntel.campos@pearson.com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noProof="0" dirty="0">
                <a:solidFill>
                  <a:schemeClr val="accent3"/>
                </a:solidFill>
                <a:latin typeface="Times New Roman"/>
              </a:rPr>
              <a:t>*Must provide your Tech Support Ticket Number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305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3057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754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49" y="434880"/>
            <a:ext cx="6168925" cy="393450"/>
          </a:xfrm>
        </p:spPr>
        <p:txBody>
          <a:bodyPr/>
          <a:lstStyle/>
          <a:p>
            <a:r>
              <a:rPr lang="en-GB" sz="4800" dirty="0"/>
              <a:t>How to Register.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E1F4CE-1FBB-400B-A614-AA21973EEF7C}"/>
              </a:ext>
            </a:extLst>
          </p:cNvPr>
          <p:cNvSpPr txBox="1"/>
          <p:nvPr/>
        </p:nvSpPr>
        <p:spPr>
          <a:xfrm>
            <a:off x="536676" y="1587442"/>
            <a:ext cx="8421794" cy="578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Go to: </a:t>
            </a:r>
            <a:r>
              <a:rPr lang="en-US" sz="2800" b="1" dirty="0">
                <a:solidFill>
                  <a:schemeClr val="bg2"/>
                </a:solidFill>
                <a:latin typeface="+mj-lt"/>
                <a:hlinkClick r:id="rId2"/>
              </a:rPr>
              <a:t>www.myfinancelab.com</a:t>
            </a:r>
            <a:r>
              <a:rPr lang="en-US" sz="2800" b="1" dirty="0">
                <a:solidFill>
                  <a:schemeClr val="bg2"/>
                </a:solidFill>
                <a:latin typeface="+mj-lt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Click “Student” under “Register Now”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Enter your Course ID (see next slide)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Enter Pearson account information or create a new account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2"/>
                </a:solidFill>
                <a:latin typeface="+mj-lt"/>
              </a:rPr>
              <a:t>Choose from purchase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2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465042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B517FD5-FEC1-4F1A-A377-9C9AF1C22EE4}"/>
              </a:ext>
            </a:extLst>
          </p:cNvPr>
          <p:cNvSpPr txBox="1">
            <a:spLocks/>
          </p:cNvSpPr>
          <p:nvPr/>
        </p:nvSpPr>
        <p:spPr>
          <a:xfrm>
            <a:off x="518387" y="668447"/>
            <a:ext cx="8107225" cy="39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Course IDs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(specific to each section)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FA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4E1B1B7-3082-418E-9690-972D25A79189}"/>
              </a:ext>
            </a:extLst>
          </p:cNvPr>
          <p:cNvSpPr txBox="1"/>
          <p:nvPr/>
        </p:nvSpPr>
        <p:spPr>
          <a:xfrm>
            <a:off x="536676" y="1587442"/>
            <a:ext cx="8421794" cy="4985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  <a:latin typeface="+mj-lt"/>
              </a:rPr>
              <a:t>Sec 4, T/R 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12:30 –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cormier36935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  <a:latin typeface="+mj-lt"/>
              </a:rPr>
              <a:t>Sec 3, T/R 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4:00 –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cormier50297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  <a:latin typeface="+mj-lt"/>
              </a:rPr>
              <a:t>Sec 5, M/W 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2:00 –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cormier51001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  <a:latin typeface="+mj-lt"/>
              </a:rPr>
              <a:t>Sec 1, M/W </a:t>
            </a:r>
            <a:r>
              <a:rPr lang="en-US" sz="3200" b="1" dirty="0">
                <a:solidFill>
                  <a:schemeClr val="bg2"/>
                </a:solidFill>
                <a:latin typeface="+mj-lt"/>
              </a:rPr>
              <a:t>5:30 – </a:t>
            </a:r>
            <a:r>
              <a:rPr lang="en-US" sz="3200" b="1" dirty="0">
                <a:solidFill>
                  <a:schemeClr val="accent3"/>
                </a:solidFill>
                <a:latin typeface="+mj-lt"/>
              </a:rPr>
              <a:t>cormier97131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endParaRPr lang="en-US" sz="2800" b="1" dirty="0">
              <a:solidFill>
                <a:schemeClr val="bg2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45108"/>
      </p:ext>
    </p:extLst>
  </p:cSld>
  <p:clrMapOvr>
    <a:masterClrMapping/>
  </p:clrMapOvr>
</p:sld>
</file>

<file path=ppt/theme/theme1.xml><?xml version="1.0" encoding="utf-8"?>
<a:theme xmlns:a="http://schemas.openxmlformats.org/drawingml/2006/main" name="Pearson">
  <a:themeElements>
    <a:clrScheme name="Pearson colors">
      <a:dk1>
        <a:srgbClr val="000000"/>
      </a:dk1>
      <a:lt1>
        <a:srgbClr val="D4EAE4"/>
      </a:lt1>
      <a:dk2>
        <a:srgbClr val="007FA3"/>
      </a:dk2>
      <a:lt2>
        <a:srgbClr val="003057"/>
      </a:lt2>
      <a:accent1>
        <a:srgbClr val="D2DB0E"/>
      </a:accent1>
      <a:accent2>
        <a:srgbClr val="12B2A6"/>
      </a:accent2>
      <a:accent3>
        <a:srgbClr val="DB0020"/>
      </a:accent3>
      <a:accent4>
        <a:srgbClr val="9E007E"/>
      </a:accent4>
      <a:accent5>
        <a:srgbClr val="EA7600"/>
      </a:accent5>
      <a:accent6>
        <a:srgbClr val="005A70"/>
      </a:accent6>
      <a:hlink>
        <a:srgbClr val="0563C1"/>
      </a:hlink>
      <a:folHlink>
        <a:srgbClr val="954F72"/>
      </a:folHlink>
    </a:clrScheme>
    <a:fontScheme name="Pearson Rebra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20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200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Pearson</vt:lpstr>
      <vt:lpstr>Pearson  MyFinanceLab</vt:lpstr>
      <vt:lpstr>PowerPoint Presentation</vt:lpstr>
      <vt:lpstr>Purchase Options:</vt:lpstr>
      <vt:lpstr>MyFinanceLab Tips &amp; Tricks</vt:lpstr>
      <vt:lpstr>Check your Browser and Browser Settings   </vt:lpstr>
      <vt:lpstr>How to Register.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Pearson  MyFinanceLab</dc:title>
  <dc:creator>Campos, Shauntel</dc:creator>
  <cp:lastModifiedBy>Jim</cp:lastModifiedBy>
  <cp:revision>8</cp:revision>
  <dcterms:created xsi:type="dcterms:W3CDTF">2018-01-24T16:49:37Z</dcterms:created>
  <dcterms:modified xsi:type="dcterms:W3CDTF">2018-01-28T20:42:57Z</dcterms:modified>
</cp:coreProperties>
</file>