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891D-915B-4095-9589-318B0F458F7C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F70-DA92-45EE-A380-1E3DF62B8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891D-915B-4095-9589-318B0F458F7C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F70-DA92-45EE-A380-1E3DF62B8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891D-915B-4095-9589-318B0F458F7C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F70-DA92-45EE-A380-1E3DF62B8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891D-915B-4095-9589-318B0F458F7C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F70-DA92-45EE-A380-1E3DF62B8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891D-915B-4095-9589-318B0F458F7C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F70-DA92-45EE-A380-1E3DF62B8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891D-915B-4095-9589-318B0F458F7C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F70-DA92-45EE-A380-1E3DF62B8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891D-915B-4095-9589-318B0F458F7C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F70-DA92-45EE-A380-1E3DF62B8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891D-915B-4095-9589-318B0F458F7C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F70-DA92-45EE-A380-1E3DF62B8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891D-915B-4095-9589-318B0F458F7C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F70-DA92-45EE-A380-1E3DF62B8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891D-915B-4095-9589-318B0F458F7C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F70-DA92-45EE-A380-1E3DF62B8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891D-915B-4095-9589-318B0F458F7C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F70-DA92-45EE-A380-1E3DF62B8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C891D-915B-4095-9589-318B0F458F7C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35F70-DA92-45EE-A380-1E3DF62B8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500" t="8889" r="13500" b="7556"/>
          <a:stretch>
            <a:fillRect/>
          </a:stretch>
        </p:blipFill>
        <p:spPr bwMode="auto">
          <a:xfrm>
            <a:off x="152400" y="533400"/>
            <a:ext cx="8763000" cy="534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7111" r="13500" b="10222"/>
          <a:stretch>
            <a:fillRect/>
          </a:stretch>
        </p:blipFill>
        <p:spPr bwMode="auto">
          <a:xfrm>
            <a:off x="152400" y="304800"/>
            <a:ext cx="877529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6222" r="13500" b="10222"/>
          <a:stretch>
            <a:fillRect/>
          </a:stretch>
        </p:blipFill>
        <p:spPr bwMode="auto">
          <a:xfrm>
            <a:off x="152400" y="304800"/>
            <a:ext cx="880596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7111" r="13500" b="10222"/>
          <a:stretch>
            <a:fillRect/>
          </a:stretch>
        </p:blipFill>
        <p:spPr bwMode="auto">
          <a:xfrm>
            <a:off x="152400" y="304800"/>
            <a:ext cx="890065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7111" r="13500" b="10222"/>
          <a:stretch>
            <a:fillRect/>
          </a:stretch>
        </p:blipFill>
        <p:spPr bwMode="auto">
          <a:xfrm>
            <a:off x="76200" y="228600"/>
            <a:ext cx="890065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7111" r="13500" b="10222"/>
          <a:stretch>
            <a:fillRect/>
          </a:stretch>
        </p:blipFill>
        <p:spPr bwMode="auto">
          <a:xfrm>
            <a:off x="152400" y="228600"/>
            <a:ext cx="8839200" cy="537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7111" r="13500" b="10222"/>
          <a:stretch>
            <a:fillRect/>
          </a:stretch>
        </p:blipFill>
        <p:spPr bwMode="auto">
          <a:xfrm>
            <a:off x="152400" y="304800"/>
            <a:ext cx="890065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6222" r="13500" b="10222"/>
          <a:stretch>
            <a:fillRect/>
          </a:stretch>
        </p:blipFill>
        <p:spPr bwMode="auto">
          <a:xfrm>
            <a:off x="76200" y="381000"/>
            <a:ext cx="892999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7111" r="13500" b="10222"/>
          <a:stretch>
            <a:fillRect/>
          </a:stretch>
        </p:blipFill>
        <p:spPr bwMode="auto">
          <a:xfrm>
            <a:off x="152400" y="304800"/>
            <a:ext cx="877529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6222" r="13500" b="11111"/>
          <a:stretch>
            <a:fillRect/>
          </a:stretch>
        </p:blipFill>
        <p:spPr bwMode="auto">
          <a:xfrm>
            <a:off x="152400" y="152401"/>
            <a:ext cx="890065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6222" r="13500" b="10222"/>
          <a:stretch>
            <a:fillRect/>
          </a:stretch>
        </p:blipFill>
        <p:spPr bwMode="auto">
          <a:xfrm>
            <a:off x="152400" y="304800"/>
            <a:ext cx="880596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6222" r="13500" b="10222"/>
          <a:stretch>
            <a:fillRect/>
          </a:stretch>
        </p:blipFill>
        <p:spPr bwMode="auto">
          <a:xfrm>
            <a:off x="76200" y="304800"/>
            <a:ext cx="892999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7111" r="13500" b="10222"/>
          <a:stretch>
            <a:fillRect/>
          </a:stretch>
        </p:blipFill>
        <p:spPr bwMode="auto">
          <a:xfrm>
            <a:off x="152399" y="152400"/>
            <a:ext cx="890065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9500" t="7111" r="13500" b="10222"/>
          <a:stretch>
            <a:fillRect/>
          </a:stretch>
        </p:blipFill>
        <p:spPr bwMode="auto">
          <a:xfrm>
            <a:off x="152400" y="304800"/>
            <a:ext cx="883264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7111" r="13500" b="10222"/>
          <a:stretch>
            <a:fillRect/>
          </a:stretch>
        </p:blipFill>
        <p:spPr bwMode="auto">
          <a:xfrm>
            <a:off x="152400" y="228600"/>
            <a:ext cx="890065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Robergs</dc:creator>
  <cp:lastModifiedBy>Robert Robergs</cp:lastModifiedBy>
  <cp:revision>15</cp:revision>
  <dcterms:created xsi:type="dcterms:W3CDTF">2010-12-09T23:21:51Z</dcterms:created>
  <dcterms:modified xsi:type="dcterms:W3CDTF">2010-12-09T23:38:37Z</dcterms:modified>
</cp:coreProperties>
</file>