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2" r:id="rId1"/>
  </p:sldMasterIdLst>
  <p:handoutMasterIdLst>
    <p:handoutMasterId r:id="rId3"/>
  </p:handoutMasterIdLst>
  <p:sldIdLst>
    <p:sldId id="256" r:id="rId2"/>
  </p:sldIdLst>
  <p:sldSz cx="14630400" cy="10972800"/>
  <p:notesSz cx="6858000" cy="9117013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AB7"/>
    <a:srgbClr val="F6F000"/>
    <a:srgbClr val="800000"/>
    <a:srgbClr val="006699"/>
    <a:srgbClr val="CADFE8"/>
    <a:srgbClr val="B9D5E1"/>
    <a:srgbClr val="EAF2F6"/>
    <a:srgbClr val="DCE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12" autoAdjust="0"/>
    <p:restoredTop sz="99899" autoAdjust="0"/>
  </p:normalViewPr>
  <p:slideViewPr>
    <p:cSldViewPr snapToGrid="0">
      <p:cViewPr>
        <p:scale>
          <a:sx n="114" d="100"/>
          <a:sy n="114" d="100"/>
        </p:scale>
        <p:origin x="-424" y="-80"/>
      </p:cViewPr>
      <p:guideLst>
        <p:guide orient="horz" pos="3744"/>
        <p:guide pos="177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tags" Target="tags/tag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711409-F0FA-4E0B-B792-42FC7D89CB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07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365761"/>
            <a:ext cx="12435840" cy="7315198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14100" spc="-128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520" y="7680960"/>
            <a:ext cx="10972800" cy="1463040"/>
          </a:xfrm>
        </p:spPr>
        <p:txBody>
          <a:bodyPr/>
          <a:lstStyle>
            <a:lvl1pPr marL="0" indent="0" algn="l">
              <a:buNone/>
              <a:defRPr b="0" cap="all" spc="192" baseline="0">
                <a:solidFill>
                  <a:schemeClr val="tx2"/>
                </a:solidFill>
                <a:latin typeface="+mj-lt"/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01798" y="7754112"/>
            <a:ext cx="228602" cy="32186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401798" y="0"/>
            <a:ext cx="228602" cy="77541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439422"/>
            <a:ext cx="3291840" cy="93624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439422"/>
            <a:ext cx="9631680" cy="93624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2316481"/>
            <a:ext cx="12435840" cy="6913880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14100" b="0" cap="all" spc="-128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365762"/>
            <a:ext cx="12435840" cy="1706880"/>
          </a:xfrm>
        </p:spPr>
        <p:txBody>
          <a:bodyPr anchor="b"/>
          <a:lstStyle>
            <a:lvl1pPr marL="0" indent="0">
              <a:buNone/>
              <a:defRPr sz="3200" b="0" cap="all" spc="192" baseline="0">
                <a:solidFill>
                  <a:schemeClr val="tx2"/>
                </a:solidFill>
                <a:latin typeface="+mj-lt"/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9088" y="2519681"/>
            <a:ext cx="5266944" cy="7241541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4256" y="2519681"/>
            <a:ext cx="5266944" cy="7241541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4211" y="2516429"/>
            <a:ext cx="5266944" cy="1023619"/>
          </a:xfrm>
        </p:spPr>
        <p:txBody>
          <a:bodyPr anchor="b">
            <a:noAutofit/>
          </a:bodyPr>
          <a:lstStyle>
            <a:lvl1pPr marL="0" indent="0">
              <a:buNone/>
              <a:defRPr sz="2900" b="0" cap="all" spc="160" baseline="0">
                <a:solidFill>
                  <a:schemeClr val="tx1"/>
                </a:solidFill>
                <a:latin typeface="+mj-lt"/>
              </a:defRPr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211" y="3614986"/>
            <a:ext cx="5266944" cy="6144768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49133" y="2516429"/>
            <a:ext cx="5266944" cy="1023619"/>
          </a:xfrm>
        </p:spPr>
        <p:txBody>
          <a:bodyPr anchor="b">
            <a:noAutofit/>
          </a:bodyPr>
          <a:lstStyle>
            <a:lvl1pPr marL="0" indent="0">
              <a:buNone/>
              <a:defRPr lang="en-US" sz="2900" b="0" kern="1200" cap="all" spc="16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marL="0" lvl="0" indent="0" algn="l" defTabSz="146304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149133" y="3614986"/>
            <a:ext cx="5266944" cy="6144768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2560320"/>
            <a:ext cx="8178800" cy="7168896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2560320"/>
            <a:ext cx="4813301" cy="7168896"/>
          </a:xfrm>
        </p:spPr>
        <p:txBody>
          <a:bodyPr>
            <a:normAutofit/>
          </a:bodyPr>
          <a:lstStyle>
            <a:lvl1pPr marL="0" indent="0">
              <a:buNone/>
              <a:defRPr sz="26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401798" y="7754112"/>
            <a:ext cx="228602" cy="32186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4401403" cy="7754112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0" y="9144000"/>
            <a:ext cx="13045440" cy="731520"/>
          </a:xfrm>
        </p:spPr>
        <p:txBody>
          <a:bodyPr/>
          <a:lstStyle>
            <a:lvl1pPr marL="0" indent="0">
              <a:buNone/>
              <a:defRPr sz="26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31520" y="7924800"/>
            <a:ext cx="13045440" cy="1219200"/>
          </a:xfrm>
        </p:spPr>
        <p:txBody>
          <a:bodyPr anchor="t">
            <a:normAutofit/>
          </a:bodyPr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4401798" y="0"/>
            <a:ext cx="228602" cy="77541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244349"/>
            <a:ext cx="9265920" cy="2194560"/>
          </a:xfrm>
          <a:prstGeom prst="rect">
            <a:avLst/>
          </a:prstGeom>
        </p:spPr>
        <p:txBody>
          <a:bodyPr vert="horz" lIns="146304" tIns="73152" rIns="146304" bIns="73152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804161"/>
            <a:ext cx="12192000" cy="6997701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9875522"/>
            <a:ext cx="5486400" cy="487680"/>
          </a:xfrm>
          <a:prstGeom prst="rect">
            <a:avLst/>
          </a:prstGeom>
        </p:spPr>
        <p:txBody>
          <a:bodyPr vert="horz" lIns="146304" tIns="73152" rIns="146304" bIns="0" rtlCol="0" anchor="b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F8CFA630-13BB-46C4-BD44-B2C5F9B66074}" type="datetimeFigureOut">
              <a:rPr lang="en-US" smtClean="0"/>
              <a:pPr/>
              <a:t>10/23/14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1520" y="10388601"/>
            <a:ext cx="5486400" cy="454152"/>
          </a:xfrm>
          <a:prstGeom prst="rect">
            <a:avLst/>
          </a:prstGeom>
        </p:spPr>
        <p:txBody>
          <a:bodyPr vert="horz" lIns="146304" tIns="73152" rIns="146304" bIns="73152" rtlCol="0" anchor="t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3163804" y="9416796"/>
            <a:ext cx="2105154" cy="584200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3800" b="1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01798" y="0"/>
            <a:ext cx="228602" cy="21945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401798" y="2194560"/>
            <a:ext cx="228602" cy="8778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1463040" rtl="0" eaLnBrk="1" latinLnBrk="0" hangingPunct="1">
        <a:spcBef>
          <a:spcPct val="0"/>
        </a:spcBef>
        <a:buNone/>
        <a:defRPr sz="5800" kern="1200" cap="all" spc="-96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463040" rtl="0" eaLnBrk="1" latinLnBrk="0" hangingPunct="1">
        <a:spcBef>
          <a:spcPct val="20000"/>
        </a:spcBef>
        <a:spcAft>
          <a:spcPts val="960"/>
        </a:spcAft>
        <a:buFont typeface="Arial" pitchFamily="34" charset="0"/>
        <a:buNone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92608" algn="l" defTabSz="146304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9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10" name="Rectangle 1106"/>
          <p:cNvSpPr>
            <a:spLocks noChangeArrowheads="1"/>
          </p:cNvSpPr>
          <p:nvPr/>
        </p:nvSpPr>
        <p:spPr bwMode="auto">
          <a:xfrm>
            <a:off x="3922714" y="2386015"/>
            <a:ext cx="3295650" cy="8497886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/>
            <a:endParaRPr lang="en-US"/>
          </a:p>
        </p:txBody>
      </p:sp>
      <p:sp>
        <p:nvSpPr>
          <p:cNvPr id="2430" name="Rectangle 382"/>
          <p:cNvSpPr>
            <a:spLocks noChangeArrowheads="1"/>
          </p:cNvSpPr>
          <p:nvPr/>
        </p:nvSpPr>
        <p:spPr bwMode="auto">
          <a:xfrm>
            <a:off x="407989" y="171449"/>
            <a:ext cx="13825538" cy="2095501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endParaRPr lang="en-US"/>
          </a:p>
        </p:txBody>
      </p:sp>
      <p:sp>
        <p:nvSpPr>
          <p:cNvPr id="2051" name="Text Box 3" descr="Parchment"/>
          <p:cNvSpPr txBox="1">
            <a:spLocks noChangeArrowheads="1"/>
          </p:cNvSpPr>
          <p:nvPr/>
        </p:nvSpPr>
        <p:spPr bwMode="auto">
          <a:xfrm>
            <a:off x="276225" y="139702"/>
            <a:ext cx="14058901" cy="149887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1440" tIns="45720" rIns="91440" bIns="45720">
            <a:spAutoFit/>
          </a:bodyPr>
          <a:lstStyle/>
          <a:p>
            <a:pPr marL="114301" algn="ctr">
              <a:spcBef>
                <a:spcPct val="20000"/>
              </a:spcBef>
            </a:pPr>
            <a:r>
              <a:rPr lang="en-US" sz="3200" i="1" dirty="0" smtClean="0"/>
              <a:t>Put the title of your project here.</a:t>
            </a:r>
          </a:p>
          <a:p>
            <a:pPr marL="114301" algn="ctr">
              <a:spcBef>
                <a:spcPct val="20000"/>
              </a:spcBef>
            </a:pPr>
            <a:r>
              <a:rPr lang="en-US" sz="3200" i="1" dirty="0" smtClean="0"/>
              <a:t>Put your name here</a:t>
            </a:r>
            <a:endParaRPr lang="en-US" sz="3200" dirty="0"/>
          </a:p>
          <a:p>
            <a:pPr marL="114301" algn="ctr">
              <a:lnSpc>
                <a:spcPct val="85000"/>
              </a:lnSpc>
              <a:spcAft>
                <a:spcPts val="600"/>
              </a:spcAft>
            </a:pPr>
            <a:r>
              <a:rPr lang="en-US" dirty="0" smtClean="0"/>
              <a:t>University </a:t>
            </a:r>
            <a:r>
              <a:rPr lang="en-US" dirty="0"/>
              <a:t>of New Mexico, Special </a:t>
            </a:r>
            <a:r>
              <a:rPr lang="en-US" dirty="0" smtClean="0"/>
              <a:t>Education Program</a:t>
            </a:r>
            <a:endParaRPr lang="en-US" dirty="0"/>
          </a:p>
        </p:txBody>
      </p:sp>
      <p:sp>
        <p:nvSpPr>
          <p:cNvPr id="2379" name="Rectangle 331"/>
          <p:cNvSpPr>
            <a:spLocks noChangeArrowheads="1"/>
          </p:cNvSpPr>
          <p:nvPr/>
        </p:nvSpPr>
        <p:spPr bwMode="auto">
          <a:xfrm>
            <a:off x="452626" y="2385269"/>
            <a:ext cx="3295650" cy="8497886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/>
            <a:endParaRPr lang="en-US" dirty="0"/>
          </a:p>
        </p:txBody>
      </p:sp>
      <p:sp>
        <p:nvSpPr>
          <p:cNvPr id="2397" name="Rectangle 349"/>
          <p:cNvSpPr>
            <a:spLocks noChangeArrowheads="1"/>
          </p:cNvSpPr>
          <p:nvPr/>
        </p:nvSpPr>
        <p:spPr bwMode="auto">
          <a:xfrm>
            <a:off x="563033" y="6248922"/>
            <a:ext cx="2988733" cy="2915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222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endParaRPr lang="en-US" dirty="0"/>
          </a:p>
        </p:txBody>
      </p:sp>
      <p:sp>
        <p:nvSpPr>
          <p:cNvPr id="2392" name="Text Box 344"/>
          <p:cNvSpPr txBox="1">
            <a:spLocks noChangeArrowheads="1"/>
          </p:cNvSpPr>
          <p:nvPr/>
        </p:nvSpPr>
        <p:spPr bwMode="auto">
          <a:xfrm>
            <a:off x="601594" y="6270846"/>
            <a:ext cx="29411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latin typeface="Arial" charset="0"/>
                <a:cs typeface="Times New Roman" pitchFamily="18" charset="0"/>
              </a:rPr>
              <a:t>Functional Summary Statement</a:t>
            </a:r>
            <a:endParaRPr lang="en-US" sz="14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2612" name="Rectangle 1108"/>
          <p:cNvSpPr>
            <a:spLocks noChangeArrowheads="1"/>
          </p:cNvSpPr>
          <p:nvPr/>
        </p:nvSpPr>
        <p:spPr bwMode="auto">
          <a:xfrm>
            <a:off x="4044950" y="2530475"/>
            <a:ext cx="3009901" cy="222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222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endParaRPr lang="en-US"/>
          </a:p>
        </p:txBody>
      </p:sp>
      <p:sp>
        <p:nvSpPr>
          <p:cNvPr id="22613" name="Text Box 1109"/>
          <p:cNvSpPr txBox="1">
            <a:spLocks noChangeArrowheads="1"/>
          </p:cNvSpPr>
          <p:nvPr/>
        </p:nvSpPr>
        <p:spPr bwMode="auto">
          <a:xfrm>
            <a:off x="4044041" y="2465387"/>
            <a:ext cx="29856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latin typeface="Arial" charset="0"/>
                <a:cs typeface="Times New Roman" pitchFamily="18" charset="0"/>
              </a:rPr>
              <a:t>Operational Definitions</a:t>
            </a:r>
            <a:endParaRPr lang="en-US" sz="16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2623" name="Rectangle 1119"/>
          <p:cNvSpPr>
            <a:spLocks noChangeArrowheads="1"/>
          </p:cNvSpPr>
          <p:nvPr/>
        </p:nvSpPr>
        <p:spPr bwMode="auto">
          <a:xfrm>
            <a:off x="7440613" y="2386015"/>
            <a:ext cx="3295650" cy="8497886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/>
            <a:endParaRPr lang="en-US"/>
          </a:p>
        </p:txBody>
      </p:sp>
      <p:sp>
        <p:nvSpPr>
          <p:cNvPr id="22625" name="Rectangle 1121"/>
          <p:cNvSpPr>
            <a:spLocks noChangeArrowheads="1"/>
          </p:cNvSpPr>
          <p:nvPr/>
        </p:nvSpPr>
        <p:spPr bwMode="auto">
          <a:xfrm>
            <a:off x="4007596" y="6294043"/>
            <a:ext cx="3009901" cy="346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222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endParaRPr lang="en-US"/>
          </a:p>
        </p:txBody>
      </p:sp>
      <p:sp>
        <p:nvSpPr>
          <p:cNvPr id="22626" name="Text Box 1122"/>
          <p:cNvSpPr txBox="1">
            <a:spLocks noChangeArrowheads="1"/>
          </p:cNvSpPr>
          <p:nvPr/>
        </p:nvSpPr>
        <p:spPr bwMode="auto">
          <a:xfrm>
            <a:off x="4198574" y="6310656"/>
            <a:ext cx="24047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latin typeface="Arial" charset="0"/>
                <a:cs typeface="Times New Roman" pitchFamily="18" charset="0"/>
              </a:rPr>
              <a:t>Summary of BIP</a:t>
            </a:r>
            <a:endParaRPr lang="en-US" sz="16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2634" name="Line 1130"/>
          <p:cNvSpPr>
            <a:spLocks noChangeShapeType="1"/>
          </p:cNvSpPr>
          <p:nvPr/>
        </p:nvSpPr>
        <p:spPr bwMode="auto">
          <a:xfrm>
            <a:off x="10931526" y="6737658"/>
            <a:ext cx="4763" cy="1535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1440" tIns="45720" rIns="91440" bIns="45720"/>
          <a:lstStyle/>
          <a:p>
            <a:endParaRPr lang="en-US"/>
          </a:p>
        </p:txBody>
      </p:sp>
      <p:sp>
        <p:nvSpPr>
          <p:cNvPr id="22636" name="Rectangle 1132"/>
          <p:cNvSpPr>
            <a:spLocks noChangeArrowheads="1"/>
          </p:cNvSpPr>
          <p:nvPr/>
        </p:nvSpPr>
        <p:spPr bwMode="auto">
          <a:xfrm>
            <a:off x="10945813" y="2386015"/>
            <a:ext cx="3295650" cy="8497886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/>
            <a:endParaRPr lang="en-US" dirty="0"/>
          </a:p>
        </p:txBody>
      </p:sp>
      <p:sp>
        <p:nvSpPr>
          <p:cNvPr id="22648" name="Rectangle 1144"/>
          <p:cNvSpPr>
            <a:spLocks noChangeArrowheads="1"/>
          </p:cNvSpPr>
          <p:nvPr/>
        </p:nvSpPr>
        <p:spPr bwMode="auto">
          <a:xfrm>
            <a:off x="550862" y="2523890"/>
            <a:ext cx="3009901" cy="222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222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endParaRPr lang="en-US"/>
          </a:p>
        </p:txBody>
      </p:sp>
      <p:sp>
        <p:nvSpPr>
          <p:cNvPr id="22624" name="Text Box 1120"/>
          <p:cNvSpPr txBox="1">
            <a:spLocks noChangeArrowheads="1"/>
          </p:cNvSpPr>
          <p:nvPr/>
        </p:nvSpPr>
        <p:spPr bwMode="auto">
          <a:xfrm>
            <a:off x="7486648" y="2791112"/>
            <a:ext cx="3288927" cy="22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pPr marL="0" lvl="1"/>
            <a:endParaRPr lang="en-US" sz="1400" dirty="0" smtClean="0"/>
          </a:p>
          <a:p>
            <a:pPr marL="0" lvl="1"/>
            <a:endParaRPr lang="en-US" sz="1400" dirty="0" smtClean="0"/>
          </a:p>
          <a:p>
            <a:pPr marL="0" lvl="1"/>
            <a:endParaRPr lang="en-US" sz="1400" dirty="0" smtClean="0"/>
          </a:p>
          <a:p>
            <a:pPr marL="0" lvl="1"/>
            <a:endParaRPr lang="en-US" sz="1400" dirty="0" smtClean="0"/>
          </a:p>
          <a:p>
            <a:pPr marL="0" lvl="1"/>
            <a:endParaRPr lang="en-US" sz="1400" dirty="0" smtClean="0"/>
          </a:p>
          <a:p>
            <a:pPr marL="0" lvl="1"/>
            <a:endParaRPr lang="en-US" sz="1400" dirty="0" smtClean="0"/>
          </a:p>
          <a:p>
            <a:pPr marL="0" lvl="1"/>
            <a:endParaRPr lang="en-US" sz="1400" dirty="0" smtClean="0"/>
          </a:p>
          <a:p>
            <a:pPr marL="0" lvl="1"/>
            <a:endParaRPr lang="en-US" sz="1400" dirty="0" smtClean="0"/>
          </a:p>
          <a:p>
            <a:pPr marL="0" lvl="1"/>
            <a:endParaRPr lang="en-US" sz="1400" dirty="0" smtClean="0"/>
          </a:p>
          <a:p>
            <a:pPr marL="287338" lvl="1" indent="-46038"/>
            <a:endParaRPr lang="en-US" sz="1300" i="1" dirty="0" smtClean="0"/>
          </a:p>
        </p:txBody>
      </p:sp>
      <p:sp>
        <p:nvSpPr>
          <p:cNvPr id="57" name="Text Box 344"/>
          <p:cNvSpPr txBox="1">
            <a:spLocks noChangeArrowheads="1"/>
          </p:cNvSpPr>
          <p:nvPr/>
        </p:nvSpPr>
        <p:spPr bwMode="auto">
          <a:xfrm>
            <a:off x="479046" y="2465478"/>
            <a:ext cx="30859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latin typeface="Arial" charset="0"/>
                <a:cs typeface="Times New Roman" pitchFamily="18" charset="0"/>
              </a:rPr>
              <a:t>Description of participant</a:t>
            </a:r>
            <a:endParaRPr lang="en-US" sz="16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59" name="Text Box 370"/>
          <p:cNvSpPr txBox="1">
            <a:spLocks noChangeArrowheads="1"/>
          </p:cNvSpPr>
          <p:nvPr/>
        </p:nvSpPr>
        <p:spPr bwMode="auto">
          <a:xfrm>
            <a:off x="505390" y="2759635"/>
            <a:ext cx="320357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endParaRPr lang="en-US" sz="1300" dirty="0"/>
          </a:p>
        </p:txBody>
      </p:sp>
      <p:sp>
        <p:nvSpPr>
          <p:cNvPr id="64" name="Text Box 1148"/>
          <p:cNvSpPr txBox="1">
            <a:spLocks noChangeArrowheads="1"/>
          </p:cNvSpPr>
          <p:nvPr/>
        </p:nvSpPr>
        <p:spPr bwMode="auto">
          <a:xfrm>
            <a:off x="4051300" y="2782813"/>
            <a:ext cx="2971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pPr>
              <a:spcBef>
                <a:spcPct val="50000"/>
              </a:spcBef>
            </a:pPr>
            <a:endParaRPr lang="en-US" sz="1400" dirty="0"/>
          </a:p>
        </p:txBody>
      </p:sp>
      <p:sp>
        <p:nvSpPr>
          <p:cNvPr id="65" name="Text Box 1120"/>
          <p:cNvSpPr txBox="1">
            <a:spLocks noChangeArrowheads="1"/>
          </p:cNvSpPr>
          <p:nvPr/>
        </p:nvSpPr>
        <p:spPr bwMode="auto">
          <a:xfrm>
            <a:off x="3836704" y="6903812"/>
            <a:ext cx="316071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pPr>
              <a:spcBef>
                <a:spcPts val="600"/>
              </a:spcBef>
            </a:pPr>
            <a:endParaRPr lang="en-US" sz="1300" dirty="0" smtClean="0"/>
          </a:p>
        </p:txBody>
      </p:sp>
      <p:sp>
        <p:nvSpPr>
          <p:cNvPr id="66" name="Rectangle 340"/>
          <p:cNvSpPr>
            <a:spLocks noChangeArrowheads="1"/>
          </p:cNvSpPr>
          <p:nvPr/>
        </p:nvSpPr>
        <p:spPr bwMode="auto">
          <a:xfrm>
            <a:off x="7576886" y="2521514"/>
            <a:ext cx="3009901" cy="222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222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endParaRPr lang="en-US"/>
          </a:p>
        </p:txBody>
      </p:sp>
      <p:sp>
        <p:nvSpPr>
          <p:cNvPr id="67" name="Text Box 341"/>
          <p:cNvSpPr txBox="1">
            <a:spLocks noChangeArrowheads="1"/>
          </p:cNvSpPr>
          <p:nvPr/>
        </p:nvSpPr>
        <p:spPr bwMode="auto">
          <a:xfrm>
            <a:off x="7653597" y="2456426"/>
            <a:ext cx="27405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latin typeface="Arial" charset="0"/>
                <a:cs typeface="Times New Roman" pitchFamily="18" charset="0"/>
              </a:rPr>
              <a:t>Summary of BIP</a:t>
            </a:r>
            <a:endParaRPr lang="en-US" sz="16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37" name="Text Box 370"/>
          <p:cNvSpPr txBox="1">
            <a:spLocks noChangeArrowheads="1"/>
          </p:cNvSpPr>
          <p:nvPr/>
        </p:nvSpPr>
        <p:spPr bwMode="auto">
          <a:xfrm>
            <a:off x="555681" y="6247026"/>
            <a:ext cx="30993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endParaRPr lang="en-US" sz="1400" dirty="0"/>
          </a:p>
        </p:txBody>
      </p:sp>
      <p:sp>
        <p:nvSpPr>
          <p:cNvPr id="31" name="Rectangle 340"/>
          <p:cNvSpPr>
            <a:spLocks noChangeArrowheads="1"/>
          </p:cNvSpPr>
          <p:nvPr/>
        </p:nvSpPr>
        <p:spPr bwMode="auto">
          <a:xfrm>
            <a:off x="11015765" y="2495676"/>
            <a:ext cx="3009901" cy="3115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2225">
            <a:noFill/>
            <a:miter lim="800000"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endParaRPr lang="en-US"/>
          </a:p>
        </p:txBody>
      </p:sp>
      <p:sp>
        <p:nvSpPr>
          <p:cNvPr id="41" name="Text Box 1120"/>
          <p:cNvSpPr txBox="1">
            <a:spLocks noChangeArrowheads="1"/>
          </p:cNvSpPr>
          <p:nvPr/>
        </p:nvSpPr>
        <p:spPr bwMode="auto">
          <a:xfrm>
            <a:off x="10938248" y="2487666"/>
            <a:ext cx="3160714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1600" b="1" dirty="0" smtClean="0">
                <a:latin typeface="+mn-lt"/>
              </a:rPr>
              <a:t>Graph</a:t>
            </a:r>
            <a:endParaRPr lang="en-US" sz="1600" b="1" dirty="0" smtClean="0">
              <a:latin typeface="+mn-lt"/>
            </a:endParaRPr>
          </a:p>
          <a:p>
            <a:pPr marL="120650" lvl="1"/>
            <a:endParaRPr lang="en-US" sz="13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Custom 2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4689</TotalTime>
  <Words>35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Essential</vt:lpstr>
      <vt:lpstr>PowerPoint Presentation</vt:lpstr>
    </vt:vector>
  </TitlesOfParts>
  <Company>U.N.M. Dept. of Neurosciences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C. Fernando Valenzuela</dc:creator>
  <cp:lastModifiedBy>Susan Copeland</cp:lastModifiedBy>
  <cp:revision>545</cp:revision>
  <cp:lastPrinted>2001-06-13T21:34:43Z</cp:lastPrinted>
  <dcterms:created xsi:type="dcterms:W3CDTF">2011-11-18T21:47:09Z</dcterms:created>
  <dcterms:modified xsi:type="dcterms:W3CDTF">2014-10-23T23:07:16Z</dcterms:modified>
</cp:coreProperties>
</file>