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notesSlides/notesSlide9.xml" ContentType="application/vnd.openxmlformats-officedocument.presentationml.notesSlide+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slideLayouts/slideLayout12.xml" ContentType="application/vnd.openxmlformats-officedocument.presentationml.slideLayout+xml"/>
  <Override PartName="/ppt/diagrams/layout27.xml" ContentType="application/vnd.openxmlformats-officedocument.drawingml.diagramLayout+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notesSlides/notesSlide6.xml" ContentType="application/vnd.openxmlformats-officedocument.presentationml.notes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notesSlides/notesSlide12.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notesSlides/notesSlide11.xml" ContentType="application/vnd.openxmlformats-officedocument.presentationml.notesSlide+xml"/>
  <Override PartName="/ppt/diagrams/layout45.xml" ContentType="application/vnd.openxmlformats-officedocument.drawingml.diagramLayout+xml"/>
  <Override PartName="/ppt/diagrams/drawing6.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handoutMasterIdLst>
    <p:handoutMasterId r:id="rId76"/>
  </p:handoutMasterIdLst>
  <p:sldIdLst>
    <p:sldId id="256" r:id="rId3"/>
    <p:sldId id="257" r:id="rId4"/>
    <p:sldId id="280" r:id="rId5"/>
    <p:sldId id="334" r:id="rId6"/>
    <p:sldId id="335" r:id="rId7"/>
    <p:sldId id="336" r:id="rId8"/>
    <p:sldId id="337" r:id="rId9"/>
    <p:sldId id="338" r:id="rId10"/>
    <p:sldId id="339" r:id="rId11"/>
    <p:sldId id="340" r:id="rId12"/>
    <p:sldId id="341" r:id="rId13"/>
    <p:sldId id="350" r:id="rId14"/>
    <p:sldId id="342" r:id="rId15"/>
    <p:sldId id="259" r:id="rId16"/>
    <p:sldId id="268" r:id="rId17"/>
    <p:sldId id="261" r:id="rId18"/>
    <p:sldId id="351" r:id="rId19"/>
    <p:sldId id="269" r:id="rId20"/>
    <p:sldId id="281" r:id="rId21"/>
    <p:sldId id="270" r:id="rId22"/>
    <p:sldId id="271" r:id="rId23"/>
    <p:sldId id="272" r:id="rId24"/>
    <p:sldId id="273" r:id="rId25"/>
    <p:sldId id="355" r:id="rId26"/>
    <p:sldId id="359" r:id="rId27"/>
    <p:sldId id="360" r:id="rId28"/>
    <p:sldId id="356" r:id="rId29"/>
    <p:sldId id="274" r:id="rId30"/>
    <p:sldId id="275" r:id="rId31"/>
    <p:sldId id="276" r:id="rId32"/>
    <p:sldId id="331" r:id="rId33"/>
    <p:sldId id="277" r:id="rId34"/>
    <p:sldId id="278" r:id="rId35"/>
    <p:sldId id="287" r:id="rId36"/>
    <p:sldId id="379" r:id="rId37"/>
    <p:sldId id="361" r:id="rId38"/>
    <p:sldId id="363" r:id="rId39"/>
    <p:sldId id="364" r:id="rId40"/>
    <p:sldId id="365" r:id="rId41"/>
    <p:sldId id="366" r:id="rId42"/>
    <p:sldId id="367" r:id="rId43"/>
    <p:sldId id="294" r:id="rId44"/>
    <p:sldId id="368" r:id="rId45"/>
    <p:sldId id="295" r:id="rId46"/>
    <p:sldId id="369" r:id="rId47"/>
    <p:sldId id="347" r:id="rId48"/>
    <p:sldId id="349" r:id="rId49"/>
    <p:sldId id="298" r:id="rId50"/>
    <p:sldId id="370" r:id="rId51"/>
    <p:sldId id="371" r:id="rId52"/>
    <p:sldId id="304" r:id="rId53"/>
    <p:sldId id="305" r:id="rId54"/>
    <p:sldId id="306" r:id="rId55"/>
    <p:sldId id="307" r:id="rId56"/>
    <p:sldId id="332" r:id="rId57"/>
    <p:sldId id="309" r:id="rId58"/>
    <p:sldId id="372" r:id="rId59"/>
    <p:sldId id="314" r:id="rId60"/>
    <p:sldId id="315" r:id="rId61"/>
    <p:sldId id="378" r:id="rId62"/>
    <p:sldId id="374" r:id="rId63"/>
    <p:sldId id="375" r:id="rId64"/>
    <p:sldId id="376" r:id="rId65"/>
    <p:sldId id="323" r:id="rId66"/>
    <p:sldId id="324" r:id="rId67"/>
    <p:sldId id="325" r:id="rId68"/>
    <p:sldId id="326" r:id="rId69"/>
    <p:sldId id="327" r:id="rId70"/>
    <p:sldId id="377" r:id="rId71"/>
    <p:sldId id="329" r:id="rId72"/>
    <p:sldId id="330" r:id="rId73"/>
    <p:sldId id="343" r:id="rId7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7" autoAdjust="0"/>
  </p:normalViewPr>
  <p:slideViewPr>
    <p:cSldViewPr>
      <p:cViewPr varScale="1">
        <p:scale>
          <a:sx n="93" d="100"/>
          <a:sy n="93" d="100"/>
        </p:scale>
        <p:origin x="-234" y="-108"/>
      </p:cViewPr>
      <p:guideLst>
        <p:guide orient="horz" pos="2160"/>
        <p:guide pos="2880"/>
      </p:guideLst>
    </p:cSldViewPr>
  </p:slideViewPr>
  <p:outlineViewPr>
    <p:cViewPr>
      <p:scale>
        <a:sx n="33" d="100"/>
        <a:sy n="33" d="100"/>
      </p:scale>
      <p:origin x="0" y="788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ata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ata49.xml.rels><?xml version="1.0" encoding="UTF-8" standalone="yes"?>
<Relationships xmlns="http://schemas.openxmlformats.org/package/2006/relationships"><Relationship Id="rId1" Type="http://schemas.openxmlformats.org/officeDocument/2006/relationships/image" Target="../media/image43.jpeg"/></Relationships>
</file>

<file path=ppt/diagrams/_rels/drawing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49.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AD327-7327-498F-910F-BB7EB795BB67}" type="doc">
      <dgm:prSet loTypeId="urn:microsoft.com/office/officeart/2005/8/layout/pyramid2" loCatId="pyramid" qsTypeId="urn:microsoft.com/office/officeart/2005/8/quickstyle/3d1" qsCatId="3D" csTypeId="urn:microsoft.com/office/officeart/2005/8/colors/accent1_2" csCatId="accent1" phldr="1"/>
      <dgm:spPr/>
    </dgm:pt>
    <dgm:pt modelId="{BE95FB49-9E60-45AC-BB9D-4E19EDD731FF}">
      <dgm:prSet custT="1"/>
      <dgm:spPr/>
      <dgm:t>
        <a:bodyPr/>
        <a:lstStyle/>
        <a:p>
          <a:pPr algn="l"/>
          <a:r>
            <a:rPr lang="en-US" sz="1200" b="1" dirty="0" smtClean="0"/>
            <a:t>1 – Scholarships Offered by The University of New Mexico</a:t>
          </a:r>
        </a:p>
      </dgm:t>
    </dgm:pt>
    <dgm:pt modelId="{FE776153-7F3F-49F3-ACA2-C9701B4AD2E5}" type="parTrans" cxnId="{322CED15-BD8C-4BF7-9221-AD92417A6455}">
      <dgm:prSet/>
      <dgm:spPr/>
      <dgm:t>
        <a:bodyPr/>
        <a:lstStyle/>
        <a:p>
          <a:pPr algn="l"/>
          <a:endParaRPr lang="en-US" sz="1100"/>
        </a:p>
      </dgm:t>
    </dgm:pt>
    <dgm:pt modelId="{C076514D-F42D-45EE-A45C-C13725C56C5B}" type="sibTrans" cxnId="{322CED15-BD8C-4BF7-9221-AD92417A6455}">
      <dgm:prSet/>
      <dgm:spPr/>
      <dgm:t>
        <a:bodyPr/>
        <a:lstStyle/>
        <a:p>
          <a:pPr algn="l"/>
          <a:endParaRPr lang="en-US" sz="1100"/>
        </a:p>
      </dgm:t>
    </dgm:pt>
    <dgm:pt modelId="{62328FA7-410E-43EB-A08F-A5C91A6819F1}">
      <dgm:prSet custT="1"/>
      <dgm:spPr/>
      <dgm:t>
        <a:bodyPr/>
        <a:lstStyle/>
        <a:p>
          <a:pPr algn="l"/>
          <a:r>
            <a:rPr lang="en-US" sz="1200" b="1" dirty="0" smtClean="0"/>
            <a:t>2 – Processing the Free Application for Federal Student Aid (FAFSA)</a:t>
          </a:r>
        </a:p>
      </dgm:t>
    </dgm:pt>
    <dgm:pt modelId="{93BAD8F4-C022-4138-A2C2-266F7BCD24F6}" type="parTrans" cxnId="{69D5CFE3-F94F-441F-B3AE-C31D9A48E65A}">
      <dgm:prSet/>
      <dgm:spPr/>
      <dgm:t>
        <a:bodyPr/>
        <a:lstStyle/>
        <a:p>
          <a:pPr algn="l"/>
          <a:endParaRPr lang="en-US" sz="1100"/>
        </a:p>
      </dgm:t>
    </dgm:pt>
    <dgm:pt modelId="{D648D45A-62F8-4395-8CB8-F3654B97175D}" type="sibTrans" cxnId="{69D5CFE3-F94F-441F-B3AE-C31D9A48E65A}">
      <dgm:prSet/>
      <dgm:spPr/>
      <dgm:t>
        <a:bodyPr/>
        <a:lstStyle/>
        <a:p>
          <a:pPr algn="l"/>
          <a:endParaRPr lang="en-US" sz="1100"/>
        </a:p>
      </dgm:t>
    </dgm:pt>
    <dgm:pt modelId="{545DA920-31A2-47E3-9EF8-9AD6969C9325}">
      <dgm:prSet custT="1"/>
      <dgm:spPr/>
      <dgm:t>
        <a:bodyPr/>
        <a:lstStyle/>
        <a:p>
          <a:pPr algn="l"/>
          <a:r>
            <a:rPr lang="en-US" sz="1200" b="1" dirty="0" smtClean="0"/>
            <a:t>3 – UNMs uses for FAFSA Information</a:t>
          </a:r>
        </a:p>
      </dgm:t>
    </dgm:pt>
    <dgm:pt modelId="{B1F015D1-73B7-4579-A38F-705AAABF3172}" type="parTrans" cxnId="{FDE294C1-E73E-4D80-8ED2-ABD00261204B}">
      <dgm:prSet/>
      <dgm:spPr/>
      <dgm:t>
        <a:bodyPr/>
        <a:lstStyle/>
        <a:p>
          <a:pPr algn="l"/>
          <a:endParaRPr lang="en-US" sz="1100"/>
        </a:p>
      </dgm:t>
    </dgm:pt>
    <dgm:pt modelId="{E8954334-31C6-4742-855E-FF50762DEE39}" type="sibTrans" cxnId="{FDE294C1-E73E-4D80-8ED2-ABD00261204B}">
      <dgm:prSet/>
      <dgm:spPr/>
      <dgm:t>
        <a:bodyPr/>
        <a:lstStyle/>
        <a:p>
          <a:pPr algn="l"/>
          <a:endParaRPr lang="en-US" sz="1100"/>
        </a:p>
      </dgm:t>
    </dgm:pt>
    <dgm:pt modelId="{DB10A487-A1AC-4BDD-864D-9815C54909F2}">
      <dgm:prSet custT="1"/>
      <dgm:spPr/>
      <dgm:t>
        <a:bodyPr/>
        <a:lstStyle/>
        <a:p>
          <a:pPr algn="l"/>
          <a:r>
            <a:rPr lang="en-US" sz="1200" b="1" dirty="0" smtClean="0"/>
            <a:t>4 - Cost of Attendance</a:t>
          </a:r>
        </a:p>
      </dgm:t>
    </dgm:pt>
    <dgm:pt modelId="{501EBDFC-8E7D-427D-B1A0-4BBB04FA7120}" type="parTrans" cxnId="{48EFF785-2AF5-44E5-88DA-DD19D4F10342}">
      <dgm:prSet/>
      <dgm:spPr/>
      <dgm:t>
        <a:bodyPr/>
        <a:lstStyle/>
        <a:p>
          <a:pPr algn="l"/>
          <a:endParaRPr lang="en-US" sz="1100"/>
        </a:p>
      </dgm:t>
    </dgm:pt>
    <dgm:pt modelId="{AD77B7AD-7F7C-47D1-BC9F-73F1751052BC}" type="sibTrans" cxnId="{48EFF785-2AF5-44E5-88DA-DD19D4F10342}">
      <dgm:prSet/>
      <dgm:spPr/>
      <dgm:t>
        <a:bodyPr/>
        <a:lstStyle/>
        <a:p>
          <a:pPr algn="l"/>
          <a:endParaRPr lang="en-US" sz="1100"/>
        </a:p>
      </dgm:t>
    </dgm:pt>
    <dgm:pt modelId="{792F3DEF-8358-4E2A-9724-5C36E294BF2D}">
      <dgm:prSet custT="1"/>
      <dgm:spPr/>
      <dgm:t>
        <a:bodyPr/>
        <a:lstStyle/>
        <a:p>
          <a:pPr algn="l"/>
          <a:r>
            <a:rPr lang="en-US" sz="1200" b="1" dirty="0" smtClean="0"/>
            <a:t>5 - Student Documentation</a:t>
          </a:r>
        </a:p>
      </dgm:t>
    </dgm:pt>
    <dgm:pt modelId="{6EA1859E-4EB8-43BA-AD2D-C040C11E93B4}" type="parTrans" cxnId="{7A3BFBFB-886F-4B5C-9D23-37AD7164C9EA}">
      <dgm:prSet/>
      <dgm:spPr/>
      <dgm:t>
        <a:bodyPr/>
        <a:lstStyle/>
        <a:p>
          <a:pPr algn="l"/>
          <a:endParaRPr lang="en-US" sz="1100"/>
        </a:p>
      </dgm:t>
    </dgm:pt>
    <dgm:pt modelId="{78FAEEBB-EAB1-4EE3-963E-3E284A81019E}" type="sibTrans" cxnId="{7A3BFBFB-886F-4B5C-9D23-37AD7164C9EA}">
      <dgm:prSet/>
      <dgm:spPr/>
      <dgm:t>
        <a:bodyPr/>
        <a:lstStyle/>
        <a:p>
          <a:pPr algn="l"/>
          <a:endParaRPr lang="en-US" sz="1100"/>
        </a:p>
      </dgm:t>
    </dgm:pt>
    <dgm:pt modelId="{E08D37CB-F21F-4E55-8CFA-6F67424D1C56}">
      <dgm:prSet custT="1"/>
      <dgm:spPr/>
      <dgm:t>
        <a:bodyPr/>
        <a:lstStyle/>
        <a:p>
          <a:pPr algn="l"/>
          <a:r>
            <a:rPr lang="en-US" sz="1200" b="1" dirty="0" smtClean="0"/>
            <a:t>7 - More on Student Loans</a:t>
          </a:r>
        </a:p>
      </dgm:t>
    </dgm:pt>
    <dgm:pt modelId="{5701FD36-B998-4F64-B2F8-2C4EDD236F82}" type="parTrans" cxnId="{F3F52AD4-D389-4BC6-B86D-C6465470C4A9}">
      <dgm:prSet/>
      <dgm:spPr/>
      <dgm:t>
        <a:bodyPr/>
        <a:lstStyle/>
        <a:p>
          <a:pPr algn="l"/>
          <a:endParaRPr lang="en-US" sz="1100"/>
        </a:p>
      </dgm:t>
    </dgm:pt>
    <dgm:pt modelId="{9D9AA987-C4AF-424B-A83C-495434186880}" type="sibTrans" cxnId="{F3F52AD4-D389-4BC6-B86D-C6465470C4A9}">
      <dgm:prSet/>
      <dgm:spPr/>
      <dgm:t>
        <a:bodyPr/>
        <a:lstStyle/>
        <a:p>
          <a:pPr algn="l"/>
          <a:endParaRPr lang="en-US" sz="1100"/>
        </a:p>
      </dgm:t>
    </dgm:pt>
    <dgm:pt modelId="{21AEA6CE-46EF-4CD8-B47F-E53C652D573E}">
      <dgm:prSet custT="1"/>
      <dgm:spPr/>
      <dgm:t>
        <a:bodyPr/>
        <a:lstStyle/>
        <a:p>
          <a:pPr algn="l"/>
          <a:r>
            <a:rPr lang="en-US" sz="1200" b="1" dirty="0" smtClean="0"/>
            <a:t>8 – Disbursement and Billing</a:t>
          </a:r>
        </a:p>
      </dgm:t>
    </dgm:pt>
    <dgm:pt modelId="{AE20CA58-FC2E-40A0-95F4-178902E04899}" type="parTrans" cxnId="{2CC812D4-ABB1-45B2-A537-114B9CEB194E}">
      <dgm:prSet/>
      <dgm:spPr/>
      <dgm:t>
        <a:bodyPr/>
        <a:lstStyle/>
        <a:p>
          <a:pPr algn="l"/>
          <a:endParaRPr lang="en-US" sz="1100"/>
        </a:p>
      </dgm:t>
    </dgm:pt>
    <dgm:pt modelId="{F3CA661C-08DD-4D03-866F-B2B8FD767E07}" type="sibTrans" cxnId="{2CC812D4-ABB1-45B2-A537-114B9CEB194E}">
      <dgm:prSet/>
      <dgm:spPr/>
      <dgm:t>
        <a:bodyPr/>
        <a:lstStyle/>
        <a:p>
          <a:pPr algn="l"/>
          <a:endParaRPr lang="en-US" sz="1100"/>
        </a:p>
      </dgm:t>
    </dgm:pt>
    <dgm:pt modelId="{BB036DAB-209E-49CB-8B90-084ED8AB8A37}">
      <dgm:prSet custT="1"/>
      <dgm:spPr/>
      <dgm:t>
        <a:bodyPr/>
        <a:lstStyle/>
        <a:p>
          <a:pPr algn="l"/>
          <a:r>
            <a:rPr lang="en-US" sz="1200" b="1" dirty="0" smtClean="0"/>
            <a:t>9 – Satisfactory Academic Progress (SAP)</a:t>
          </a:r>
        </a:p>
      </dgm:t>
    </dgm:pt>
    <dgm:pt modelId="{8A9CFEAF-C9C7-43C9-8793-41CDEE162632}" type="parTrans" cxnId="{A8AD2BEC-78BB-4E74-BF92-373CC464F940}">
      <dgm:prSet/>
      <dgm:spPr/>
      <dgm:t>
        <a:bodyPr/>
        <a:lstStyle/>
        <a:p>
          <a:pPr algn="l"/>
          <a:endParaRPr lang="en-US" sz="1100"/>
        </a:p>
      </dgm:t>
    </dgm:pt>
    <dgm:pt modelId="{0F1269BE-0984-4DA1-83EA-B3D11BE41DD8}" type="sibTrans" cxnId="{A8AD2BEC-78BB-4E74-BF92-373CC464F940}">
      <dgm:prSet/>
      <dgm:spPr/>
      <dgm:t>
        <a:bodyPr/>
        <a:lstStyle/>
        <a:p>
          <a:pPr algn="l"/>
          <a:endParaRPr lang="en-US" sz="1100"/>
        </a:p>
      </dgm:t>
    </dgm:pt>
    <dgm:pt modelId="{26B20A45-F547-4A0C-BCDB-B111642177BA}">
      <dgm:prSet custT="1"/>
      <dgm:spPr/>
      <dgm:t>
        <a:bodyPr/>
        <a:lstStyle/>
        <a:p>
          <a:pPr algn="l"/>
          <a:r>
            <a:rPr lang="en-US" sz="1200" b="1" dirty="0" smtClean="0"/>
            <a:t>10 – Communication With Students</a:t>
          </a:r>
          <a:endParaRPr lang="en-US" sz="1200" dirty="0"/>
        </a:p>
      </dgm:t>
    </dgm:pt>
    <dgm:pt modelId="{6A2D038B-B693-437A-83F1-721C8438E9ED}" type="parTrans" cxnId="{F8580610-F3EC-4D88-A295-796F7D56B88C}">
      <dgm:prSet/>
      <dgm:spPr/>
      <dgm:t>
        <a:bodyPr/>
        <a:lstStyle/>
        <a:p>
          <a:pPr algn="l"/>
          <a:endParaRPr lang="en-US" sz="1100"/>
        </a:p>
      </dgm:t>
    </dgm:pt>
    <dgm:pt modelId="{C05EC63D-37E8-464E-BCCF-B0D766254324}" type="sibTrans" cxnId="{F8580610-F3EC-4D88-A295-796F7D56B88C}">
      <dgm:prSet/>
      <dgm:spPr/>
      <dgm:t>
        <a:bodyPr/>
        <a:lstStyle/>
        <a:p>
          <a:pPr algn="l"/>
          <a:endParaRPr lang="en-US" sz="1100"/>
        </a:p>
      </dgm:t>
    </dgm:pt>
    <dgm:pt modelId="{0E0E80DE-E8C1-4760-A08B-5F3220FD9EC3}">
      <dgm:prSet custT="1"/>
      <dgm:spPr/>
      <dgm:t>
        <a:bodyPr/>
        <a:lstStyle/>
        <a:p>
          <a:pPr algn="l"/>
          <a:r>
            <a:rPr lang="en-US" sz="1200" b="1" dirty="0" smtClean="0"/>
            <a:t>6 – Packaging Student Awards</a:t>
          </a:r>
        </a:p>
      </dgm:t>
    </dgm:pt>
    <dgm:pt modelId="{DA6EB923-CDD6-4C46-AF03-AFFF955DF1AD}" type="parTrans" cxnId="{BB10DCFC-9C15-433F-86BF-6056A5C028A5}">
      <dgm:prSet/>
      <dgm:spPr/>
      <dgm:t>
        <a:bodyPr/>
        <a:lstStyle/>
        <a:p>
          <a:endParaRPr lang="en-US"/>
        </a:p>
      </dgm:t>
    </dgm:pt>
    <dgm:pt modelId="{EAB3FECB-A58D-47AC-9E82-6B37AFB35A18}" type="sibTrans" cxnId="{BB10DCFC-9C15-433F-86BF-6056A5C028A5}">
      <dgm:prSet/>
      <dgm:spPr/>
      <dgm:t>
        <a:bodyPr/>
        <a:lstStyle/>
        <a:p>
          <a:endParaRPr lang="en-US"/>
        </a:p>
      </dgm:t>
    </dgm:pt>
    <dgm:pt modelId="{2B919EA6-C1BD-4854-BDA6-F2341CE15379}" type="pres">
      <dgm:prSet presAssocID="{7FDAD327-7327-498F-910F-BB7EB795BB67}" presName="compositeShape" presStyleCnt="0">
        <dgm:presLayoutVars>
          <dgm:dir/>
          <dgm:resizeHandles/>
        </dgm:presLayoutVars>
      </dgm:prSet>
      <dgm:spPr/>
    </dgm:pt>
    <dgm:pt modelId="{79ED655C-BD87-46CE-AE91-3FC77E242ED4}" type="pres">
      <dgm:prSet presAssocID="{7FDAD327-7327-498F-910F-BB7EB795BB67}" presName="pyramid" presStyleLbl="node1" presStyleIdx="0" presStyleCnt="1" custLinFactNeighborX="16920"/>
      <dgm:spPr>
        <a:prstGeom prst="wave">
          <a:avLst/>
        </a:prstGeom>
      </dgm:spPr>
    </dgm:pt>
    <dgm:pt modelId="{BDCFEBCC-377A-4CDA-842B-D3834E7FFFEA}" type="pres">
      <dgm:prSet presAssocID="{7FDAD327-7327-498F-910F-BB7EB795BB67}" presName="theList" presStyleCnt="0"/>
      <dgm:spPr/>
    </dgm:pt>
    <dgm:pt modelId="{B469485A-8F88-42C0-BFE1-FC8941765B16}" type="pres">
      <dgm:prSet presAssocID="{BE95FB49-9E60-45AC-BB9D-4E19EDD731FF}" presName="aNode" presStyleLbl="fgAcc1" presStyleIdx="0" presStyleCnt="10">
        <dgm:presLayoutVars>
          <dgm:bulletEnabled val="1"/>
        </dgm:presLayoutVars>
      </dgm:prSet>
      <dgm:spPr>
        <a:prstGeom prst="roundRect">
          <a:avLst/>
        </a:prstGeom>
      </dgm:spPr>
      <dgm:t>
        <a:bodyPr/>
        <a:lstStyle/>
        <a:p>
          <a:endParaRPr lang="en-US"/>
        </a:p>
      </dgm:t>
    </dgm:pt>
    <dgm:pt modelId="{4BE75B95-4931-45D2-9A64-E13D2BA0FC0E}" type="pres">
      <dgm:prSet presAssocID="{BE95FB49-9E60-45AC-BB9D-4E19EDD731FF}" presName="aSpace" presStyleCnt="0"/>
      <dgm:spPr/>
    </dgm:pt>
    <dgm:pt modelId="{70DD6145-5E76-42E9-B672-F2ACFDA5D5BA}" type="pres">
      <dgm:prSet presAssocID="{62328FA7-410E-43EB-A08F-A5C91A6819F1}" presName="aNode" presStyleLbl="fgAcc1" presStyleIdx="1" presStyleCnt="10">
        <dgm:presLayoutVars>
          <dgm:bulletEnabled val="1"/>
        </dgm:presLayoutVars>
      </dgm:prSet>
      <dgm:spPr>
        <a:prstGeom prst="roundRect">
          <a:avLst/>
        </a:prstGeom>
      </dgm:spPr>
      <dgm:t>
        <a:bodyPr/>
        <a:lstStyle/>
        <a:p>
          <a:endParaRPr lang="en-US"/>
        </a:p>
      </dgm:t>
    </dgm:pt>
    <dgm:pt modelId="{FB8A558E-0C02-4767-830E-737C85FCDE88}" type="pres">
      <dgm:prSet presAssocID="{62328FA7-410E-43EB-A08F-A5C91A6819F1}" presName="aSpace" presStyleCnt="0"/>
      <dgm:spPr/>
    </dgm:pt>
    <dgm:pt modelId="{5044F70A-B3CD-45B5-8AAA-D18D0817A041}" type="pres">
      <dgm:prSet presAssocID="{545DA920-31A2-47E3-9EF8-9AD6969C9325}" presName="aNode" presStyleLbl="fgAcc1" presStyleIdx="2" presStyleCnt="10">
        <dgm:presLayoutVars>
          <dgm:bulletEnabled val="1"/>
        </dgm:presLayoutVars>
      </dgm:prSet>
      <dgm:spPr>
        <a:prstGeom prst="roundRect">
          <a:avLst/>
        </a:prstGeom>
      </dgm:spPr>
      <dgm:t>
        <a:bodyPr/>
        <a:lstStyle/>
        <a:p>
          <a:endParaRPr lang="en-US"/>
        </a:p>
      </dgm:t>
    </dgm:pt>
    <dgm:pt modelId="{C80AD519-8133-4DAA-9156-CEDFE436ABFC}" type="pres">
      <dgm:prSet presAssocID="{545DA920-31A2-47E3-9EF8-9AD6969C9325}" presName="aSpace" presStyleCnt="0"/>
      <dgm:spPr/>
    </dgm:pt>
    <dgm:pt modelId="{097BA236-B90E-4216-833A-4858CB89BFB3}" type="pres">
      <dgm:prSet presAssocID="{DB10A487-A1AC-4BDD-864D-9815C54909F2}" presName="aNode" presStyleLbl="fgAcc1" presStyleIdx="3" presStyleCnt="10">
        <dgm:presLayoutVars>
          <dgm:bulletEnabled val="1"/>
        </dgm:presLayoutVars>
      </dgm:prSet>
      <dgm:spPr>
        <a:prstGeom prst="roundRect">
          <a:avLst/>
        </a:prstGeom>
      </dgm:spPr>
      <dgm:t>
        <a:bodyPr/>
        <a:lstStyle/>
        <a:p>
          <a:endParaRPr lang="en-US"/>
        </a:p>
      </dgm:t>
    </dgm:pt>
    <dgm:pt modelId="{6178F842-ECA5-4784-A040-7587495DFE27}" type="pres">
      <dgm:prSet presAssocID="{DB10A487-A1AC-4BDD-864D-9815C54909F2}" presName="aSpace" presStyleCnt="0"/>
      <dgm:spPr/>
    </dgm:pt>
    <dgm:pt modelId="{CE65D3F1-12F2-4ACD-AC0D-85045A23E5EA}" type="pres">
      <dgm:prSet presAssocID="{792F3DEF-8358-4E2A-9724-5C36E294BF2D}" presName="aNode" presStyleLbl="fgAcc1" presStyleIdx="4" presStyleCnt="10">
        <dgm:presLayoutVars>
          <dgm:bulletEnabled val="1"/>
        </dgm:presLayoutVars>
      </dgm:prSet>
      <dgm:spPr>
        <a:prstGeom prst="roundRect">
          <a:avLst/>
        </a:prstGeom>
      </dgm:spPr>
      <dgm:t>
        <a:bodyPr/>
        <a:lstStyle/>
        <a:p>
          <a:endParaRPr lang="en-US"/>
        </a:p>
      </dgm:t>
    </dgm:pt>
    <dgm:pt modelId="{ABDD3AC7-7A34-43BD-8CEC-D88E0FE51417}" type="pres">
      <dgm:prSet presAssocID="{792F3DEF-8358-4E2A-9724-5C36E294BF2D}" presName="aSpace" presStyleCnt="0"/>
      <dgm:spPr/>
    </dgm:pt>
    <dgm:pt modelId="{C0B71867-36A5-4266-9558-457A973771B4}" type="pres">
      <dgm:prSet presAssocID="{0E0E80DE-E8C1-4760-A08B-5F3220FD9EC3}" presName="aNode" presStyleLbl="fgAcc1" presStyleIdx="5" presStyleCnt="10">
        <dgm:presLayoutVars>
          <dgm:bulletEnabled val="1"/>
        </dgm:presLayoutVars>
      </dgm:prSet>
      <dgm:spPr>
        <a:prstGeom prst="roundRect">
          <a:avLst/>
        </a:prstGeom>
      </dgm:spPr>
      <dgm:t>
        <a:bodyPr/>
        <a:lstStyle/>
        <a:p>
          <a:endParaRPr lang="en-US"/>
        </a:p>
      </dgm:t>
    </dgm:pt>
    <dgm:pt modelId="{E7CFCAA0-231C-4CAE-8CE9-48EE9A632AD5}" type="pres">
      <dgm:prSet presAssocID="{0E0E80DE-E8C1-4760-A08B-5F3220FD9EC3}" presName="aSpace" presStyleCnt="0"/>
      <dgm:spPr/>
    </dgm:pt>
    <dgm:pt modelId="{DF9CCAD0-6DD4-4D85-B065-66930122C6CC}" type="pres">
      <dgm:prSet presAssocID="{E08D37CB-F21F-4E55-8CFA-6F67424D1C56}" presName="aNode" presStyleLbl="fgAcc1" presStyleIdx="6" presStyleCnt="10">
        <dgm:presLayoutVars>
          <dgm:bulletEnabled val="1"/>
        </dgm:presLayoutVars>
      </dgm:prSet>
      <dgm:spPr>
        <a:prstGeom prst="roundRect">
          <a:avLst/>
        </a:prstGeom>
      </dgm:spPr>
      <dgm:t>
        <a:bodyPr/>
        <a:lstStyle/>
        <a:p>
          <a:endParaRPr lang="en-US"/>
        </a:p>
      </dgm:t>
    </dgm:pt>
    <dgm:pt modelId="{2DCD4EC7-8240-43F7-BB3A-1F717DAE03C5}" type="pres">
      <dgm:prSet presAssocID="{E08D37CB-F21F-4E55-8CFA-6F67424D1C56}" presName="aSpace" presStyleCnt="0"/>
      <dgm:spPr/>
    </dgm:pt>
    <dgm:pt modelId="{7A67C2CC-E217-432A-A541-9EA68405F589}" type="pres">
      <dgm:prSet presAssocID="{21AEA6CE-46EF-4CD8-B47F-E53C652D573E}" presName="aNode" presStyleLbl="fgAcc1" presStyleIdx="7" presStyleCnt="10">
        <dgm:presLayoutVars>
          <dgm:bulletEnabled val="1"/>
        </dgm:presLayoutVars>
      </dgm:prSet>
      <dgm:spPr>
        <a:prstGeom prst="roundRect">
          <a:avLst/>
        </a:prstGeom>
      </dgm:spPr>
      <dgm:t>
        <a:bodyPr/>
        <a:lstStyle/>
        <a:p>
          <a:endParaRPr lang="en-US"/>
        </a:p>
      </dgm:t>
    </dgm:pt>
    <dgm:pt modelId="{92D50F53-A432-423C-AC03-929509D85932}" type="pres">
      <dgm:prSet presAssocID="{21AEA6CE-46EF-4CD8-B47F-E53C652D573E}" presName="aSpace" presStyleCnt="0"/>
      <dgm:spPr/>
    </dgm:pt>
    <dgm:pt modelId="{DBCF56AE-2CE1-4D76-940D-8791A9F135F3}" type="pres">
      <dgm:prSet presAssocID="{BB036DAB-209E-49CB-8B90-084ED8AB8A37}" presName="aNode" presStyleLbl="fgAcc1" presStyleIdx="8" presStyleCnt="10">
        <dgm:presLayoutVars>
          <dgm:bulletEnabled val="1"/>
        </dgm:presLayoutVars>
      </dgm:prSet>
      <dgm:spPr>
        <a:prstGeom prst="roundRect">
          <a:avLst/>
        </a:prstGeom>
      </dgm:spPr>
      <dgm:t>
        <a:bodyPr/>
        <a:lstStyle/>
        <a:p>
          <a:endParaRPr lang="en-US"/>
        </a:p>
      </dgm:t>
    </dgm:pt>
    <dgm:pt modelId="{A0129BFD-3DB0-4E19-8402-1B8FB66259F5}" type="pres">
      <dgm:prSet presAssocID="{BB036DAB-209E-49CB-8B90-084ED8AB8A37}" presName="aSpace" presStyleCnt="0"/>
      <dgm:spPr/>
    </dgm:pt>
    <dgm:pt modelId="{47CF5597-CF89-442A-8F7B-D20579C2A6E0}" type="pres">
      <dgm:prSet presAssocID="{26B20A45-F547-4A0C-BCDB-B111642177BA}" presName="aNode" presStyleLbl="fgAcc1" presStyleIdx="9" presStyleCnt="10">
        <dgm:presLayoutVars>
          <dgm:bulletEnabled val="1"/>
        </dgm:presLayoutVars>
      </dgm:prSet>
      <dgm:spPr>
        <a:prstGeom prst="roundRect">
          <a:avLst/>
        </a:prstGeom>
      </dgm:spPr>
      <dgm:t>
        <a:bodyPr/>
        <a:lstStyle/>
        <a:p>
          <a:endParaRPr lang="en-US"/>
        </a:p>
      </dgm:t>
    </dgm:pt>
    <dgm:pt modelId="{0408AB09-8DB9-4B95-899C-524242F354CC}" type="pres">
      <dgm:prSet presAssocID="{26B20A45-F547-4A0C-BCDB-B111642177BA}" presName="aSpace" presStyleCnt="0"/>
      <dgm:spPr/>
    </dgm:pt>
  </dgm:ptLst>
  <dgm:cxnLst>
    <dgm:cxn modelId="{DE674FA1-FB1F-4A15-B6B5-E9BDE8347765}" type="presOf" srcId="{792F3DEF-8358-4E2A-9724-5C36E294BF2D}" destId="{CE65D3F1-12F2-4ACD-AC0D-85045A23E5EA}" srcOrd="0" destOrd="0" presId="urn:microsoft.com/office/officeart/2005/8/layout/pyramid2"/>
    <dgm:cxn modelId="{A19A1E0D-4706-416C-97F4-DE2ACED5CCA7}" type="presOf" srcId="{BE95FB49-9E60-45AC-BB9D-4E19EDD731FF}" destId="{B469485A-8F88-42C0-BFE1-FC8941765B16}" srcOrd="0" destOrd="0" presId="urn:microsoft.com/office/officeart/2005/8/layout/pyramid2"/>
    <dgm:cxn modelId="{F95F0BB9-6A19-4C81-B11F-20B889294486}" type="presOf" srcId="{26B20A45-F547-4A0C-BCDB-B111642177BA}" destId="{47CF5597-CF89-442A-8F7B-D20579C2A6E0}" srcOrd="0" destOrd="0" presId="urn:microsoft.com/office/officeart/2005/8/layout/pyramid2"/>
    <dgm:cxn modelId="{D6841EDC-176E-42E2-BD86-64C36C6787FA}" type="presOf" srcId="{545DA920-31A2-47E3-9EF8-9AD6969C9325}" destId="{5044F70A-B3CD-45B5-8AAA-D18D0817A041}" srcOrd="0" destOrd="0" presId="urn:microsoft.com/office/officeart/2005/8/layout/pyramid2"/>
    <dgm:cxn modelId="{322CED15-BD8C-4BF7-9221-AD92417A6455}" srcId="{7FDAD327-7327-498F-910F-BB7EB795BB67}" destId="{BE95FB49-9E60-45AC-BB9D-4E19EDD731FF}" srcOrd="0" destOrd="0" parTransId="{FE776153-7F3F-49F3-ACA2-C9701B4AD2E5}" sibTransId="{C076514D-F42D-45EE-A45C-C13725C56C5B}"/>
    <dgm:cxn modelId="{F8580610-F3EC-4D88-A295-796F7D56B88C}" srcId="{7FDAD327-7327-498F-910F-BB7EB795BB67}" destId="{26B20A45-F547-4A0C-BCDB-B111642177BA}" srcOrd="9" destOrd="0" parTransId="{6A2D038B-B693-437A-83F1-721C8438E9ED}" sibTransId="{C05EC63D-37E8-464E-BCCF-B0D766254324}"/>
    <dgm:cxn modelId="{E406C829-1CEC-420D-936A-7D5A9BB3EC3E}" type="presOf" srcId="{DB10A487-A1AC-4BDD-864D-9815C54909F2}" destId="{097BA236-B90E-4216-833A-4858CB89BFB3}" srcOrd="0" destOrd="0" presId="urn:microsoft.com/office/officeart/2005/8/layout/pyramid2"/>
    <dgm:cxn modelId="{C323114A-009F-42AF-866F-36BD2FBD724C}" type="presOf" srcId="{BB036DAB-209E-49CB-8B90-084ED8AB8A37}" destId="{DBCF56AE-2CE1-4D76-940D-8791A9F135F3}" srcOrd="0" destOrd="0" presId="urn:microsoft.com/office/officeart/2005/8/layout/pyramid2"/>
    <dgm:cxn modelId="{48EFF785-2AF5-44E5-88DA-DD19D4F10342}" srcId="{7FDAD327-7327-498F-910F-BB7EB795BB67}" destId="{DB10A487-A1AC-4BDD-864D-9815C54909F2}" srcOrd="3" destOrd="0" parTransId="{501EBDFC-8E7D-427D-B1A0-4BBB04FA7120}" sibTransId="{AD77B7AD-7F7C-47D1-BC9F-73F1751052BC}"/>
    <dgm:cxn modelId="{69D5CFE3-F94F-441F-B3AE-C31D9A48E65A}" srcId="{7FDAD327-7327-498F-910F-BB7EB795BB67}" destId="{62328FA7-410E-43EB-A08F-A5C91A6819F1}" srcOrd="1" destOrd="0" parTransId="{93BAD8F4-C022-4138-A2C2-266F7BCD24F6}" sibTransId="{D648D45A-62F8-4395-8CB8-F3654B97175D}"/>
    <dgm:cxn modelId="{2CC812D4-ABB1-45B2-A537-114B9CEB194E}" srcId="{7FDAD327-7327-498F-910F-BB7EB795BB67}" destId="{21AEA6CE-46EF-4CD8-B47F-E53C652D573E}" srcOrd="7" destOrd="0" parTransId="{AE20CA58-FC2E-40A0-95F4-178902E04899}" sibTransId="{F3CA661C-08DD-4D03-866F-B2B8FD767E07}"/>
    <dgm:cxn modelId="{BC5BA719-2B5B-4844-85DD-584EC59AE2C9}" type="presOf" srcId="{62328FA7-410E-43EB-A08F-A5C91A6819F1}" destId="{70DD6145-5E76-42E9-B672-F2ACFDA5D5BA}" srcOrd="0" destOrd="0" presId="urn:microsoft.com/office/officeart/2005/8/layout/pyramid2"/>
    <dgm:cxn modelId="{FDE294C1-E73E-4D80-8ED2-ABD00261204B}" srcId="{7FDAD327-7327-498F-910F-BB7EB795BB67}" destId="{545DA920-31A2-47E3-9EF8-9AD6969C9325}" srcOrd="2" destOrd="0" parTransId="{B1F015D1-73B7-4579-A38F-705AAABF3172}" sibTransId="{E8954334-31C6-4742-855E-FF50762DEE39}"/>
    <dgm:cxn modelId="{A8AD2BEC-78BB-4E74-BF92-373CC464F940}" srcId="{7FDAD327-7327-498F-910F-BB7EB795BB67}" destId="{BB036DAB-209E-49CB-8B90-084ED8AB8A37}" srcOrd="8" destOrd="0" parTransId="{8A9CFEAF-C9C7-43C9-8793-41CDEE162632}" sibTransId="{0F1269BE-0984-4DA1-83EA-B3D11BE41DD8}"/>
    <dgm:cxn modelId="{BB10DCFC-9C15-433F-86BF-6056A5C028A5}" srcId="{7FDAD327-7327-498F-910F-BB7EB795BB67}" destId="{0E0E80DE-E8C1-4760-A08B-5F3220FD9EC3}" srcOrd="5" destOrd="0" parTransId="{DA6EB923-CDD6-4C46-AF03-AFFF955DF1AD}" sibTransId="{EAB3FECB-A58D-47AC-9E82-6B37AFB35A18}"/>
    <dgm:cxn modelId="{F3F52AD4-D389-4BC6-B86D-C6465470C4A9}" srcId="{7FDAD327-7327-498F-910F-BB7EB795BB67}" destId="{E08D37CB-F21F-4E55-8CFA-6F67424D1C56}" srcOrd="6" destOrd="0" parTransId="{5701FD36-B998-4F64-B2F8-2C4EDD236F82}" sibTransId="{9D9AA987-C4AF-424B-A83C-495434186880}"/>
    <dgm:cxn modelId="{DBCAAE5B-CA6B-480E-9893-D4CB8B78351D}" type="presOf" srcId="{21AEA6CE-46EF-4CD8-B47F-E53C652D573E}" destId="{7A67C2CC-E217-432A-A541-9EA68405F589}" srcOrd="0" destOrd="0" presId="urn:microsoft.com/office/officeart/2005/8/layout/pyramid2"/>
    <dgm:cxn modelId="{BB8C628F-0DF5-4F50-9AB9-9FEEBB1C9123}" type="presOf" srcId="{7FDAD327-7327-498F-910F-BB7EB795BB67}" destId="{2B919EA6-C1BD-4854-BDA6-F2341CE15379}" srcOrd="0" destOrd="0" presId="urn:microsoft.com/office/officeart/2005/8/layout/pyramid2"/>
    <dgm:cxn modelId="{B78018B4-CD2D-4253-963D-F870FFEF741A}" type="presOf" srcId="{0E0E80DE-E8C1-4760-A08B-5F3220FD9EC3}" destId="{C0B71867-36A5-4266-9558-457A973771B4}" srcOrd="0" destOrd="0" presId="urn:microsoft.com/office/officeart/2005/8/layout/pyramid2"/>
    <dgm:cxn modelId="{7A3BFBFB-886F-4B5C-9D23-37AD7164C9EA}" srcId="{7FDAD327-7327-498F-910F-BB7EB795BB67}" destId="{792F3DEF-8358-4E2A-9724-5C36E294BF2D}" srcOrd="4" destOrd="0" parTransId="{6EA1859E-4EB8-43BA-AD2D-C040C11E93B4}" sibTransId="{78FAEEBB-EAB1-4EE3-963E-3E284A81019E}"/>
    <dgm:cxn modelId="{DCEC37F9-F256-46C8-AF92-CAE2A05C0C9C}" type="presOf" srcId="{E08D37CB-F21F-4E55-8CFA-6F67424D1C56}" destId="{DF9CCAD0-6DD4-4D85-B065-66930122C6CC}" srcOrd="0" destOrd="0" presId="urn:microsoft.com/office/officeart/2005/8/layout/pyramid2"/>
    <dgm:cxn modelId="{212927BE-6DFD-4434-AF23-92B2D68E4056}" type="presParOf" srcId="{2B919EA6-C1BD-4854-BDA6-F2341CE15379}" destId="{79ED655C-BD87-46CE-AE91-3FC77E242ED4}" srcOrd="0" destOrd="0" presId="urn:microsoft.com/office/officeart/2005/8/layout/pyramid2"/>
    <dgm:cxn modelId="{D33295EF-E21B-4884-968F-5EFF5490E795}" type="presParOf" srcId="{2B919EA6-C1BD-4854-BDA6-F2341CE15379}" destId="{BDCFEBCC-377A-4CDA-842B-D3834E7FFFEA}" srcOrd="1" destOrd="0" presId="urn:microsoft.com/office/officeart/2005/8/layout/pyramid2"/>
    <dgm:cxn modelId="{2307E80A-F9B1-48B8-BC30-40814AA319F3}" type="presParOf" srcId="{BDCFEBCC-377A-4CDA-842B-D3834E7FFFEA}" destId="{B469485A-8F88-42C0-BFE1-FC8941765B16}" srcOrd="0" destOrd="0" presId="urn:microsoft.com/office/officeart/2005/8/layout/pyramid2"/>
    <dgm:cxn modelId="{3E2607CE-847B-4DB3-804A-9E5A7DD4789A}" type="presParOf" srcId="{BDCFEBCC-377A-4CDA-842B-D3834E7FFFEA}" destId="{4BE75B95-4931-45D2-9A64-E13D2BA0FC0E}" srcOrd="1" destOrd="0" presId="urn:microsoft.com/office/officeart/2005/8/layout/pyramid2"/>
    <dgm:cxn modelId="{A54C396F-9D71-49CE-BF10-391AD7F2E284}" type="presParOf" srcId="{BDCFEBCC-377A-4CDA-842B-D3834E7FFFEA}" destId="{70DD6145-5E76-42E9-B672-F2ACFDA5D5BA}" srcOrd="2" destOrd="0" presId="urn:microsoft.com/office/officeart/2005/8/layout/pyramid2"/>
    <dgm:cxn modelId="{7E781868-1833-461A-ACBB-CE5852B60FD2}" type="presParOf" srcId="{BDCFEBCC-377A-4CDA-842B-D3834E7FFFEA}" destId="{FB8A558E-0C02-4767-830E-737C85FCDE88}" srcOrd="3" destOrd="0" presId="urn:microsoft.com/office/officeart/2005/8/layout/pyramid2"/>
    <dgm:cxn modelId="{7ADB3779-0E6F-4399-AEC2-CDBEED014ED1}" type="presParOf" srcId="{BDCFEBCC-377A-4CDA-842B-D3834E7FFFEA}" destId="{5044F70A-B3CD-45B5-8AAA-D18D0817A041}" srcOrd="4" destOrd="0" presId="urn:microsoft.com/office/officeart/2005/8/layout/pyramid2"/>
    <dgm:cxn modelId="{4D9E5918-8869-40B6-BCE5-5B41F273F327}" type="presParOf" srcId="{BDCFEBCC-377A-4CDA-842B-D3834E7FFFEA}" destId="{C80AD519-8133-4DAA-9156-CEDFE436ABFC}" srcOrd="5" destOrd="0" presId="urn:microsoft.com/office/officeart/2005/8/layout/pyramid2"/>
    <dgm:cxn modelId="{94FAC846-5056-4A43-BE47-9880CCB8DC9A}" type="presParOf" srcId="{BDCFEBCC-377A-4CDA-842B-D3834E7FFFEA}" destId="{097BA236-B90E-4216-833A-4858CB89BFB3}" srcOrd="6" destOrd="0" presId="urn:microsoft.com/office/officeart/2005/8/layout/pyramid2"/>
    <dgm:cxn modelId="{2249142B-FDE3-4E7E-86B1-C5E91CAF82D6}" type="presParOf" srcId="{BDCFEBCC-377A-4CDA-842B-D3834E7FFFEA}" destId="{6178F842-ECA5-4784-A040-7587495DFE27}" srcOrd="7" destOrd="0" presId="urn:microsoft.com/office/officeart/2005/8/layout/pyramid2"/>
    <dgm:cxn modelId="{E0D2AB93-09F2-48C6-91AF-FAFF623F0FE0}" type="presParOf" srcId="{BDCFEBCC-377A-4CDA-842B-D3834E7FFFEA}" destId="{CE65D3F1-12F2-4ACD-AC0D-85045A23E5EA}" srcOrd="8" destOrd="0" presId="urn:microsoft.com/office/officeart/2005/8/layout/pyramid2"/>
    <dgm:cxn modelId="{9A364C69-BA59-4DE9-ABF5-5CB840B9A520}" type="presParOf" srcId="{BDCFEBCC-377A-4CDA-842B-D3834E7FFFEA}" destId="{ABDD3AC7-7A34-43BD-8CEC-D88E0FE51417}" srcOrd="9" destOrd="0" presId="urn:microsoft.com/office/officeart/2005/8/layout/pyramid2"/>
    <dgm:cxn modelId="{95EDDD38-FD25-4766-B074-1F97730AC695}" type="presParOf" srcId="{BDCFEBCC-377A-4CDA-842B-D3834E7FFFEA}" destId="{C0B71867-36A5-4266-9558-457A973771B4}" srcOrd="10" destOrd="0" presId="urn:microsoft.com/office/officeart/2005/8/layout/pyramid2"/>
    <dgm:cxn modelId="{81DF95F0-015C-49B9-9493-8732382383C7}" type="presParOf" srcId="{BDCFEBCC-377A-4CDA-842B-D3834E7FFFEA}" destId="{E7CFCAA0-231C-4CAE-8CE9-48EE9A632AD5}" srcOrd="11" destOrd="0" presId="urn:microsoft.com/office/officeart/2005/8/layout/pyramid2"/>
    <dgm:cxn modelId="{B6CBBA46-AE33-4A59-97DC-C4374C480714}" type="presParOf" srcId="{BDCFEBCC-377A-4CDA-842B-D3834E7FFFEA}" destId="{DF9CCAD0-6DD4-4D85-B065-66930122C6CC}" srcOrd="12" destOrd="0" presId="urn:microsoft.com/office/officeart/2005/8/layout/pyramid2"/>
    <dgm:cxn modelId="{D07217E1-84C9-4E60-9823-404CAEFD39B8}" type="presParOf" srcId="{BDCFEBCC-377A-4CDA-842B-D3834E7FFFEA}" destId="{2DCD4EC7-8240-43F7-BB3A-1F717DAE03C5}" srcOrd="13" destOrd="0" presId="urn:microsoft.com/office/officeart/2005/8/layout/pyramid2"/>
    <dgm:cxn modelId="{6BA1FF9A-C908-4F77-B769-D341CE3AC5A3}" type="presParOf" srcId="{BDCFEBCC-377A-4CDA-842B-D3834E7FFFEA}" destId="{7A67C2CC-E217-432A-A541-9EA68405F589}" srcOrd="14" destOrd="0" presId="urn:microsoft.com/office/officeart/2005/8/layout/pyramid2"/>
    <dgm:cxn modelId="{84760EBC-EFF7-4E7B-8B50-F0200D9247D1}" type="presParOf" srcId="{BDCFEBCC-377A-4CDA-842B-D3834E7FFFEA}" destId="{92D50F53-A432-423C-AC03-929509D85932}" srcOrd="15" destOrd="0" presId="urn:microsoft.com/office/officeart/2005/8/layout/pyramid2"/>
    <dgm:cxn modelId="{B11FDE57-CEDE-4388-91E5-78B2818807EA}" type="presParOf" srcId="{BDCFEBCC-377A-4CDA-842B-D3834E7FFFEA}" destId="{DBCF56AE-2CE1-4D76-940D-8791A9F135F3}" srcOrd="16" destOrd="0" presId="urn:microsoft.com/office/officeart/2005/8/layout/pyramid2"/>
    <dgm:cxn modelId="{1A724DA1-20C1-48E9-A2C0-B388B13E6431}" type="presParOf" srcId="{BDCFEBCC-377A-4CDA-842B-D3834E7FFFEA}" destId="{A0129BFD-3DB0-4E19-8402-1B8FB66259F5}" srcOrd="17" destOrd="0" presId="urn:microsoft.com/office/officeart/2005/8/layout/pyramid2"/>
    <dgm:cxn modelId="{5115176A-DEA0-4EDA-9A49-6BCDB6782DEA}" type="presParOf" srcId="{BDCFEBCC-377A-4CDA-842B-D3834E7FFFEA}" destId="{47CF5597-CF89-442A-8F7B-D20579C2A6E0}" srcOrd="18" destOrd="0" presId="urn:microsoft.com/office/officeart/2005/8/layout/pyramid2"/>
    <dgm:cxn modelId="{5CB7DEC7-8E80-40A9-8D07-D0FCBC45A6F3}" type="presParOf" srcId="{BDCFEBCC-377A-4CDA-842B-D3834E7FFFEA}" destId="{0408AB09-8DB9-4B95-899C-524242F354CC}" srcOrd="19" destOrd="0" presId="urn:microsoft.com/office/officeart/2005/8/layout/pyramid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7CDFBC-0953-4DEF-8A68-C32BF8107874}" type="doc">
      <dgm:prSet loTypeId="urn:microsoft.com/office/officeart/2005/8/layout/hierarchy4" loCatId="list" qsTypeId="urn:microsoft.com/office/officeart/2005/8/quickstyle/simple1" qsCatId="simple" csTypeId="urn:microsoft.com/office/officeart/2005/8/colors/accent1_2" csCatId="accent1" phldr="1"/>
      <dgm:spPr/>
    </dgm:pt>
    <dgm:pt modelId="{90826F2B-1A96-4C84-B255-B5B9831C55EB}">
      <dgm:prSet phldrT="[Text]"/>
      <dgm:spPr/>
      <dgm:t>
        <a:bodyPr/>
        <a:lstStyle/>
        <a:p>
          <a:r>
            <a:rPr lang="en-US" dirty="0" smtClean="0"/>
            <a:t>Consult individual departments</a:t>
          </a:r>
          <a:endParaRPr lang="en-US" dirty="0"/>
        </a:p>
      </dgm:t>
    </dgm:pt>
    <dgm:pt modelId="{32CB0F01-EFC5-41FE-A8FD-6F49D87CBBF8}" type="parTrans" cxnId="{3C602A39-8756-44BC-96EA-F4A3ACE056C7}">
      <dgm:prSet/>
      <dgm:spPr/>
      <dgm:t>
        <a:bodyPr/>
        <a:lstStyle/>
        <a:p>
          <a:endParaRPr lang="en-US"/>
        </a:p>
      </dgm:t>
    </dgm:pt>
    <dgm:pt modelId="{D627966D-41B0-4BC2-AA01-CA59EB112437}" type="sibTrans" cxnId="{3C602A39-8756-44BC-96EA-F4A3ACE056C7}">
      <dgm:prSet/>
      <dgm:spPr/>
      <dgm:t>
        <a:bodyPr/>
        <a:lstStyle/>
        <a:p>
          <a:endParaRPr lang="en-US"/>
        </a:p>
      </dgm:t>
    </dgm:pt>
    <dgm:pt modelId="{3DC65D9A-D02C-4425-AC5C-F9E893287E15}">
      <dgm:prSet phldrT="[Text]"/>
      <dgm:spPr/>
      <dgm:t>
        <a:bodyPr/>
        <a:lstStyle/>
        <a:p>
          <a:r>
            <a:rPr lang="en-US" dirty="0" smtClean="0"/>
            <a:t>Students can use Internet Search Engines </a:t>
          </a:r>
          <a:endParaRPr lang="en-US" dirty="0"/>
        </a:p>
      </dgm:t>
    </dgm:pt>
    <dgm:pt modelId="{0C7C59F7-0CFA-4B95-BDEB-5BACD6FD98D1}" type="parTrans" cxnId="{D42B256C-184A-4481-A134-02AEC70D5A1F}">
      <dgm:prSet/>
      <dgm:spPr/>
      <dgm:t>
        <a:bodyPr/>
        <a:lstStyle/>
        <a:p>
          <a:endParaRPr lang="en-US"/>
        </a:p>
      </dgm:t>
    </dgm:pt>
    <dgm:pt modelId="{DEB7072D-6F2C-47D3-884D-76F410EEA65E}" type="sibTrans" cxnId="{D42B256C-184A-4481-A134-02AEC70D5A1F}">
      <dgm:prSet/>
      <dgm:spPr/>
      <dgm:t>
        <a:bodyPr/>
        <a:lstStyle/>
        <a:p>
          <a:endParaRPr lang="en-US"/>
        </a:p>
      </dgm:t>
    </dgm:pt>
    <dgm:pt modelId="{F43F48D0-8C65-41F9-8A44-1209608FC215}">
      <dgm:prSet phldrT="[Text]"/>
      <dgm:spPr/>
      <dgm:t>
        <a:bodyPr/>
        <a:lstStyle/>
        <a:p>
          <a:r>
            <a:rPr lang="en-US" dirty="0" smtClean="0"/>
            <a:t>Students should never pay for a scholarship search</a:t>
          </a:r>
          <a:endParaRPr lang="en-US" dirty="0"/>
        </a:p>
      </dgm:t>
    </dgm:pt>
    <dgm:pt modelId="{0D4DABD9-7BBA-4D38-AC47-786E8EC2E228}" type="parTrans" cxnId="{F000BFDE-1FB5-4772-A676-66C05427C070}">
      <dgm:prSet/>
      <dgm:spPr/>
      <dgm:t>
        <a:bodyPr/>
        <a:lstStyle/>
        <a:p>
          <a:endParaRPr lang="en-US"/>
        </a:p>
      </dgm:t>
    </dgm:pt>
    <dgm:pt modelId="{39ABEA95-12AC-48C3-998B-EB40BD4E1B52}" type="sibTrans" cxnId="{F000BFDE-1FB5-4772-A676-66C05427C070}">
      <dgm:prSet/>
      <dgm:spPr/>
      <dgm:t>
        <a:bodyPr/>
        <a:lstStyle/>
        <a:p>
          <a:endParaRPr lang="en-US"/>
        </a:p>
      </dgm:t>
    </dgm:pt>
    <dgm:pt modelId="{58D62E79-DE9B-453A-9E74-3E5F589DBFDB}" type="pres">
      <dgm:prSet presAssocID="{897CDFBC-0953-4DEF-8A68-C32BF8107874}" presName="Name0" presStyleCnt="0">
        <dgm:presLayoutVars>
          <dgm:chPref val="1"/>
          <dgm:dir/>
          <dgm:animOne val="branch"/>
          <dgm:animLvl val="lvl"/>
          <dgm:resizeHandles/>
        </dgm:presLayoutVars>
      </dgm:prSet>
      <dgm:spPr/>
    </dgm:pt>
    <dgm:pt modelId="{EE63E3D1-1187-4A01-A142-17A65306A0DF}" type="pres">
      <dgm:prSet presAssocID="{90826F2B-1A96-4C84-B255-B5B9831C55EB}" presName="vertOne" presStyleCnt="0"/>
      <dgm:spPr/>
    </dgm:pt>
    <dgm:pt modelId="{20E23D23-284E-4056-BDEC-2C13FF17278A}" type="pres">
      <dgm:prSet presAssocID="{90826F2B-1A96-4C84-B255-B5B9831C55EB}" presName="txOne" presStyleLbl="node0" presStyleIdx="0" presStyleCnt="3">
        <dgm:presLayoutVars>
          <dgm:chPref val="3"/>
        </dgm:presLayoutVars>
      </dgm:prSet>
      <dgm:spPr/>
    </dgm:pt>
    <dgm:pt modelId="{9F7AF244-97A9-4746-868B-F58E84B8CDCD}" type="pres">
      <dgm:prSet presAssocID="{90826F2B-1A96-4C84-B255-B5B9831C55EB}" presName="horzOne" presStyleCnt="0"/>
      <dgm:spPr/>
    </dgm:pt>
    <dgm:pt modelId="{EDDBD8A1-C801-480D-A6DC-DDB58FAB87ED}" type="pres">
      <dgm:prSet presAssocID="{D627966D-41B0-4BC2-AA01-CA59EB112437}" presName="sibSpaceOne" presStyleCnt="0"/>
      <dgm:spPr/>
    </dgm:pt>
    <dgm:pt modelId="{83B9937C-4386-4F14-9988-5F2A4ABDC427}" type="pres">
      <dgm:prSet presAssocID="{3DC65D9A-D02C-4425-AC5C-F9E893287E15}" presName="vertOne" presStyleCnt="0"/>
      <dgm:spPr/>
    </dgm:pt>
    <dgm:pt modelId="{C653A57B-757C-4D33-BC74-988200E21188}" type="pres">
      <dgm:prSet presAssocID="{3DC65D9A-D02C-4425-AC5C-F9E893287E15}" presName="txOne" presStyleLbl="node0" presStyleIdx="1" presStyleCnt="3">
        <dgm:presLayoutVars>
          <dgm:chPref val="3"/>
        </dgm:presLayoutVars>
      </dgm:prSet>
      <dgm:spPr/>
    </dgm:pt>
    <dgm:pt modelId="{B28CAC49-D8B4-4CEB-B1B5-0FE91827A1D4}" type="pres">
      <dgm:prSet presAssocID="{3DC65D9A-D02C-4425-AC5C-F9E893287E15}" presName="horzOne" presStyleCnt="0"/>
      <dgm:spPr/>
    </dgm:pt>
    <dgm:pt modelId="{71798AD7-2735-43BA-B8F9-409CE7384AD9}" type="pres">
      <dgm:prSet presAssocID="{DEB7072D-6F2C-47D3-884D-76F410EEA65E}" presName="sibSpaceOne" presStyleCnt="0"/>
      <dgm:spPr/>
    </dgm:pt>
    <dgm:pt modelId="{2168D61D-357B-452D-8FC9-9F8A70314BE0}" type="pres">
      <dgm:prSet presAssocID="{F43F48D0-8C65-41F9-8A44-1209608FC215}" presName="vertOne" presStyleCnt="0"/>
      <dgm:spPr/>
    </dgm:pt>
    <dgm:pt modelId="{F8085A6B-796F-45D9-B66F-303684985D19}" type="pres">
      <dgm:prSet presAssocID="{F43F48D0-8C65-41F9-8A44-1209608FC215}" presName="txOne" presStyleLbl="node0" presStyleIdx="2" presStyleCnt="3">
        <dgm:presLayoutVars>
          <dgm:chPref val="3"/>
        </dgm:presLayoutVars>
      </dgm:prSet>
      <dgm:spPr/>
      <dgm:t>
        <a:bodyPr/>
        <a:lstStyle/>
        <a:p>
          <a:endParaRPr lang="en-US"/>
        </a:p>
      </dgm:t>
    </dgm:pt>
    <dgm:pt modelId="{E1EA19CD-B6B8-4107-8096-D424671CDE7A}" type="pres">
      <dgm:prSet presAssocID="{F43F48D0-8C65-41F9-8A44-1209608FC215}" presName="horzOne" presStyleCnt="0"/>
      <dgm:spPr/>
    </dgm:pt>
  </dgm:ptLst>
  <dgm:cxnLst>
    <dgm:cxn modelId="{87968A42-BFAF-4554-8E3C-49C11D570D39}" type="presOf" srcId="{90826F2B-1A96-4C84-B255-B5B9831C55EB}" destId="{20E23D23-284E-4056-BDEC-2C13FF17278A}" srcOrd="0" destOrd="0" presId="urn:microsoft.com/office/officeart/2005/8/layout/hierarchy4"/>
    <dgm:cxn modelId="{6B24B6B1-A005-406F-A959-D521C32C2475}" type="presOf" srcId="{F43F48D0-8C65-41F9-8A44-1209608FC215}" destId="{F8085A6B-796F-45D9-B66F-303684985D19}" srcOrd="0" destOrd="0" presId="urn:microsoft.com/office/officeart/2005/8/layout/hierarchy4"/>
    <dgm:cxn modelId="{D42B256C-184A-4481-A134-02AEC70D5A1F}" srcId="{897CDFBC-0953-4DEF-8A68-C32BF8107874}" destId="{3DC65D9A-D02C-4425-AC5C-F9E893287E15}" srcOrd="1" destOrd="0" parTransId="{0C7C59F7-0CFA-4B95-BDEB-5BACD6FD98D1}" sibTransId="{DEB7072D-6F2C-47D3-884D-76F410EEA65E}"/>
    <dgm:cxn modelId="{F000BFDE-1FB5-4772-A676-66C05427C070}" srcId="{897CDFBC-0953-4DEF-8A68-C32BF8107874}" destId="{F43F48D0-8C65-41F9-8A44-1209608FC215}" srcOrd="2" destOrd="0" parTransId="{0D4DABD9-7BBA-4D38-AC47-786E8EC2E228}" sibTransId="{39ABEA95-12AC-48C3-998B-EB40BD4E1B52}"/>
    <dgm:cxn modelId="{3520CC4D-BB85-4B87-87D2-9FDB2FD2A218}" type="presOf" srcId="{3DC65D9A-D02C-4425-AC5C-F9E893287E15}" destId="{C653A57B-757C-4D33-BC74-988200E21188}" srcOrd="0" destOrd="0" presId="urn:microsoft.com/office/officeart/2005/8/layout/hierarchy4"/>
    <dgm:cxn modelId="{9B78FC76-231C-459F-9B3F-AAFEA1157920}" type="presOf" srcId="{897CDFBC-0953-4DEF-8A68-C32BF8107874}" destId="{58D62E79-DE9B-453A-9E74-3E5F589DBFDB}" srcOrd="0" destOrd="0" presId="urn:microsoft.com/office/officeart/2005/8/layout/hierarchy4"/>
    <dgm:cxn modelId="{3C602A39-8756-44BC-96EA-F4A3ACE056C7}" srcId="{897CDFBC-0953-4DEF-8A68-C32BF8107874}" destId="{90826F2B-1A96-4C84-B255-B5B9831C55EB}" srcOrd="0" destOrd="0" parTransId="{32CB0F01-EFC5-41FE-A8FD-6F49D87CBBF8}" sibTransId="{D627966D-41B0-4BC2-AA01-CA59EB112437}"/>
    <dgm:cxn modelId="{D2925102-920B-4504-9996-22849D230139}" type="presParOf" srcId="{58D62E79-DE9B-453A-9E74-3E5F589DBFDB}" destId="{EE63E3D1-1187-4A01-A142-17A65306A0DF}" srcOrd="0" destOrd="0" presId="urn:microsoft.com/office/officeart/2005/8/layout/hierarchy4"/>
    <dgm:cxn modelId="{5F963518-FCD8-477D-99D4-96BB79A6918F}" type="presParOf" srcId="{EE63E3D1-1187-4A01-A142-17A65306A0DF}" destId="{20E23D23-284E-4056-BDEC-2C13FF17278A}" srcOrd="0" destOrd="0" presId="urn:microsoft.com/office/officeart/2005/8/layout/hierarchy4"/>
    <dgm:cxn modelId="{2B1C759F-239D-44D1-8C11-3302C8003B2E}" type="presParOf" srcId="{EE63E3D1-1187-4A01-A142-17A65306A0DF}" destId="{9F7AF244-97A9-4746-868B-F58E84B8CDCD}" srcOrd="1" destOrd="0" presId="urn:microsoft.com/office/officeart/2005/8/layout/hierarchy4"/>
    <dgm:cxn modelId="{D2314387-F612-45E2-99E6-33161FA414EE}" type="presParOf" srcId="{58D62E79-DE9B-453A-9E74-3E5F589DBFDB}" destId="{EDDBD8A1-C801-480D-A6DC-DDB58FAB87ED}" srcOrd="1" destOrd="0" presId="urn:microsoft.com/office/officeart/2005/8/layout/hierarchy4"/>
    <dgm:cxn modelId="{5C66E4CF-4F4B-465E-BAFF-0AD28E4A4E75}" type="presParOf" srcId="{58D62E79-DE9B-453A-9E74-3E5F589DBFDB}" destId="{83B9937C-4386-4F14-9988-5F2A4ABDC427}" srcOrd="2" destOrd="0" presId="urn:microsoft.com/office/officeart/2005/8/layout/hierarchy4"/>
    <dgm:cxn modelId="{CA913AD6-BFC7-489D-BC40-D6E86890D62B}" type="presParOf" srcId="{83B9937C-4386-4F14-9988-5F2A4ABDC427}" destId="{C653A57B-757C-4D33-BC74-988200E21188}" srcOrd="0" destOrd="0" presId="urn:microsoft.com/office/officeart/2005/8/layout/hierarchy4"/>
    <dgm:cxn modelId="{C1A5E20F-F587-4A8A-BBD6-341FF991F9A5}" type="presParOf" srcId="{83B9937C-4386-4F14-9988-5F2A4ABDC427}" destId="{B28CAC49-D8B4-4CEB-B1B5-0FE91827A1D4}" srcOrd="1" destOrd="0" presId="urn:microsoft.com/office/officeart/2005/8/layout/hierarchy4"/>
    <dgm:cxn modelId="{2CEF6274-9D05-4DEA-BF87-0705908AB40E}" type="presParOf" srcId="{58D62E79-DE9B-453A-9E74-3E5F589DBFDB}" destId="{71798AD7-2735-43BA-B8F9-409CE7384AD9}" srcOrd="3" destOrd="0" presId="urn:microsoft.com/office/officeart/2005/8/layout/hierarchy4"/>
    <dgm:cxn modelId="{A4108277-E7E1-40B3-9C5A-8B5CB1CAC848}" type="presParOf" srcId="{58D62E79-DE9B-453A-9E74-3E5F589DBFDB}" destId="{2168D61D-357B-452D-8FC9-9F8A70314BE0}" srcOrd="4" destOrd="0" presId="urn:microsoft.com/office/officeart/2005/8/layout/hierarchy4"/>
    <dgm:cxn modelId="{51325411-8187-44B8-BBB2-3479AD1EDDB9}" type="presParOf" srcId="{2168D61D-357B-452D-8FC9-9F8A70314BE0}" destId="{F8085A6B-796F-45D9-B66F-303684985D19}" srcOrd="0" destOrd="0" presId="urn:microsoft.com/office/officeart/2005/8/layout/hierarchy4"/>
    <dgm:cxn modelId="{2248DBCB-BACE-4C6E-B9A5-397E21AE723E}" type="presParOf" srcId="{2168D61D-357B-452D-8FC9-9F8A70314BE0}" destId="{E1EA19CD-B6B8-4107-8096-D424671CDE7A}"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D97139-AE9B-4256-AB85-12819A0BBC9C}" type="doc">
      <dgm:prSet loTypeId="urn:microsoft.com/office/officeart/2005/8/layout/vList3" loCatId="list" qsTypeId="urn:microsoft.com/office/officeart/2005/8/quickstyle/3d1" qsCatId="3D" csTypeId="urn:microsoft.com/office/officeart/2005/8/colors/accent1_2" csCatId="accent1" phldr="1"/>
      <dgm:spPr/>
    </dgm:pt>
    <dgm:pt modelId="{B60B45F1-BFC5-47F5-BC36-1DEE9FC116EC}">
      <dgm:prSet phldrT="[Text]"/>
      <dgm:spPr/>
      <dgm:t>
        <a:bodyPr/>
        <a:lstStyle/>
        <a:p>
          <a:r>
            <a:rPr lang="en-US" b="1" dirty="0" smtClean="0"/>
            <a:t>Be a U.S. citizen or eligible non-citizen</a:t>
          </a:r>
          <a:endParaRPr lang="en-US" b="1" dirty="0"/>
        </a:p>
      </dgm:t>
    </dgm:pt>
    <dgm:pt modelId="{4C2F56DC-90F8-4245-968E-EB75D91BF40E}" type="parTrans" cxnId="{BBB234C3-C2CF-4B84-A02A-21BC867B8517}">
      <dgm:prSet/>
      <dgm:spPr/>
      <dgm:t>
        <a:bodyPr/>
        <a:lstStyle/>
        <a:p>
          <a:endParaRPr lang="en-US" b="1"/>
        </a:p>
      </dgm:t>
    </dgm:pt>
    <dgm:pt modelId="{C1DF65D9-1BD3-46B0-9F68-ED68736F5076}" type="sibTrans" cxnId="{BBB234C3-C2CF-4B84-A02A-21BC867B8517}">
      <dgm:prSet/>
      <dgm:spPr/>
      <dgm:t>
        <a:bodyPr/>
        <a:lstStyle/>
        <a:p>
          <a:endParaRPr lang="en-US" b="1"/>
        </a:p>
      </dgm:t>
    </dgm:pt>
    <dgm:pt modelId="{2F2AEE7F-BADC-433F-BC0B-D444FEC54798}">
      <dgm:prSet phldrT="[Text]"/>
      <dgm:spPr/>
      <dgm:t>
        <a:bodyPr/>
        <a:lstStyle/>
        <a:p>
          <a:r>
            <a:rPr lang="en-US" b="1" dirty="0" smtClean="0"/>
            <a:t>Have a valid Social Security Number</a:t>
          </a:r>
          <a:endParaRPr lang="en-US" b="1" dirty="0"/>
        </a:p>
      </dgm:t>
    </dgm:pt>
    <dgm:pt modelId="{C487F56D-9BB9-4D7B-810F-D42E3C85D9FA}" type="parTrans" cxnId="{DC0623D3-660D-4BD5-8EC3-44DD06E34776}">
      <dgm:prSet/>
      <dgm:spPr/>
      <dgm:t>
        <a:bodyPr/>
        <a:lstStyle/>
        <a:p>
          <a:endParaRPr lang="en-US" b="1"/>
        </a:p>
      </dgm:t>
    </dgm:pt>
    <dgm:pt modelId="{2C59E54A-B58A-4A4D-BC70-3F50D67B78D8}" type="sibTrans" cxnId="{DC0623D3-660D-4BD5-8EC3-44DD06E34776}">
      <dgm:prSet/>
      <dgm:spPr/>
      <dgm:t>
        <a:bodyPr/>
        <a:lstStyle/>
        <a:p>
          <a:endParaRPr lang="en-US" b="1"/>
        </a:p>
      </dgm:t>
    </dgm:pt>
    <dgm:pt modelId="{B3A82B04-DD4E-496B-B079-D047C5E5CC0A}">
      <dgm:prSet phldrT="[Text]"/>
      <dgm:spPr/>
      <dgm:t>
        <a:bodyPr/>
        <a:lstStyle/>
        <a:p>
          <a:r>
            <a:rPr lang="en-US" b="1" dirty="0" smtClean="0"/>
            <a:t>Males 18-25 must be registered with Selective Services – www.sss.gov</a:t>
          </a:r>
          <a:endParaRPr lang="en-US" b="1" dirty="0"/>
        </a:p>
      </dgm:t>
    </dgm:pt>
    <dgm:pt modelId="{1E4D7630-AA19-42DF-AA44-28E97A5141B3}" type="parTrans" cxnId="{A050514B-7202-4B46-87EB-C6AE08FE8973}">
      <dgm:prSet/>
      <dgm:spPr/>
      <dgm:t>
        <a:bodyPr/>
        <a:lstStyle/>
        <a:p>
          <a:endParaRPr lang="en-US" b="1"/>
        </a:p>
      </dgm:t>
    </dgm:pt>
    <dgm:pt modelId="{9F11DB50-007D-4D18-A9F7-DB31B0B587A8}" type="sibTrans" cxnId="{A050514B-7202-4B46-87EB-C6AE08FE8973}">
      <dgm:prSet/>
      <dgm:spPr/>
      <dgm:t>
        <a:bodyPr/>
        <a:lstStyle/>
        <a:p>
          <a:endParaRPr lang="en-US" b="1"/>
        </a:p>
      </dgm:t>
    </dgm:pt>
    <dgm:pt modelId="{41A1490C-5393-404A-BF03-D88802232BB6}">
      <dgm:prSet/>
      <dgm:spPr/>
      <dgm:t>
        <a:bodyPr/>
        <a:lstStyle/>
        <a:p>
          <a:r>
            <a:rPr lang="en-US" b="1" dirty="0" smtClean="0"/>
            <a:t>Have a high school diploma or  GED Certificate or pass an  “ability to benefit” exam approved by the U.S. Department of Education </a:t>
          </a:r>
          <a:endParaRPr lang="en-US" b="1" dirty="0"/>
        </a:p>
      </dgm:t>
    </dgm:pt>
    <dgm:pt modelId="{8280916C-6E8E-4584-816A-D749677083B4}" type="parTrans" cxnId="{C838069D-92B0-4B84-9D91-12A9E53C59C0}">
      <dgm:prSet/>
      <dgm:spPr/>
      <dgm:t>
        <a:bodyPr/>
        <a:lstStyle/>
        <a:p>
          <a:endParaRPr lang="en-US" b="1"/>
        </a:p>
      </dgm:t>
    </dgm:pt>
    <dgm:pt modelId="{C26B14DF-7F19-4F9E-91F3-1B899D1ACB1E}" type="sibTrans" cxnId="{C838069D-92B0-4B84-9D91-12A9E53C59C0}">
      <dgm:prSet/>
      <dgm:spPr/>
      <dgm:t>
        <a:bodyPr/>
        <a:lstStyle/>
        <a:p>
          <a:endParaRPr lang="en-US" b="1"/>
        </a:p>
      </dgm:t>
    </dgm:pt>
    <dgm:pt modelId="{CE45AF7E-27C7-48A3-A16C-A7C4870F7C9F}">
      <dgm:prSet/>
      <dgm:spPr/>
      <dgm:t>
        <a:bodyPr/>
        <a:lstStyle/>
        <a:p>
          <a:r>
            <a:rPr lang="en-US" b="1" dirty="0" smtClean="0"/>
            <a:t>Be enrolled in a degree or certificate program</a:t>
          </a:r>
          <a:endParaRPr lang="en-US" b="1" dirty="0"/>
        </a:p>
      </dgm:t>
    </dgm:pt>
    <dgm:pt modelId="{BC1E685D-6A8D-4E4F-8FF1-66AE8A45E1D3}" type="parTrans" cxnId="{26696371-CECB-4FF2-BAD3-605C57B71468}">
      <dgm:prSet/>
      <dgm:spPr/>
      <dgm:t>
        <a:bodyPr/>
        <a:lstStyle/>
        <a:p>
          <a:endParaRPr lang="en-US" b="1"/>
        </a:p>
      </dgm:t>
    </dgm:pt>
    <dgm:pt modelId="{7D65539B-E76B-48AA-B286-42AB145248D8}" type="sibTrans" cxnId="{26696371-CECB-4FF2-BAD3-605C57B71468}">
      <dgm:prSet/>
      <dgm:spPr/>
      <dgm:t>
        <a:bodyPr/>
        <a:lstStyle/>
        <a:p>
          <a:endParaRPr lang="en-US" b="1"/>
        </a:p>
      </dgm:t>
    </dgm:pt>
    <dgm:pt modelId="{40418DBE-B823-4E5C-8403-5F76279B9A87}">
      <dgm:prSet/>
      <dgm:spPr/>
      <dgm:t>
        <a:bodyPr/>
        <a:lstStyle/>
        <a:p>
          <a:r>
            <a:rPr lang="en-US" b="1" dirty="0" smtClean="0"/>
            <a:t>Non-degree only for required prerequisites into a Graduate Program OR Teachers Certification </a:t>
          </a:r>
          <a:endParaRPr lang="en-US" b="1" dirty="0"/>
        </a:p>
      </dgm:t>
    </dgm:pt>
    <dgm:pt modelId="{8660DE4A-C645-4E29-9AD0-BF07308167C2}" type="parTrans" cxnId="{985A858B-E554-4768-964A-7118C35538DA}">
      <dgm:prSet/>
      <dgm:spPr/>
      <dgm:t>
        <a:bodyPr/>
        <a:lstStyle/>
        <a:p>
          <a:endParaRPr lang="en-US" b="1"/>
        </a:p>
      </dgm:t>
    </dgm:pt>
    <dgm:pt modelId="{4DC3259E-4816-4408-A941-F7998DA84973}" type="sibTrans" cxnId="{985A858B-E554-4768-964A-7118C35538DA}">
      <dgm:prSet/>
      <dgm:spPr/>
      <dgm:t>
        <a:bodyPr/>
        <a:lstStyle/>
        <a:p>
          <a:endParaRPr lang="en-US" b="1"/>
        </a:p>
      </dgm:t>
    </dgm:pt>
    <dgm:pt modelId="{FF7B9D09-A77B-48C5-805C-20516B870591}">
      <dgm:prSet/>
      <dgm:spPr/>
      <dgm:t>
        <a:bodyPr/>
        <a:lstStyle/>
        <a:p>
          <a:r>
            <a:rPr lang="en-US" b="1" dirty="0" smtClean="0"/>
            <a:t>No drug convictions for an offense that occurred while receiving financial aid</a:t>
          </a:r>
          <a:endParaRPr lang="en-US" b="1" dirty="0"/>
        </a:p>
      </dgm:t>
    </dgm:pt>
    <dgm:pt modelId="{4628EA04-6B13-4C8E-BC96-186E3D2E94FD}" type="parTrans" cxnId="{DFA2F427-1B82-4291-9C01-4E4F8FDE7125}">
      <dgm:prSet/>
      <dgm:spPr/>
      <dgm:t>
        <a:bodyPr/>
        <a:lstStyle/>
        <a:p>
          <a:endParaRPr lang="en-US" b="1"/>
        </a:p>
      </dgm:t>
    </dgm:pt>
    <dgm:pt modelId="{8AAC6B39-63B7-42C9-BB8A-42E1B6773BE6}" type="sibTrans" cxnId="{DFA2F427-1B82-4291-9C01-4E4F8FDE7125}">
      <dgm:prSet/>
      <dgm:spPr/>
      <dgm:t>
        <a:bodyPr/>
        <a:lstStyle/>
        <a:p>
          <a:endParaRPr lang="en-US" b="1"/>
        </a:p>
      </dgm:t>
    </dgm:pt>
    <dgm:pt modelId="{52897A3F-21C1-492B-9432-29BE948F123C}">
      <dgm:prSet/>
      <dgm:spPr/>
      <dgm:t>
        <a:bodyPr/>
        <a:lstStyle/>
        <a:p>
          <a:r>
            <a:rPr lang="en-US" b="1" dirty="0" smtClean="0"/>
            <a:t>Student must not owe a refund on a Federal Grant or be in default on a Federal Student Loan </a:t>
          </a:r>
          <a:endParaRPr lang="en-US" b="1" dirty="0"/>
        </a:p>
      </dgm:t>
    </dgm:pt>
    <dgm:pt modelId="{856A6373-E263-424A-880C-529D9AE79EE7}" type="parTrans" cxnId="{FA03A226-45C4-4A78-94BA-45B2BAC040E9}">
      <dgm:prSet/>
      <dgm:spPr/>
      <dgm:t>
        <a:bodyPr/>
        <a:lstStyle/>
        <a:p>
          <a:endParaRPr lang="en-US" b="1"/>
        </a:p>
      </dgm:t>
    </dgm:pt>
    <dgm:pt modelId="{FB36304F-54A2-4B05-8BDF-ED780B35E1D9}" type="sibTrans" cxnId="{FA03A226-45C4-4A78-94BA-45B2BAC040E9}">
      <dgm:prSet/>
      <dgm:spPr/>
      <dgm:t>
        <a:bodyPr/>
        <a:lstStyle/>
        <a:p>
          <a:endParaRPr lang="en-US" b="1"/>
        </a:p>
      </dgm:t>
    </dgm:pt>
    <dgm:pt modelId="{63B6206D-D09B-411F-9C7A-338A794338EE}">
      <dgm:prSet/>
      <dgm:spPr/>
      <dgm:t>
        <a:bodyPr/>
        <a:lstStyle/>
        <a:p>
          <a:r>
            <a:rPr lang="en-US" b="1" dirty="0" smtClean="0"/>
            <a:t>Student must demonstrate financial need for Subsidized Loans only</a:t>
          </a:r>
          <a:endParaRPr lang="en-US" b="1" dirty="0"/>
        </a:p>
      </dgm:t>
    </dgm:pt>
    <dgm:pt modelId="{2E3B91BB-69DF-4CCB-A94E-C9F495BC3F05}" type="parTrans" cxnId="{2959760E-6398-442D-A93C-ABDD8D4F89B7}">
      <dgm:prSet/>
      <dgm:spPr/>
      <dgm:t>
        <a:bodyPr/>
        <a:lstStyle/>
        <a:p>
          <a:endParaRPr lang="en-US" b="1"/>
        </a:p>
      </dgm:t>
    </dgm:pt>
    <dgm:pt modelId="{697C6EBD-B2A7-4C3E-9C01-EC2BFACBB1EA}" type="sibTrans" cxnId="{2959760E-6398-442D-A93C-ABDD8D4F89B7}">
      <dgm:prSet/>
      <dgm:spPr/>
      <dgm:t>
        <a:bodyPr/>
        <a:lstStyle/>
        <a:p>
          <a:endParaRPr lang="en-US" b="1"/>
        </a:p>
      </dgm:t>
    </dgm:pt>
    <dgm:pt modelId="{2A56AE33-86A6-466D-9F93-8AAE4622195A}" type="pres">
      <dgm:prSet presAssocID="{37D97139-AE9B-4256-AB85-12819A0BBC9C}" presName="linearFlow" presStyleCnt="0">
        <dgm:presLayoutVars>
          <dgm:dir/>
          <dgm:resizeHandles val="exact"/>
        </dgm:presLayoutVars>
      </dgm:prSet>
      <dgm:spPr/>
    </dgm:pt>
    <dgm:pt modelId="{FB7291DB-58AF-4892-A5DC-F1172C8AAC88}" type="pres">
      <dgm:prSet presAssocID="{B60B45F1-BFC5-47F5-BC36-1DEE9FC116EC}" presName="composite" presStyleCnt="0"/>
      <dgm:spPr/>
    </dgm:pt>
    <dgm:pt modelId="{B020D892-3482-4D1D-A55D-FF524842FC98}" type="pres">
      <dgm:prSet presAssocID="{B60B45F1-BFC5-47F5-BC36-1DEE9FC116EC}" presName="imgShp" presStyleLbl="fgImgPlace1" presStyleIdx="0" presStyleCnt="9"/>
      <dgm:spPr>
        <a:blipFill rotWithShape="0">
          <a:blip xmlns:r="http://schemas.openxmlformats.org/officeDocument/2006/relationships" r:embed="rId1"/>
          <a:stretch>
            <a:fillRect/>
          </a:stretch>
        </a:blipFill>
      </dgm:spPr>
    </dgm:pt>
    <dgm:pt modelId="{1A108BCE-1409-4370-991A-E6ECADEE7691}" type="pres">
      <dgm:prSet presAssocID="{B60B45F1-BFC5-47F5-BC36-1DEE9FC116EC}" presName="txShp" presStyleLbl="node1" presStyleIdx="0" presStyleCnt="9">
        <dgm:presLayoutVars>
          <dgm:bulletEnabled val="1"/>
        </dgm:presLayoutVars>
      </dgm:prSet>
      <dgm:spPr/>
      <dgm:t>
        <a:bodyPr/>
        <a:lstStyle/>
        <a:p>
          <a:endParaRPr lang="en-US"/>
        </a:p>
      </dgm:t>
    </dgm:pt>
    <dgm:pt modelId="{1888F140-9E60-4F17-88F6-E86856129372}" type="pres">
      <dgm:prSet presAssocID="{C1DF65D9-1BD3-46B0-9F68-ED68736F5076}" presName="spacing" presStyleCnt="0"/>
      <dgm:spPr/>
    </dgm:pt>
    <dgm:pt modelId="{B87EA81B-9FFF-4809-9D4A-8E4E59E7D34F}" type="pres">
      <dgm:prSet presAssocID="{2F2AEE7F-BADC-433F-BC0B-D444FEC54798}" presName="composite" presStyleCnt="0"/>
      <dgm:spPr/>
    </dgm:pt>
    <dgm:pt modelId="{3C7C9FB4-AD46-4E4C-AA11-E36ED5C20EF5}" type="pres">
      <dgm:prSet presAssocID="{2F2AEE7F-BADC-433F-BC0B-D444FEC54798}" presName="imgShp" presStyleLbl="fgImgPlace1" presStyleIdx="1" presStyleCnt="9"/>
      <dgm:spPr>
        <a:blipFill rotWithShape="0">
          <a:blip xmlns:r="http://schemas.openxmlformats.org/officeDocument/2006/relationships" r:embed="rId2"/>
          <a:stretch>
            <a:fillRect/>
          </a:stretch>
        </a:blipFill>
      </dgm:spPr>
    </dgm:pt>
    <dgm:pt modelId="{61CB0FB7-19B1-4880-B150-AA222A53918B}" type="pres">
      <dgm:prSet presAssocID="{2F2AEE7F-BADC-433F-BC0B-D444FEC54798}" presName="txShp" presStyleLbl="node1" presStyleIdx="1" presStyleCnt="9">
        <dgm:presLayoutVars>
          <dgm:bulletEnabled val="1"/>
        </dgm:presLayoutVars>
      </dgm:prSet>
      <dgm:spPr/>
      <dgm:t>
        <a:bodyPr/>
        <a:lstStyle/>
        <a:p>
          <a:endParaRPr lang="en-US"/>
        </a:p>
      </dgm:t>
    </dgm:pt>
    <dgm:pt modelId="{2BADE4D2-B00D-4DBB-B868-87D7A24ABE4E}" type="pres">
      <dgm:prSet presAssocID="{2C59E54A-B58A-4A4D-BC70-3F50D67B78D8}" presName="spacing" presStyleCnt="0"/>
      <dgm:spPr/>
    </dgm:pt>
    <dgm:pt modelId="{9F013245-AFA3-401C-8B86-DBA05AE7F6A3}" type="pres">
      <dgm:prSet presAssocID="{B3A82B04-DD4E-496B-B079-D047C5E5CC0A}" presName="composite" presStyleCnt="0"/>
      <dgm:spPr/>
    </dgm:pt>
    <dgm:pt modelId="{D7A6A632-A3B4-46D2-AAC9-6621B543E125}" type="pres">
      <dgm:prSet presAssocID="{B3A82B04-DD4E-496B-B079-D047C5E5CC0A}" presName="imgShp" presStyleLbl="fgImgPlace1" presStyleIdx="2" presStyleCnt="9"/>
      <dgm:spPr>
        <a:blipFill rotWithShape="0">
          <a:blip xmlns:r="http://schemas.openxmlformats.org/officeDocument/2006/relationships" r:embed="rId3"/>
          <a:stretch>
            <a:fillRect/>
          </a:stretch>
        </a:blipFill>
      </dgm:spPr>
    </dgm:pt>
    <dgm:pt modelId="{2D91F36F-6FED-4FEB-AD4D-CB4D781E4A94}" type="pres">
      <dgm:prSet presAssocID="{B3A82B04-DD4E-496B-B079-D047C5E5CC0A}" presName="txShp" presStyleLbl="node1" presStyleIdx="2" presStyleCnt="9">
        <dgm:presLayoutVars>
          <dgm:bulletEnabled val="1"/>
        </dgm:presLayoutVars>
      </dgm:prSet>
      <dgm:spPr/>
      <dgm:t>
        <a:bodyPr/>
        <a:lstStyle/>
        <a:p>
          <a:endParaRPr lang="en-US"/>
        </a:p>
      </dgm:t>
    </dgm:pt>
    <dgm:pt modelId="{1B166028-DF6A-4801-A0FF-EA8DA455139B}" type="pres">
      <dgm:prSet presAssocID="{9F11DB50-007D-4D18-A9F7-DB31B0B587A8}" presName="spacing" presStyleCnt="0"/>
      <dgm:spPr/>
    </dgm:pt>
    <dgm:pt modelId="{0910CD18-FAF6-45E0-B870-A8A4EDDBDE63}" type="pres">
      <dgm:prSet presAssocID="{41A1490C-5393-404A-BF03-D88802232BB6}" presName="composite" presStyleCnt="0"/>
      <dgm:spPr/>
    </dgm:pt>
    <dgm:pt modelId="{EAD77F96-FC4A-46E3-98F5-56CFC4BF636F}" type="pres">
      <dgm:prSet presAssocID="{41A1490C-5393-404A-BF03-D88802232BB6}" presName="imgShp" presStyleLbl="fgImgPlace1" presStyleIdx="3" presStyleCnt="9"/>
      <dgm:spPr>
        <a:blipFill rotWithShape="0">
          <a:blip xmlns:r="http://schemas.openxmlformats.org/officeDocument/2006/relationships" r:embed="rId4"/>
          <a:stretch>
            <a:fillRect/>
          </a:stretch>
        </a:blipFill>
      </dgm:spPr>
    </dgm:pt>
    <dgm:pt modelId="{C3EFAA99-86E7-4823-8ABE-53EFD35C398E}" type="pres">
      <dgm:prSet presAssocID="{41A1490C-5393-404A-BF03-D88802232BB6}" presName="txShp" presStyleLbl="node1" presStyleIdx="3" presStyleCnt="9">
        <dgm:presLayoutVars>
          <dgm:bulletEnabled val="1"/>
        </dgm:presLayoutVars>
      </dgm:prSet>
      <dgm:spPr/>
      <dgm:t>
        <a:bodyPr/>
        <a:lstStyle/>
        <a:p>
          <a:endParaRPr lang="en-US"/>
        </a:p>
      </dgm:t>
    </dgm:pt>
    <dgm:pt modelId="{AAF4354F-6BA6-41B9-9B4F-58B4D6B150B2}" type="pres">
      <dgm:prSet presAssocID="{C26B14DF-7F19-4F9E-91F3-1B899D1ACB1E}" presName="spacing" presStyleCnt="0"/>
      <dgm:spPr/>
    </dgm:pt>
    <dgm:pt modelId="{041CFBC6-7EBE-49DE-8925-154D365C77C8}" type="pres">
      <dgm:prSet presAssocID="{CE45AF7E-27C7-48A3-A16C-A7C4870F7C9F}" presName="composite" presStyleCnt="0"/>
      <dgm:spPr/>
    </dgm:pt>
    <dgm:pt modelId="{F80D96D8-8B4D-4A43-A1B8-FA604CAE8A39}" type="pres">
      <dgm:prSet presAssocID="{CE45AF7E-27C7-48A3-A16C-A7C4870F7C9F}" presName="imgShp" presStyleLbl="fgImgPlace1" presStyleIdx="4" presStyleCnt="9"/>
      <dgm:spPr>
        <a:blipFill rotWithShape="0">
          <a:blip xmlns:r="http://schemas.openxmlformats.org/officeDocument/2006/relationships" r:embed="rId5"/>
          <a:stretch>
            <a:fillRect/>
          </a:stretch>
        </a:blipFill>
      </dgm:spPr>
    </dgm:pt>
    <dgm:pt modelId="{D24B6254-BD4F-4BA5-A010-455D86063975}" type="pres">
      <dgm:prSet presAssocID="{CE45AF7E-27C7-48A3-A16C-A7C4870F7C9F}" presName="txShp" presStyleLbl="node1" presStyleIdx="4" presStyleCnt="9">
        <dgm:presLayoutVars>
          <dgm:bulletEnabled val="1"/>
        </dgm:presLayoutVars>
      </dgm:prSet>
      <dgm:spPr/>
      <dgm:t>
        <a:bodyPr/>
        <a:lstStyle/>
        <a:p>
          <a:endParaRPr lang="en-US"/>
        </a:p>
      </dgm:t>
    </dgm:pt>
    <dgm:pt modelId="{95EC08FC-ADA8-4D7B-8E5A-51EE5332D211}" type="pres">
      <dgm:prSet presAssocID="{7D65539B-E76B-48AA-B286-42AB145248D8}" presName="spacing" presStyleCnt="0"/>
      <dgm:spPr/>
    </dgm:pt>
    <dgm:pt modelId="{7EB3276B-9F9C-42EF-925B-D9A5DAF02497}" type="pres">
      <dgm:prSet presAssocID="{40418DBE-B823-4E5C-8403-5F76279B9A87}" presName="composite" presStyleCnt="0"/>
      <dgm:spPr/>
    </dgm:pt>
    <dgm:pt modelId="{9AEC2FF4-B285-4CA7-B42B-8E5B911DDA53}" type="pres">
      <dgm:prSet presAssocID="{40418DBE-B823-4E5C-8403-5F76279B9A87}" presName="imgShp" presStyleLbl="fgImgPlace1" presStyleIdx="5" presStyleCnt="9"/>
      <dgm:spPr>
        <a:blipFill rotWithShape="0">
          <a:blip xmlns:r="http://schemas.openxmlformats.org/officeDocument/2006/relationships" r:embed="rId6"/>
          <a:stretch>
            <a:fillRect/>
          </a:stretch>
        </a:blipFill>
      </dgm:spPr>
    </dgm:pt>
    <dgm:pt modelId="{EA7727D9-F928-44AF-B7F8-536C2E17578A}" type="pres">
      <dgm:prSet presAssocID="{40418DBE-B823-4E5C-8403-5F76279B9A87}" presName="txShp" presStyleLbl="node1" presStyleIdx="5" presStyleCnt="9">
        <dgm:presLayoutVars>
          <dgm:bulletEnabled val="1"/>
        </dgm:presLayoutVars>
      </dgm:prSet>
      <dgm:spPr/>
      <dgm:t>
        <a:bodyPr/>
        <a:lstStyle/>
        <a:p>
          <a:endParaRPr lang="en-US"/>
        </a:p>
      </dgm:t>
    </dgm:pt>
    <dgm:pt modelId="{51FD44BE-B3BA-4DFD-B79F-C73DD3D3FCB3}" type="pres">
      <dgm:prSet presAssocID="{4DC3259E-4816-4408-A941-F7998DA84973}" presName="spacing" presStyleCnt="0"/>
      <dgm:spPr/>
    </dgm:pt>
    <dgm:pt modelId="{A29F9E15-BA2F-49A0-B27D-C29074DC7069}" type="pres">
      <dgm:prSet presAssocID="{FF7B9D09-A77B-48C5-805C-20516B870591}" presName="composite" presStyleCnt="0"/>
      <dgm:spPr/>
    </dgm:pt>
    <dgm:pt modelId="{BB06D994-D818-48C9-BFBC-0AC1DCBE3D0C}" type="pres">
      <dgm:prSet presAssocID="{FF7B9D09-A77B-48C5-805C-20516B870591}" presName="imgShp" presStyleLbl="fgImgPlace1" presStyleIdx="6" presStyleCnt="9"/>
      <dgm:spPr>
        <a:blipFill rotWithShape="0">
          <a:blip xmlns:r="http://schemas.openxmlformats.org/officeDocument/2006/relationships" r:embed="rId7"/>
          <a:stretch>
            <a:fillRect/>
          </a:stretch>
        </a:blipFill>
      </dgm:spPr>
    </dgm:pt>
    <dgm:pt modelId="{0DEBEC6E-421F-4483-BE31-3DE11EB5EA03}" type="pres">
      <dgm:prSet presAssocID="{FF7B9D09-A77B-48C5-805C-20516B870591}" presName="txShp" presStyleLbl="node1" presStyleIdx="6" presStyleCnt="9">
        <dgm:presLayoutVars>
          <dgm:bulletEnabled val="1"/>
        </dgm:presLayoutVars>
      </dgm:prSet>
      <dgm:spPr/>
      <dgm:t>
        <a:bodyPr/>
        <a:lstStyle/>
        <a:p>
          <a:endParaRPr lang="en-US"/>
        </a:p>
      </dgm:t>
    </dgm:pt>
    <dgm:pt modelId="{41FC1008-7A05-4311-BD28-7F61F395CBD3}" type="pres">
      <dgm:prSet presAssocID="{8AAC6B39-63B7-42C9-BB8A-42E1B6773BE6}" presName="spacing" presStyleCnt="0"/>
      <dgm:spPr/>
    </dgm:pt>
    <dgm:pt modelId="{8483B6FC-DF4F-4AC0-B01F-30C587382860}" type="pres">
      <dgm:prSet presAssocID="{52897A3F-21C1-492B-9432-29BE948F123C}" presName="composite" presStyleCnt="0"/>
      <dgm:spPr/>
    </dgm:pt>
    <dgm:pt modelId="{608135F9-1985-47A0-AA0A-CB40CB595D84}" type="pres">
      <dgm:prSet presAssocID="{52897A3F-21C1-492B-9432-29BE948F123C}" presName="imgShp" presStyleLbl="fgImgPlace1" presStyleIdx="7" presStyleCnt="9"/>
      <dgm:spPr>
        <a:blipFill rotWithShape="0">
          <a:blip xmlns:r="http://schemas.openxmlformats.org/officeDocument/2006/relationships" r:embed="rId8"/>
          <a:stretch>
            <a:fillRect/>
          </a:stretch>
        </a:blipFill>
      </dgm:spPr>
    </dgm:pt>
    <dgm:pt modelId="{11CB9178-FA8B-46E4-902A-3179486CAE0A}" type="pres">
      <dgm:prSet presAssocID="{52897A3F-21C1-492B-9432-29BE948F123C}" presName="txShp" presStyleLbl="node1" presStyleIdx="7" presStyleCnt="9">
        <dgm:presLayoutVars>
          <dgm:bulletEnabled val="1"/>
        </dgm:presLayoutVars>
      </dgm:prSet>
      <dgm:spPr/>
      <dgm:t>
        <a:bodyPr/>
        <a:lstStyle/>
        <a:p>
          <a:endParaRPr lang="en-US"/>
        </a:p>
      </dgm:t>
    </dgm:pt>
    <dgm:pt modelId="{E792A82A-E166-418D-9085-8E261059B2A6}" type="pres">
      <dgm:prSet presAssocID="{FB36304F-54A2-4B05-8BDF-ED780B35E1D9}" presName="spacing" presStyleCnt="0"/>
      <dgm:spPr/>
    </dgm:pt>
    <dgm:pt modelId="{C4885689-895A-47D8-BCC5-719F619512A3}" type="pres">
      <dgm:prSet presAssocID="{63B6206D-D09B-411F-9C7A-338A794338EE}" presName="composite" presStyleCnt="0"/>
      <dgm:spPr/>
    </dgm:pt>
    <dgm:pt modelId="{6487B69D-52AC-49E4-B792-BEB785090DA6}" type="pres">
      <dgm:prSet presAssocID="{63B6206D-D09B-411F-9C7A-338A794338EE}" presName="imgShp" presStyleLbl="fgImgPlace1" presStyleIdx="8" presStyleCnt="9"/>
      <dgm:spPr>
        <a:blipFill rotWithShape="0">
          <a:blip xmlns:r="http://schemas.openxmlformats.org/officeDocument/2006/relationships" r:embed="rId9"/>
          <a:stretch>
            <a:fillRect/>
          </a:stretch>
        </a:blipFill>
      </dgm:spPr>
    </dgm:pt>
    <dgm:pt modelId="{5240FA8B-CE5D-457A-8CF6-6666B5170A09}" type="pres">
      <dgm:prSet presAssocID="{63B6206D-D09B-411F-9C7A-338A794338EE}" presName="txShp" presStyleLbl="node1" presStyleIdx="8" presStyleCnt="9">
        <dgm:presLayoutVars>
          <dgm:bulletEnabled val="1"/>
        </dgm:presLayoutVars>
      </dgm:prSet>
      <dgm:spPr/>
      <dgm:t>
        <a:bodyPr/>
        <a:lstStyle/>
        <a:p>
          <a:endParaRPr lang="en-US"/>
        </a:p>
      </dgm:t>
    </dgm:pt>
  </dgm:ptLst>
  <dgm:cxnLst>
    <dgm:cxn modelId="{C838069D-92B0-4B84-9D91-12A9E53C59C0}" srcId="{37D97139-AE9B-4256-AB85-12819A0BBC9C}" destId="{41A1490C-5393-404A-BF03-D88802232BB6}" srcOrd="3" destOrd="0" parTransId="{8280916C-6E8E-4584-816A-D749677083B4}" sibTransId="{C26B14DF-7F19-4F9E-91F3-1B899D1ACB1E}"/>
    <dgm:cxn modelId="{A050514B-7202-4B46-87EB-C6AE08FE8973}" srcId="{37D97139-AE9B-4256-AB85-12819A0BBC9C}" destId="{B3A82B04-DD4E-496B-B079-D047C5E5CC0A}" srcOrd="2" destOrd="0" parTransId="{1E4D7630-AA19-42DF-AA44-28E97A5141B3}" sibTransId="{9F11DB50-007D-4D18-A9F7-DB31B0B587A8}"/>
    <dgm:cxn modelId="{2C4F02E0-2B99-4CD1-848D-309BA864098A}" type="presOf" srcId="{B3A82B04-DD4E-496B-B079-D047C5E5CC0A}" destId="{2D91F36F-6FED-4FEB-AD4D-CB4D781E4A94}" srcOrd="0" destOrd="0" presId="urn:microsoft.com/office/officeart/2005/8/layout/vList3"/>
    <dgm:cxn modelId="{FA03A226-45C4-4A78-94BA-45B2BAC040E9}" srcId="{37D97139-AE9B-4256-AB85-12819A0BBC9C}" destId="{52897A3F-21C1-492B-9432-29BE948F123C}" srcOrd="7" destOrd="0" parTransId="{856A6373-E263-424A-880C-529D9AE79EE7}" sibTransId="{FB36304F-54A2-4B05-8BDF-ED780B35E1D9}"/>
    <dgm:cxn modelId="{B8DCE39E-7FDD-4FA0-9D01-6C946B0D0A70}" type="presOf" srcId="{52897A3F-21C1-492B-9432-29BE948F123C}" destId="{11CB9178-FA8B-46E4-902A-3179486CAE0A}" srcOrd="0" destOrd="0" presId="urn:microsoft.com/office/officeart/2005/8/layout/vList3"/>
    <dgm:cxn modelId="{1ADD25F5-7F39-489D-A31F-B9379F61A076}" type="presOf" srcId="{63B6206D-D09B-411F-9C7A-338A794338EE}" destId="{5240FA8B-CE5D-457A-8CF6-6666B5170A09}" srcOrd="0" destOrd="0" presId="urn:microsoft.com/office/officeart/2005/8/layout/vList3"/>
    <dgm:cxn modelId="{BF662E01-ACFE-4909-9CD4-51F199D7C45A}" type="presOf" srcId="{B60B45F1-BFC5-47F5-BC36-1DEE9FC116EC}" destId="{1A108BCE-1409-4370-991A-E6ECADEE7691}" srcOrd="0" destOrd="0" presId="urn:microsoft.com/office/officeart/2005/8/layout/vList3"/>
    <dgm:cxn modelId="{0C0E8BC4-541C-41E7-97F6-3EEEA83DAD24}" type="presOf" srcId="{FF7B9D09-A77B-48C5-805C-20516B870591}" destId="{0DEBEC6E-421F-4483-BE31-3DE11EB5EA03}" srcOrd="0" destOrd="0" presId="urn:microsoft.com/office/officeart/2005/8/layout/vList3"/>
    <dgm:cxn modelId="{8C6B4C11-6014-4AC0-8A5A-099A5AAE37FC}" type="presOf" srcId="{40418DBE-B823-4E5C-8403-5F76279B9A87}" destId="{EA7727D9-F928-44AF-B7F8-536C2E17578A}" srcOrd="0" destOrd="0" presId="urn:microsoft.com/office/officeart/2005/8/layout/vList3"/>
    <dgm:cxn modelId="{DC0623D3-660D-4BD5-8EC3-44DD06E34776}" srcId="{37D97139-AE9B-4256-AB85-12819A0BBC9C}" destId="{2F2AEE7F-BADC-433F-BC0B-D444FEC54798}" srcOrd="1" destOrd="0" parTransId="{C487F56D-9BB9-4D7B-810F-D42E3C85D9FA}" sibTransId="{2C59E54A-B58A-4A4D-BC70-3F50D67B78D8}"/>
    <dgm:cxn modelId="{BBB234C3-C2CF-4B84-A02A-21BC867B8517}" srcId="{37D97139-AE9B-4256-AB85-12819A0BBC9C}" destId="{B60B45F1-BFC5-47F5-BC36-1DEE9FC116EC}" srcOrd="0" destOrd="0" parTransId="{4C2F56DC-90F8-4245-968E-EB75D91BF40E}" sibTransId="{C1DF65D9-1BD3-46B0-9F68-ED68736F5076}"/>
    <dgm:cxn modelId="{FC0E0987-486D-49AF-B1BF-7A22D9F54941}" type="presOf" srcId="{37D97139-AE9B-4256-AB85-12819A0BBC9C}" destId="{2A56AE33-86A6-466D-9F93-8AAE4622195A}" srcOrd="0" destOrd="0" presId="urn:microsoft.com/office/officeart/2005/8/layout/vList3"/>
    <dgm:cxn modelId="{E245B298-249B-4FA2-8E1B-F6EDF32E0CF8}" type="presOf" srcId="{2F2AEE7F-BADC-433F-BC0B-D444FEC54798}" destId="{61CB0FB7-19B1-4880-B150-AA222A53918B}" srcOrd="0" destOrd="0" presId="urn:microsoft.com/office/officeart/2005/8/layout/vList3"/>
    <dgm:cxn modelId="{F53704F8-A126-47C3-ACDC-C7C5E4485432}" type="presOf" srcId="{CE45AF7E-27C7-48A3-A16C-A7C4870F7C9F}" destId="{D24B6254-BD4F-4BA5-A010-455D86063975}" srcOrd="0" destOrd="0" presId="urn:microsoft.com/office/officeart/2005/8/layout/vList3"/>
    <dgm:cxn modelId="{985A858B-E554-4768-964A-7118C35538DA}" srcId="{37D97139-AE9B-4256-AB85-12819A0BBC9C}" destId="{40418DBE-B823-4E5C-8403-5F76279B9A87}" srcOrd="5" destOrd="0" parTransId="{8660DE4A-C645-4E29-9AD0-BF07308167C2}" sibTransId="{4DC3259E-4816-4408-A941-F7998DA84973}"/>
    <dgm:cxn modelId="{26696371-CECB-4FF2-BAD3-605C57B71468}" srcId="{37D97139-AE9B-4256-AB85-12819A0BBC9C}" destId="{CE45AF7E-27C7-48A3-A16C-A7C4870F7C9F}" srcOrd="4" destOrd="0" parTransId="{BC1E685D-6A8D-4E4F-8FF1-66AE8A45E1D3}" sibTransId="{7D65539B-E76B-48AA-B286-42AB145248D8}"/>
    <dgm:cxn modelId="{57E5B218-1C3C-4196-8995-0EDF8A0F2873}" type="presOf" srcId="{41A1490C-5393-404A-BF03-D88802232BB6}" destId="{C3EFAA99-86E7-4823-8ABE-53EFD35C398E}" srcOrd="0" destOrd="0" presId="urn:microsoft.com/office/officeart/2005/8/layout/vList3"/>
    <dgm:cxn modelId="{2959760E-6398-442D-A93C-ABDD8D4F89B7}" srcId="{37D97139-AE9B-4256-AB85-12819A0BBC9C}" destId="{63B6206D-D09B-411F-9C7A-338A794338EE}" srcOrd="8" destOrd="0" parTransId="{2E3B91BB-69DF-4CCB-A94E-C9F495BC3F05}" sibTransId="{697C6EBD-B2A7-4C3E-9C01-EC2BFACBB1EA}"/>
    <dgm:cxn modelId="{DFA2F427-1B82-4291-9C01-4E4F8FDE7125}" srcId="{37D97139-AE9B-4256-AB85-12819A0BBC9C}" destId="{FF7B9D09-A77B-48C5-805C-20516B870591}" srcOrd="6" destOrd="0" parTransId="{4628EA04-6B13-4C8E-BC96-186E3D2E94FD}" sibTransId="{8AAC6B39-63B7-42C9-BB8A-42E1B6773BE6}"/>
    <dgm:cxn modelId="{99C014F1-59DD-46A8-BD4B-D353EE86C41C}" type="presParOf" srcId="{2A56AE33-86A6-466D-9F93-8AAE4622195A}" destId="{FB7291DB-58AF-4892-A5DC-F1172C8AAC88}" srcOrd="0" destOrd="0" presId="urn:microsoft.com/office/officeart/2005/8/layout/vList3"/>
    <dgm:cxn modelId="{8CA6BF7A-7FFE-4905-AEF1-204D6790C03D}" type="presParOf" srcId="{FB7291DB-58AF-4892-A5DC-F1172C8AAC88}" destId="{B020D892-3482-4D1D-A55D-FF524842FC98}" srcOrd="0" destOrd="0" presId="urn:microsoft.com/office/officeart/2005/8/layout/vList3"/>
    <dgm:cxn modelId="{C8F69CFD-0095-4BB8-8338-B21A3A669F20}" type="presParOf" srcId="{FB7291DB-58AF-4892-A5DC-F1172C8AAC88}" destId="{1A108BCE-1409-4370-991A-E6ECADEE7691}" srcOrd="1" destOrd="0" presId="urn:microsoft.com/office/officeart/2005/8/layout/vList3"/>
    <dgm:cxn modelId="{3C553E64-C2C0-44ED-8E4D-D9A49B07C94E}" type="presParOf" srcId="{2A56AE33-86A6-466D-9F93-8AAE4622195A}" destId="{1888F140-9E60-4F17-88F6-E86856129372}" srcOrd="1" destOrd="0" presId="urn:microsoft.com/office/officeart/2005/8/layout/vList3"/>
    <dgm:cxn modelId="{093DF0A6-212B-4FD2-9341-D5739E7F7DD0}" type="presParOf" srcId="{2A56AE33-86A6-466D-9F93-8AAE4622195A}" destId="{B87EA81B-9FFF-4809-9D4A-8E4E59E7D34F}" srcOrd="2" destOrd="0" presId="urn:microsoft.com/office/officeart/2005/8/layout/vList3"/>
    <dgm:cxn modelId="{7B7248AE-2D8D-411F-9405-A29BBC863E99}" type="presParOf" srcId="{B87EA81B-9FFF-4809-9D4A-8E4E59E7D34F}" destId="{3C7C9FB4-AD46-4E4C-AA11-E36ED5C20EF5}" srcOrd="0" destOrd="0" presId="urn:microsoft.com/office/officeart/2005/8/layout/vList3"/>
    <dgm:cxn modelId="{A708813F-8C62-4838-BC84-67F9AE151980}" type="presParOf" srcId="{B87EA81B-9FFF-4809-9D4A-8E4E59E7D34F}" destId="{61CB0FB7-19B1-4880-B150-AA222A53918B}" srcOrd="1" destOrd="0" presId="urn:microsoft.com/office/officeart/2005/8/layout/vList3"/>
    <dgm:cxn modelId="{11E4FFE0-C14E-4B53-A684-35DA5D3B39E2}" type="presParOf" srcId="{2A56AE33-86A6-466D-9F93-8AAE4622195A}" destId="{2BADE4D2-B00D-4DBB-B868-87D7A24ABE4E}" srcOrd="3" destOrd="0" presId="urn:microsoft.com/office/officeart/2005/8/layout/vList3"/>
    <dgm:cxn modelId="{9AF4BF66-1D88-4EC9-AADC-51D105AC30F5}" type="presParOf" srcId="{2A56AE33-86A6-466D-9F93-8AAE4622195A}" destId="{9F013245-AFA3-401C-8B86-DBA05AE7F6A3}" srcOrd="4" destOrd="0" presId="urn:microsoft.com/office/officeart/2005/8/layout/vList3"/>
    <dgm:cxn modelId="{4D1827EF-A2A4-4E53-940F-E3D4E6B5B5AA}" type="presParOf" srcId="{9F013245-AFA3-401C-8B86-DBA05AE7F6A3}" destId="{D7A6A632-A3B4-46D2-AAC9-6621B543E125}" srcOrd="0" destOrd="0" presId="urn:microsoft.com/office/officeart/2005/8/layout/vList3"/>
    <dgm:cxn modelId="{EBF3754E-6CC8-42FE-AAF4-2FC0084B1AC3}" type="presParOf" srcId="{9F013245-AFA3-401C-8B86-DBA05AE7F6A3}" destId="{2D91F36F-6FED-4FEB-AD4D-CB4D781E4A94}" srcOrd="1" destOrd="0" presId="urn:microsoft.com/office/officeart/2005/8/layout/vList3"/>
    <dgm:cxn modelId="{2FEC9FF8-AB9A-413E-BFD6-733474F249BC}" type="presParOf" srcId="{2A56AE33-86A6-466D-9F93-8AAE4622195A}" destId="{1B166028-DF6A-4801-A0FF-EA8DA455139B}" srcOrd="5" destOrd="0" presId="urn:microsoft.com/office/officeart/2005/8/layout/vList3"/>
    <dgm:cxn modelId="{DBF0105E-7395-43E2-BF99-8FA00A482F80}" type="presParOf" srcId="{2A56AE33-86A6-466D-9F93-8AAE4622195A}" destId="{0910CD18-FAF6-45E0-B870-A8A4EDDBDE63}" srcOrd="6" destOrd="0" presId="urn:microsoft.com/office/officeart/2005/8/layout/vList3"/>
    <dgm:cxn modelId="{E83FE16F-A6C8-4C85-83D6-21C048712150}" type="presParOf" srcId="{0910CD18-FAF6-45E0-B870-A8A4EDDBDE63}" destId="{EAD77F96-FC4A-46E3-98F5-56CFC4BF636F}" srcOrd="0" destOrd="0" presId="urn:microsoft.com/office/officeart/2005/8/layout/vList3"/>
    <dgm:cxn modelId="{3FACDB42-C0DC-443E-8DA6-1BCD18DD7E57}" type="presParOf" srcId="{0910CD18-FAF6-45E0-B870-A8A4EDDBDE63}" destId="{C3EFAA99-86E7-4823-8ABE-53EFD35C398E}" srcOrd="1" destOrd="0" presId="urn:microsoft.com/office/officeart/2005/8/layout/vList3"/>
    <dgm:cxn modelId="{D7F9E9FD-E995-4833-8559-D94604E2B2AB}" type="presParOf" srcId="{2A56AE33-86A6-466D-9F93-8AAE4622195A}" destId="{AAF4354F-6BA6-41B9-9B4F-58B4D6B150B2}" srcOrd="7" destOrd="0" presId="urn:microsoft.com/office/officeart/2005/8/layout/vList3"/>
    <dgm:cxn modelId="{7421578A-2591-491D-B9DB-A11492F38930}" type="presParOf" srcId="{2A56AE33-86A6-466D-9F93-8AAE4622195A}" destId="{041CFBC6-7EBE-49DE-8925-154D365C77C8}" srcOrd="8" destOrd="0" presId="urn:microsoft.com/office/officeart/2005/8/layout/vList3"/>
    <dgm:cxn modelId="{BBDC42E0-72C3-48C0-A44F-80080A3FF093}" type="presParOf" srcId="{041CFBC6-7EBE-49DE-8925-154D365C77C8}" destId="{F80D96D8-8B4D-4A43-A1B8-FA604CAE8A39}" srcOrd="0" destOrd="0" presId="urn:microsoft.com/office/officeart/2005/8/layout/vList3"/>
    <dgm:cxn modelId="{CD5FDE2F-8714-4E82-970C-47029D44FC75}" type="presParOf" srcId="{041CFBC6-7EBE-49DE-8925-154D365C77C8}" destId="{D24B6254-BD4F-4BA5-A010-455D86063975}" srcOrd="1" destOrd="0" presId="urn:microsoft.com/office/officeart/2005/8/layout/vList3"/>
    <dgm:cxn modelId="{0C3C2CDA-58AA-43DA-A8FB-7F637C5361CD}" type="presParOf" srcId="{2A56AE33-86A6-466D-9F93-8AAE4622195A}" destId="{95EC08FC-ADA8-4D7B-8E5A-51EE5332D211}" srcOrd="9" destOrd="0" presId="urn:microsoft.com/office/officeart/2005/8/layout/vList3"/>
    <dgm:cxn modelId="{02E3A021-7B71-4DB5-83F0-A7CEFDE30CF5}" type="presParOf" srcId="{2A56AE33-86A6-466D-9F93-8AAE4622195A}" destId="{7EB3276B-9F9C-42EF-925B-D9A5DAF02497}" srcOrd="10" destOrd="0" presId="urn:microsoft.com/office/officeart/2005/8/layout/vList3"/>
    <dgm:cxn modelId="{F994EC34-8695-4BA7-BFA9-A14E7C2FA71D}" type="presParOf" srcId="{7EB3276B-9F9C-42EF-925B-D9A5DAF02497}" destId="{9AEC2FF4-B285-4CA7-B42B-8E5B911DDA53}" srcOrd="0" destOrd="0" presId="urn:microsoft.com/office/officeart/2005/8/layout/vList3"/>
    <dgm:cxn modelId="{1BB944F0-921E-4E18-88FE-3E95F0D99FEE}" type="presParOf" srcId="{7EB3276B-9F9C-42EF-925B-D9A5DAF02497}" destId="{EA7727D9-F928-44AF-B7F8-536C2E17578A}" srcOrd="1" destOrd="0" presId="urn:microsoft.com/office/officeart/2005/8/layout/vList3"/>
    <dgm:cxn modelId="{66431248-7AF2-4F3A-A056-646658C1541D}" type="presParOf" srcId="{2A56AE33-86A6-466D-9F93-8AAE4622195A}" destId="{51FD44BE-B3BA-4DFD-B79F-C73DD3D3FCB3}" srcOrd="11" destOrd="0" presId="urn:microsoft.com/office/officeart/2005/8/layout/vList3"/>
    <dgm:cxn modelId="{956EDA79-BB22-461F-926A-BA887D93FA61}" type="presParOf" srcId="{2A56AE33-86A6-466D-9F93-8AAE4622195A}" destId="{A29F9E15-BA2F-49A0-B27D-C29074DC7069}" srcOrd="12" destOrd="0" presId="urn:microsoft.com/office/officeart/2005/8/layout/vList3"/>
    <dgm:cxn modelId="{2632AFB1-D09D-4993-BCC0-ABDB9FF4A147}" type="presParOf" srcId="{A29F9E15-BA2F-49A0-B27D-C29074DC7069}" destId="{BB06D994-D818-48C9-BFBC-0AC1DCBE3D0C}" srcOrd="0" destOrd="0" presId="urn:microsoft.com/office/officeart/2005/8/layout/vList3"/>
    <dgm:cxn modelId="{2497F909-31A2-4A2D-A726-4929EC9A6639}" type="presParOf" srcId="{A29F9E15-BA2F-49A0-B27D-C29074DC7069}" destId="{0DEBEC6E-421F-4483-BE31-3DE11EB5EA03}" srcOrd="1" destOrd="0" presId="urn:microsoft.com/office/officeart/2005/8/layout/vList3"/>
    <dgm:cxn modelId="{958A5C53-5F6B-4A0E-AE1A-DFFE4C69F10C}" type="presParOf" srcId="{2A56AE33-86A6-466D-9F93-8AAE4622195A}" destId="{41FC1008-7A05-4311-BD28-7F61F395CBD3}" srcOrd="13" destOrd="0" presId="urn:microsoft.com/office/officeart/2005/8/layout/vList3"/>
    <dgm:cxn modelId="{CC1F5CCB-867C-48F9-9FEE-E73EDC5FA567}" type="presParOf" srcId="{2A56AE33-86A6-466D-9F93-8AAE4622195A}" destId="{8483B6FC-DF4F-4AC0-B01F-30C587382860}" srcOrd="14" destOrd="0" presId="urn:microsoft.com/office/officeart/2005/8/layout/vList3"/>
    <dgm:cxn modelId="{470841A6-E023-4B02-BB28-C37FC6FD8A13}" type="presParOf" srcId="{8483B6FC-DF4F-4AC0-B01F-30C587382860}" destId="{608135F9-1985-47A0-AA0A-CB40CB595D84}" srcOrd="0" destOrd="0" presId="urn:microsoft.com/office/officeart/2005/8/layout/vList3"/>
    <dgm:cxn modelId="{AB471D8B-5B56-4673-848E-DE674524ADEE}" type="presParOf" srcId="{8483B6FC-DF4F-4AC0-B01F-30C587382860}" destId="{11CB9178-FA8B-46E4-902A-3179486CAE0A}" srcOrd="1" destOrd="0" presId="urn:microsoft.com/office/officeart/2005/8/layout/vList3"/>
    <dgm:cxn modelId="{D4817923-DE4E-4BCD-B98F-886E93E369F7}" type="presParOf" srcId="{2A56AE33-86A6-466D-9F93-8AAE4622195A}" destId="{E792A82A-E166-418D-9085-8E261059B2A6}" srcOrd="15" destOrd="0" presId="urn:microsoft.com/office/officeart/2005/8/layout/vList3"/>
    <dgm:cxn modelId="{998CF24D-C70E-49E2-BFAB-7FBA16A99D9C}" type="presParOf" srcId="{2A56AE33-86A6-466D-9F93-8AAE4622195A}" destId="{C4885689-895A-47D8-BCC5-719F619512A3}" srcOrd="16" destOrd="0" presId="urn:microsoft.com/office/officeart/2005/8/layout/vList3"/>
    <dgm:cxn modelId="{44B8EDB2-6029-4FA3-A085-D6F4D27498AD}" type="presParOf" srcId="{C4885689-895A-47D8-BCC5-719F619512A3}" destId="{6487B69D-52AC-49E4-B792-BEB785090DA6}" srcOrd="0" destOrd="0" presId="urn:microsoft.com/office/officeart/2005/8/layout/vList3"/>
    <dgm:cxn modelId="{5C809780-8647-44B6-8C45-9EFE32E93D98}" type="presParOf" srcId="{C4885689-895A-47D8-BCC5-719F619512A3}" destId="{5240FA8B-CE5D-457A-8CF6-6666B5170A0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660CB9-88B9-44D9-AED1-B048A0C1E54F}" type="doc">
      <dgm:prSet loTypeId="urn:microsoft.com/office/officeart/2005/8/layout/process2" loCatId="process" qsTypeId="urn:microsoft.com/office/officeart/2005/8/quickstyle/3d1" qsCatId="3D" csTypeId="urn:microsoft.com/office/officeart/2005/8/colors/accent1_2" csCatId="accent1" phldr="1"/>
      <dgm:spPr/>
    </dgm:pt>
    <dgm:pt modelId="{DD197B30-084F-41EF-9ED1-DC7129B46D99}">
      <dgm:prSet/>
      <dgm:spPr/>
      <dgm:t>
        <a:bodyPr/>
        <a:lstStyle/>
        <a:p>
          <a:r>
            <a:rPr lang="en-US" b="1" dirty="0" smtClean="0"/>
            <a:t>First - </a:t>
          </a:r>
          <a:r>
            <a:rPr lang="en-US" dirty="0" smtClean="0"/>
            <a:t>The student completes the Free Application for Federal Student Aid (FAFSA), signs it with a federally issued PIN (available at pin.gov) and sends it to the Department of Education Central Processing System (CPS).</a:t>
          </a:r>
        </a:p>
      </dgm:t>
    </dgm:pt>
    <dgm:pt modelId="{FD0CDE40-697B-46D3-9C0B-D4F0FFCBE125}" type="parTrans" cxnId="{0C29A2C9-5E73-4BD5-9064-F1E0D5EABD67}">
      <dgm:prSet/>
      <dgm:spPr/>
      <dgm:t>
        <a:bodyPr/>
        <a:lstStyle/>
        <a:p>
          <a:endParaRPr lang="en-US"/>
        </a:p>
      </dgm:t>
    </dgm:pt>
    <dgm:pt modelId="{F3B2B9D2-3FB2-48AC-8F59-EAD6526C1122}" type="sibTrans" cxnId="{0C29A2C9-5E73-4BD5-9064-F1E0D5EABD67}">
      <dgm:prSet/>
      <dgm:spPr/>
      <dgm:t>
        <a:bodyPr/>
        <a:lstStyle/>
        <a:p>
          <a:endParaRPr lang="en-US"/>
        </a:p>
      </dgm:t>
    </dgm:pt>
    <dgm:pt modelId="{80AE61D9-B8D8-4A71-8F9A-05E390545DBB}">
      <dgm:prSet/>
      <dgm:spPr/>
      <dgm:t>
        <a:bodyPr/>
        <a:lstStyle/>
        <a:p>
          <a:r>
            <a:rPr lang="en-US" b="1" dirty="0" smtClean="0"/>
            <a:t>Second - </a:t>
          </a:r>
          <a:r>
            <a:rPr lang="en-US" dirty="0" smtClean="0"/>
            <a:t>The CPS computes the applicant's Expected Family Contribution (EFC) using a federal need analysis formula – Federal Methodology.</a:t>
          </a:r>
        </a:p>
      </dgm:t>
    </dgm:pt>
    <dgm:pt modelId="{CA0594F6-0913-4707-902D-71BAF3CBFA3B}" type="parTrans" cxnId="{CAB09F76-9055-42DC-B870-0114ABC22852}">
      <dgm:prSet/>
      <dgm:spPr/>
      <dgm:t>
        <a:bodyPr/>
        <a:lstStyle/>
        <a:p>
          <a:endParaRPr lang="en-US"/>
        </a:p>
      </dgm:t>
    </dgm:pt>
    <dgm:pt modelId="{66BCE34B-3EB7-4F62-A5B1-AE3E688CF9A2}" type="sibTrans" cxnId="{CAB09F76-9055-42DC-B870-0114ABC22852}">
      <dgm:prSet/>
      <dgm:spPr/>
      <dgm:t>
        <a:bodyPr/>
        <a:lstStyle/>
        <a:p>
          <a:endParaRPr lang="en-US"/>
        </a:p>
      </dgm:t>
    </dgm:pt>
    <dgm:pt modelId="{1CE602F5-52DB-40E7-8132-25927D763D16}">
      <dgm:prSet/>
      <dgm:spPr/>
      <dgm:t>
        <a:bodyPr/>
        <a:lstStyle/>
        <a:p>
          <a:r>
            <a:rPr lang="en-US" b="1" smtClean="0"/>
            <a:t>Third - </a:t>
          </a:r>
          <a:r>
            <a:rPr lang="en-US" smtClean="0"/>
            <a:t>The Federal Methodology is used to calculate a student's and family's ability to contribute to postsecondary education, the EFC.</a:t>
          </a:r>
          <a:endParaRPr lang="en-US" dirty="0" smtClean="0"/>
        </a:p>
      </dgm:t>
    </dgm:pt>
    <dgm:pt modelId="{EFBE6D4A-F36B-4FC2-B94C-B8E68D7EACF0}" type="parTrans" cxnId="{FBF49A77-1555-43DA-9953-ADF7136630C0}">
      <dgm:prSet/>
      <dgm:spPr/>
      <dgm:t>
        <a:bodyPr/>
        <a:lstStyle/>
        <a:p>
          <a:endParaRPr lang="en-US"/>
        </a:p>
      </dgm:t>
    </dgm:pt>
    <dgm:pt modelId="{89B13D8B-FFBA-4472-983F-70610DC0F75B}" type="sibTrans" cxnId="{FBF49A77-1555-43DA-9953-ADF7136630C0}">
      <dgm:prSet/>
      <dgm:spPr/>
      <dgm:t>
        <a:bodyPr/>
        <a:lstStyle/>
        <a:p>
          <a:endParaRPr lang="en-US"/>
        </a:p>
      </dgm:t>
    </dgm:pt>
    <dgm:pt modelId="{4426FB1A-D657-4F7E-9406-3FA12E6594DE}" type="pres">
      <dgm:prSet presAssocID="{39660CB9-88B9-44D9-AED1-B048A0C1E54F}" presName="linearFlow" presStyleCnt="0">
        <dgm:presLayoutVars>
          <dgm:resizeHandles val="exact"/>
        </dgm:presLayoutVars>
      </dgm:prSet>
      <dgm:spPr/>
    </dgm:pt>
    <dgm:pt modelId="{A0F47264-EF53-48C3-B521-FD0BE2EF046D}" type="pres">
      <dgm:prSet presAssocID="{DD197B30-084F-41EF-9ED1-DC7129B46D99}" presName="node" presStyleLbl="node1" presStyleIdx="0" presStyleCnt="3">
        <dgm:presLayoutVars>
          <dgm:bulletEnabled val="1"/>
        </dgm:presLayoutVars>
      </dgm:prSet>
      <dgm:spPr/>
      <dgm:t>
        <a:bodyPr/>
        <a:lstStyle/>
        <a:p>
          <a:endParaRPr lang="en-US"/>
        </a:p>
      </dgm:t>
    </dgm:pt>
    <dgm:pt modelId="{295D4B51-0D43-41BB-B43B-5014626B2CEF}" type="pres">
      <dgm:prSet presAssocID="{F3B2B9D2-3FB2-48AC-8F59-EAD6526C1122}" presName="sibTrans" presStyleLbl="sibTrans2D1" presStyleIdx="0" presStyleCnt="2"/>
      <dgm:spPr/>
      <dgm:t>
        <a:bodyPr/>
        <a:lstStyle/>
        <a:p>
          <a:endParaRPr lang="en-US"/>
        </a:p>
      </dgm:t>
    </dgm:pt>
    <dgm:pt modelId="{1FA25235-833D-4C40-BC93-2DBF533F817D}" type="pres">
      <dgm:prSet presAssocID="{F3B2B9D2-3FB2-48AC-8F59-EAD6526C1122}" presName="connectorText" presStyleLbl="sibTrans2D1" presStyleIdx="0" presStyleCnt="2"/>
      <dgm:spPr/>
      <dgm:t>
        <a:bodyPr/>
        <a:lstStyle/>
        <a:p>
          <a:endParaRPr lang="en-US"/>
        </a:p>
      </dgm:t>
    </dgm:pt>
    <dgm:pt modelId="{803AE058-C7E8-4A0B-A689-534CA3716B9E}" type="pres">
      <dgm:prSet presAssocID="{80AE61D9-B8D8-4A71-8F9A-05E390545DBB}" presName="node" presStyleLbl="node1" presStyleIdx="1" presStyleCnt="3">
        <dgm:presLayoutVars>
          <dgm:bulletEnabled val="1"/>
        </dgm:presLayoutVars>
      </dgm:prSet>
      <dgm:spPr/>
      <dgm:t>
        <a:bodyPr/>
        <a:lstStyle/>
        <a:p>
          <a:endParaRPr lang="en-US"/>
        </a:p>
      </dgm:t>
    </dgm:pt>
    <dgm:pt modelId="{45F15E77-4967-41AA-BA23-E4720DEF7F75}" type="pres">
      <dgm:prSet presAssocID="{66BCE34B-3EB7-4F62-A5B1-AE3E688CF9A2}" presName="sibTrans" presStyleLbl="sibTrans2D1" presStyleIdx="1" presStyleCnt="2"/>
      <dgm:spPr/>
      <dgm:t>
        <a:bodyPr/>
        <a:lstStyle/>
        <a:p>
          <a:endParaRPr lang="en-US"/>
        </a:p>
      </dgm:t>
    </dgm:pt>
    <dgm:pt modelId="{302E7654-BB3B-4B36-B5DA-DB77E7947943}" type="pres">
      <dgm:prSet presAssocID="{66BCE34B-3EB7-4F62-A5B1-AE3E688CF9A2}" presName="connectorText" presStyleLbl="sibTrans2D1" presStyleIdx="1" presStyleCnt="2"/>
      <dgm:spPr/>
      <dgm:t>
        <a:bodyPr/>
        <a:lstStyle/>
        <a:p>
          <a:endParaRPr lang="en-US"/>
        </a:p>
      </dgm:t>
    </dgm:pt>
    <dgm:pt modelId="{FEEE410E-6B92-4951-BAC4-47E9A2EC4AB9}" type="pres">
      <dgm:prSet presAssocID="{1CE602F5-52DB-40E7-8132-25927D763D16}" presName="node" presStyleLbl="node1" presStyleIdx="2" presStyleCnt="3">
        <dgm:presLayoutVars>
          <dgm:bulletEnabled val="1"/>
        </dgm:presLayoutVars>
      </dgm:prSet>
      <dgm:spPr/>
      <dgm:t>
        <a:bodyPr/>
        <a:lstStyle/>
        <a:p>
          <a:endParaRPr lang="en-US"/>
        </a:p>
      </dgm:t>
    </dgm:pt>
  </dgm:ptLst>
  <dgm:cxnLst>
    <dgm:cxn modelId="{0C29A2C9-5E73-4BD5-9064-F1E0D5EABD67}" srcId="{39660CB9-88B9-44D9-AED1-B048A0C1E54F}" destId="{DD197B30-084F-41EF-9ED1-DC7129B46D99}" srcOrd="0" destOrd="0" parTransId="{FD0CDE40-697B-46D3-9C0B-D4F0FFCBE125}" sibTransId="{F3B2B9D2-3FB2-48AC-8F59-EAD6526C1122}"/>
    <dgm:cxn modelId="{FBF49A77-1555-43DA-9953-ADF7136630C0}" srcId="{39660CB9-88B9-44D9-AED1-B048A0C1E54F}" destId="{1CE602F5-52DB-40E7-8132-25927D763D16}" srcOrd="2" destOrd="0" parTransId="{EFBE6D4A-F36B-4FC2-B94C-B8E68D7EACF0}" sibTransId="{89B13D8B-FFBA-4472-983F-70610DC0F75B}"/>
    <dgm:cxn modelId="{5AF50113-9FCD-40E6-9EB1-633611EA079B}" type="presOf" srcId="{1CE602F5-52DB-40E7-8132-25927D763D16}" destId="{FEEE410E-6B92-4951-BAC4-47E9A2EC4AB9}" srcOrd="0" destOrd="0" presId="urn:microsoft.com/office/officeart/2005/8/layout/process2"/>
    <dgm:cxn modelId="{184C17C5-8DD7-48F5-B5C8-D784C725E2D4}" type="presOf" srcId="{F3B2B9D2-3FB2-48AC-8F59-EAD6526C1122}" destId="{1FA25235-833D-4C40-BC93-2DBF533F817D}" srcOrd="1" destOrd="0" presId="urn:microsoft.com/office/officeart/2005/8/layout/process2"/>
    <dgm:cxn modelId="{0D3D6C63-53D8-4E6C-8F8F-363BEB614DE1}" type="presOf" srcId="{F3B2B9D2-3FB2-48AC-8F59-EAD6526C1122}" destId="{295D4B51-0D43-41BB-B43B-5014626B2CEF}" srcOrd="0" destOrd="0" presId="urn:microsoft.com/office/officeart/2005/8/layout/process2"/>
    <dgm:cxn modelId="{5BEFED06-FDAD-4CB2-9E08-3DE98BC2A435}" type="presOf" srcId="{66BCE34B-3EB7-4F62-A5B1-AE3E688CF9A2}" destId="{45F15E77-4967-41AA-BA23-E4720DEF7F75}" srcOrd="0" destOrd="0" presId="urn:microsoft.com/office/officeart/2005/8/layout/process2"/>
    <dgm:cxn modelId="{A47E9C4F-E7D6-4759-BC9B-2669AC8FD1AC}" type="presOf" srcId="{DD197B30-084F-41EF-9ED1-DC7129B46D99}" destId="{A0F47264-EF53-48C3-B521-FD0BE2EF046D}" srcOrd="0" destOrd="0" presId="urn:microsoft.com/office/officeart/2005/8/layout/process2"/>
    <dgm:cxn modelId="{046B8B46-B329-45F9-8CC7-C2F5DB238C20}" type="presOf" srcId="{66BCE34B-3EB7-4F62-A5B1-AE3E688CF9A2}" destId="{302E7654-BB3B-4B36-B5DA-DB77E7947943}" srcOrd="1" destOrd="0" presId="urn:microsoft.com/office/officeart/2005/8/layout/process2"/>
    <dgm:cxn modelId="{14241049-79DB-4F32-8C51-E8E69BD808CD}" type="presOf" srcId="{80AE61D9-B8D8-4A71-8F9A-05E390545DBB}" destId="{803AE058-C7E8-4A0B-A689-534CA3716B9E}" srcOrd="0" destOrd="0" presId="urn:microsoft.com/office/officeart/2005/8/layout/process2"/>
    <dgm:cxn modelId="{E0368CAC-FBB4-42B5-B92B-50276F3EE8C6}" type="presOf" srcId="{39660CB9-88B9-44D9-AED1-B048A0C1E54F}" destId="{4426FB1A-D657-4F7E-9406-3FA12E6594DE}" srcOrd="0" destOrd="0" presId="urn:microsoft.com/office/officeart/2005/8/layout/process2"/>
    <dgm:cxn modelId="{CAB09F76-9055-42DC-B870-0114ABC22852}" srcId="{39660CB9-88B9-44D9-AED1-B048A0C1E54F}" destId="{80AE61D9-B8D8-4A71-8F9A-05E390545DBB}" srcOrd="1" destOrd="0" parTransId="{CA0594F6-0913-4707-902D-71BAF3CBFA3B}" sibTransId="{66BCE34B-3EB7-4F62-A5B1-AE3E688CF9A2}"/>
    <dgm:cxn modelId="{622E77F8-7448-445F-AD91-55C706846A29}" type="presParOf" srcId="{4426FB1A-D657-4F7E-9406-3FA12E6594DE}" destId="{A0F47264-EF53-48C3-B521-FD0BE2EF046D}" srcOrd="0" destOrd="0" presId="urn:microsoft.com/office/officeart/2005/8/layout/process2"/>
    <dgm:cxn modelId="{BB1CB01F-39D8-4667-B753-018731260C19}" type="presParOf" srcId="{4426FB1A-D657-4F7E-9406-3FA12E6594DE}" destId="{295D4B51-0D43-41BB-B43B-5014626B2CEF}" srcOrd="1" destOrd="0" presId="urn:microsoft.com/office/officeart/2005/8/layout/process2"/>
    <dgm:cxn modelId="{7BEB6933-AAD2-4003-812F-CCE666721A36}" type="presParOf" srcId="{295D4B51-0D43-41BB-B43B-5014626B2CEF}" destId="{1FA25235-833D-4C40-BC93-2DBF533F817D}" srcOrd="0" destOrd="0" presId="urn:microsoft.com/office/officeart/2005/8/layout/process2"/>
    <dgm:cxn modelId="{BEEA25AE-1AAC-4960-A2CC-1F7B07D43FA8}" type="presParOf" srcId="{4426FB1A-D657-4F7E-9406-3FA12E6594DE}" destId="{803AE058-C7E8-4A0B-A689-534CA3716B9E}" srcOrd="2" destOrd="0" presId="urn:microsoft.com/office/officeart/2005/8/layout/process2"/>
    <dgm:cxn modelId="{2AF6A28F-8EA8-4840-B16D-E134B3D8C718}" type="presParOf" srcId="{4426FB1A-D657-4F7E-9406-3FA12E6594DE}" destId="{45F15E77-4967-41AA-BA23-E4720DEF7F75}" srcOrd="3" destOrd="0" presId="urn:microsoft.com/office/officeart/2005/8/layout/process2"/>
    <dgm:cxn modelId="{D5F2A67A-D994-4632-B133-068B129EB771}" type="presParOf" srcId="{45F15E77-4967-41AA-BA23-E4720DEF7F75}" destId="{302E7654-BB3B-4B36-B5DA-DB77E7947943}" srcOrd="0" destOrd="0" presId="urn:microsoft.com/office/officeart/2005/8/layout/process2"/>
    <dgm:cxn modelId="{4D76ED57-C4AE-49D8-B117-E425E592A025}" type="presParOf" srcId="{4426FB1A-D657-4F7E-9406-3FA12E6594DE}" destId="{FEEE410E-6B92-4951-BAC4-47E9A2EC4AB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CA8CDE-A165-455B-93AD-6E4BBEBF208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955619E6-D76A-4EE1-8CF8-D69A95D85EFD}">
      <dgm:prSet phldrT="[Text]" custT="1"/>
      <dgm:spPr/>
      <dgm:t>
        <a:bodyPr/>
        <a:lstStyle/>
        <a:p>
          <a:r>
            <a:rPr lang="en-US" sz="1400" dirty="0" smtClean="0"/>
            <a:t>Student’s Social Security Number. (Be sure that it is what is printed on the social security card)</a:t>
          </a:r>
        </a:p>
      </dgm:t>
    </dgm:pt>
    <dgm:pt modelId="{66A64D00-A534-4EDB-839A-14748F9C19FA}" type="parTrans" cxnId="{A3B0D620-2528-432D-B65E-F11811C887F8}">
      <dgm:prSet/>
      <dgm:spPr/>
      <dgm:t>
        <a:bodyPr/>
        <a:lstStyle/>
        <a:p>
          <a:endParaRPr lang="en-US" sz="1400"/>
        </a:p>
      </dgm:t>
    </dgm:pt>
    <dgm:pt modelId="{D0B7F49D-BE0F-4760-9E4E-18E622AEF4AC}" type="sibTrans" cxnId="{A3B0D620-2528-432D-B65E-F11811C887F8}">
      <dgm:prSet/>
      <dgm:spPr/>
      <dgm:t>
        <a:bodyPr/>
        <a:lstStyle/>
        <a:p>
          <a:endParaRPr lang="en-US" sz="1400"/>
        </a:p>
      </dgm:t>
    </dgm:pt>
    <dgm:pt modelId="{C165C824-1B9A-4379-9C60-6B57AF1F80A2}">
      <dgm:prSet phldrT="[Text]" custT="1"/>
      <dgm:spPr/>
      <dgm:t>
        <a:bodyPr/>
        <a:lstStyle/>
        <a:p>
          <a:r>
            <a:rPr lang="en-US" sz="1400" dirty="0" smtClean="0"/>
            <a:t>Student’s Driver’s License (If Any)</a:t>
          </a:r>
          <a:endParaRPr lang="en-US" sz="1400" dirty="0"/>
        </a:p>
      </dgm:t>
    </dgm:pt>
    <dgm:pt modelId="{B4BC3942-155C-4315-90CC-CB12CB70CEEF}" type="parTrans" cxnId="{8D42A6C9-7426-4BFB-8F5F-055240F05A07}">
      <dgm:prSet/>
      <dgm:spPr/>
      <dgm:t>
        <a:bodyPr/>
        <a:lstStyle/>
        <a:p>
          <a:endParaRPr lang="en-US" sz="1400"/>
        </a:p>
      </dgm:t>
    </dgm:pt>
    <dgm:pt modelId="{DB71498C-18BB-430E-8E3B-E286178850A0}" type="sibTrans" cxnId="{8D42A6C9-7426-4BFB-8F5F-055240F05A07}">
      <dgm:prSet/>
      <dgm:spPr/>
      <dgm:t>
        <a:bodyPr/>
        <a:lstStyle/>
        <a:p>
          <a:endParaRPr lang="en-US" sz="1400"/>
        </a:p>
      </dgm:t>
    </dgm:pt>
    <dgm:pt modelId="{60FEB0E2-1EDD-4137-B034-CC3D19F8EC39}">
      <dgm:prSet phldrT="[Text]" custT="1"/>
      <dgm:spPr/>
      <dgm:t>
        <a:bodyPr/>
        <a:lstStyle/>
        <a:p>
          <a:pPr algn="l"/>
          <a:r>
            <a:rPr lang="en-US" sz="1400" dirty="0" smtClean="0"/>
            <a:t>Student ‘s W-2 Forms and Other Records of Money Earned	</a:t>
          </a:r>
        </a:p>
      </dgm:t>
    </dgm:pt>
    <dgm:pt modelId="{F0DE06CB-F67B-4A1B-9EAA-0A6E0664BEBD}" type="parTrans" cxnId="{8B755D9A-9613-4FE3-B6ED-10BACB7EC137}">
      <dgm:prSet/>
      <dgm:spPr/>
      <dgm:t>
        <a:bodyPr/>
        <a:lstStyle/>
        <a:p>
          <a:endParaRPr lang="en-US" sz="1400"/>
        </a:p>
      </dgm:t>
    </dgm:pt>
    <dgm:pt modelId="{233D234A-2A39-44AC-9363-2261ED497F95}" type="sibTrans" cxnId="{8B755D9A-9613-4FE3-B6ED-10BACB7EC137}">
      <dgm:prSet/>
      <dgm:spPr/>
      <dgm:t>
        <a:bodyPr/>
        <a:lstStyle/>
        <a:p>
          <a:endParaRPr lang="en-US" sz="1400"/>
        </a:p>
      </dgm:t>
    </dgm:pt>
    <dgm:pt modelId="{D9598066-115E-45C4-B447-AC8BCF8A410D}">
      <dgm:prSet phldrT="[Text]" custT="1"/>
      <dgm:spPr/>
      <dgm:t>
        <a:bodyPr/>
        <a:lstStyle/>
        <a:p>
          <a:pPr algn="l"/>
          <a:r>
            <a:rPr lang="en-US" sz="1400" dirty="0" smtClean="0"/>
            <a:t>Student’s (and Spouse’s, if student is married) Federal Income Tax Return</a:t>
          </a:r>
        </a:p>
      </dgm:t>
    </dgm:pt>
    <dgm:pt modelId="{EDEACDEC-988D-47C7-A1CD-8BEF733EA47D}" type="parTrans" cxnId="{A02815AF-62C0-4E59-8EF5-A98D696ABC90}">
      <dgm:prSet/>
      <dgm:spPr/>
      <dgm:t>
        <a:bodyPr/>
        <a:lstStyle/>
        <a:p>
          <a:endParaRPr lang="en-US" sz="1400"/>
        </a:p>
      </dgm:t>
    </dgm:pt>
    <dgm:pt modelId="{CA0D54D3-28D2-4AD2-9BFF-6F121DAA0B35}" type="sibTrans" cxnId="{A02815AF-62C0-4E59-8EF5-A98D696ABC90}">
      <dgm:prSet/>
      <dgm:spPr/>
      <dgm:t>
        <a:bodyPr/>
        <a:lstStyle/>
        <a:p>
          <a:endParaRPr lang="en-US" sz="1400"/>
        </a:p>
      </dgm:t>
    </dgm:pt>
    <dgm:pt modelId="{1AD8AF1C-612C-4D75-B174-6424E94922BB}">
      <dgm:prSet phldrT="[Text]" custT="1"/>
      <dgm:spPr/>
      <dgm:t>
        <a:bodyPr/>
        <a:lstStyle/>
        <a:p>
          <a:pPr algn="l"/>
          <a:r>
            <a:rPr lang="en-US" sz="1400" dirty="0" smtClean="0"/>
            <a:t>Student’s (and Spouse’s, if student is married) Bank Statements</a:t>
          </a:r>
        </a:p>
      </dgm:t>
    </dgm:pt>
    <dgm:pt modelId="{6E7C62D3-B669-4775-91F5-351ABABEC36B}" type="parTrans" cxnId="{F36C9A78-C988-4D76-BBB6-48CCE3A4403E}">
      <dgm:prSet/>
      <dgm:spPr/>
      <dgm:t>
        <a:bodyPr/>
        <a:lstStyle/>
        <a:p>
          <a:endParaRPr lang="en-US" sz="1400"/>
        </a:p>
      </dgm:t>
    </dgm:pt>
    <dgm:pt modelId="{75B0E42A-1BD8-450D-994A-B466477DC52C}" type="sibTrans" cxnId="{F36C9A78-C988-4D76-BBB6-48CCE3A4403E}">
      <dgm:prSet/>
      <dgm:spPr/>
      <dgm:t>
        <a:bodyPr/>
        <a:lstStyle/>
        <a:p>
          <a:endParaRPr lang="en-US" sz="1400"/>
        </a:p>
      </dgm:t>
    </dgm:pt>
    <dgm:pt modelId="{C62AC47D-0807-4872-A5DE-438548AFBD80}">
      <dgm:prSet phldrT="[Text]" custT="1"/>
      <dgm:spPr/>
      <dgm:t>
        <a:bodyPr/>
        <a:lstStyle/>
        <a:p>
          <a:pPr algn="l"/>
          <a:r>
            <a:rPr lang="en-US" sz="1400" dirty="0" smtClean="0"/>
            <a:t>Student’s (and Spouse’s, if student is married) Untaxed Income Records:</a:t>
          </a:r>
        </a:p>
      </dgm:t>
    </dgm:pt>
    <dgm:pt modelId="{E97BE5CA-FCE7-4A37-B6F6-327E3E690580}" type="parTrans" cxnId="{EE0651D2-4D9B-43A1-B7FE-6BE228BB0C8B}">
      <dgm:prSet/>
      <dgm:spPr/>
      <dgm:t>
        <a:bodyPr/>
        <a:lstStyle/>
        <a:p>
          <a:endParaRPr lang="en-US" sz="1400"/>
        </a:p>
      </dgm:t>
    </dgm:pt>
    <dgm:pt modelId="{386CE98C-F52C-43A9-95DF-CF3FFB9CDD09}" type="sibTrans" cxnId="{EE0651D2-4D9B-43A1-B7FE-6BE228BB0C8B}">
      <dgm:prSet/>
      <dgm:spPr/>
      <dgm:t>
        <a:bodyPr/>
        <a:lstStyle/>
        <a:p>
          <a:endParaRPr lang="en-US" sz="1400"/>
        </a:p>
      </dgm:t>
    </dgm:pt>
    <dgm:pt modelId="{BAAD2AF5-3525-4247-B670-D09D361D6517}">
      <dgm:prSet phldrT="[Text]" custT="1"/>
      <dgm:spPr/>
      <dgm:t>
        <a:bodyPr/>
        <a:lstStyle/>
        <a:p>
          <a:pPr algn="l"/>
          <a:r>
            <a:rPr lang="en-US" sz="1200" dirty="0" smtClean="0"/>
            <a:t>Child support received</a:t>
          </a:r>
        </a:p>
      </dgm:t>
    </dgm:pt>
    <dgm:pt modelId="{D30D253A-CA0F-4979-85B4-0BC4865C81D7}" type="parTrans" cxnId="{2C2FB3DB-B3D6-4022-8A53-8AB116190AA6}">
      <dgm:prSet/>
      <dgm:spPr/>
      <dgm:t>
        <a:bodyPr/>
        <a:lstStyle/>
        <a:p>
          <a:endParaRPr lang="en-US" sz="1400"/>
        </a:p>
      </dgm:t>
    </dgm:pt>
    <dgm:pt modelId="{F854AD87-09E2-4F5C-8326-4EEF259525A7}" type="sibTrans" cxnId="{2C2FB3DB-B3D6-4022-8A53-8AB116190AA6}">
      <dgm:prSet/>
      <dgm:spPr/>
      <dgm:t>
        <a:bodyPr/>
        <a:lstStyle/>
        <a:p>
          <a:endParaRPr lang="en-US" sz="1400"/>
        </a:p>
      </dgm:t>
    </dgm:pt>
    <dgm:pt modelId="{B8410729-E1C9-4410-9B1A-59BFBE0F57C2}">
      <dgm:prSet phldrT="[Text]" custT="1"/>
      <dgm:spPr/>
      <dgm:t>
        <a:bodyPr/>
        <a:lstStyle/>
        <a:p>
          <a:pPr algn="l"/>
          <a:r>
            <a:rPr lang="en-US" sz="1200" dirty="0" smtClean="0"/>
            <a:t>Temporary Assistance for Needy Families (TANF)</a:t>
          </a:r>
        </a:p>
      </dgm:t>
    </dgm:pt>
    <dgm:pt modelId="{E2B28E56-17CB-4CFB-ABC2-54F7E9E051A8}" type="parTrans" cxnId="{E0CA1CA2-D9C5-4BE7-8E87-756ED15AEDAA}">
      <dgm:prSet/>
      <dgm:spPr/>
      <dgm:t>
        <a:bodyPr/>
        <a:lstStyle/>
        <a:p>
          <a:endParaRPr lang="en-US" sz="1400"/>
        </a:p>
      </dgm:t>
    </dgm:pt>
    <dgm:pt modelId="{926FB585-7815-4B7D-9D8D-E87824F0BAD0}" type="sibTrans" cxnId="{E0CA1CA2-D9C5-4BE7-8E87-756ED15AEDAA}">
      <dgm:prSet/>
      <dgm:spPr/>
      <dgm:t>
        <a:bodyPr/>
        <a:lstStyle/>
        <a:p>
          <a:endParaRPr lang="en-US" sz="1400"/>
        </a:p>
      </dgm:t>
    </dgm:pt>
    <dgm:pt modelId="{DA0B9925-D4FC-4013-A459-64E9494E8527}">
      <dgm:prSet phldrT="[Text]" custT="1"/>
      <dgm:spPr/>
      <dgm:t>
        <a:bodyPr/>
        <a:lstStyle/>
        <a:p>
          <a:pPr algn="l"/>
          <a:r>
            <a:rPr lang="en-US" sz="1200" dirty="0" smtClean="0"/>
            <a:t>Untaxed money received or paid on the student’s behalf and not reported elsewhere</a:t>
          </a:r>
        </a:p>
      </dgm:t>
    </dgm:pt>
    <dgm:pt modelId="{A8C3E470-C632-45B6-A565-5D8F7EBC88F1}" type="parTrans" cxnId="{64173E8A-78CB-43BB-8892-D6562775375B}">
      <dgm:prSet/>
      <dgm:spPr/>
      <dgm:t>
        <a:bodyPr/>
        <a:lstStyle/>
        <a:p>
          <a:endParaRPr lang="en-US" sz="1400"/>
        </a:p>
      </dgm:t>
    </dgm:pt>
    <dgm:pt modelId="{84A17778-E7F2-4F82-9C28-A28413484ACE}" type="sibTrans" cxnId="{64173E8A-78CB-43BB-8892-D6562775375B}">
      <dgm:prSet/>
      <dgm:spPr/>
      <dgm:t>
        <a:bodyPr/>
        <a:lstStyle/>
        <a:p>
          <a:endParaRPr lang="en-US" sz="1400"/>
        </a:p>
      </dgm:t>
    </dgm:pt>
    <dgm:pt modelId="{84C0F4C3-D3B2-4C50-ABF3-B1F46C2F0E40}">
      <dgm:prSet phldrT="[Text]" custT="1"/>
      <dgm:spPr/>
      <dgm:t>
        <a:bodyPr/>
        <a:lstStyle/>
        <a:p>
          <a:pPr algn="l"/>
          <a:r>
            <a:rPr lang="en-US" sz="1200" dirty="0" smtClean="0"/>
            <a:t>Veterans  non-educational Benefit records</a:t>
          </a:r>
        </a:p>
      </dgm:t>
    </dgm:pt>
    <dgm:pt modelId="{498978C9-A3F5-480C-AE66-89D6205C78A8}" type="parTrans" cxnId="{72AC62F7-00DE-488B-AE46-D8A2E4E18336}">
      <dgm:prSet/>
      <dgm:spPr/>
      <dgm:t>
        <a:bodyPr/>
        <a:lstStyle/>
        <a:p>
          <a:endParaRPr lang="en-US" sz="1400"/>
        </a:p>
      </dgm:t>
    </dgm:pt>
    <dgm:pt modelId="{6ADE1A12-6C99-49E5-A949-D309745C5C84}" type="sibTrans" cxnId="{72AC62F7-00DE-488B-AE46-D8A2E4E18336}">
      <dgm:prSet/>
      <dgm:spPr/>
      <dgm:t>
        <a:bodyPr/>
        <a:lstStyle/>
        <a:p>
          <a:endParaRPr lang="en-US" sz="1400"/>
        </a:p>
      </dgm:t>
    </dgm:pt>
    <dgm:pt modelId="{97F78371-39C2-4CB8-BD2E-648966B47EA7}">
      <dgm:prSet phldrT="[Text]" custT="1"/>
      <dgm:spPr/>
      <dgm:t>
        <a:bodyPr/>
        <a:lstStyle/>
        <a:p>
          <a:pPr algn="l"/>
          <a:r>
            <a:rPr lang="en-US" sz="1400" dirty="0" smtClean="0"/>
            <a:t>Student’s (and Spouse’s, if student is married) current business and investment mortgage information, business and farm records, stock, bond, and other investment records</a:t>
          </a:r>
        </a:p>
      </dgm:t>
    </dgm:pt>
    <dgm:pt modelId="{EAA2D128-E948-49B6-A9D4-A21BDC56FC7B}" type="parTrans" cxnId="{0DDFF87F-1A44-47C8-9EFB-D31D27D59667}">
      <dgm:prSet/>
      <dgm:spPr/>
      <dgm:t>
        <a:bodyPr/>
        <a:lstStyle/>
        <a:p>
          <a:endParaRPr lang="en-US" sz="1400"/>
        </a:p>
      </dgm:t>
    </dgm:pt>
    <dgm:pt modelId="{C03C1388-DC0C-4A8E-B793-E0CD4863B915}" type="sibTrans" cxnId="{0DDFF87F-1A44-47C8-9EFB-D31D27D59667}">
      <dgm:prSet/>
      <dgm:spPr/>
      <dgm:t>
        <a:bodyPr/>
        <a:lstStyle/>
        <a:p>
          <a:endParaRPr lang="en-US" sz="1400"/>
        </a:p>
      </dgm:t>
    </dgm:pt>
    <dgm:pt modelId="{F0EEC130-DA43-4F99-A243-ED475F5E368A}">
      <dgm:prSet phldrT="[Text]" custT="1"/>
      <dgm:spPr/>
      <dgm:t>
        <a:bodyPr/>
        <a:lstStyle/>
        <a:p>
          <a:pPr algn="l"/>
          <a:r>
            <a:rPr lang="en-US" sz="1400" dirty="0" smtClean="0"/>
            <a:t>Student Alien Registration or  Permanent record card (If non-U.S. Citizen)</a:t>
          </a:r>
        </a:p>
      </dgm:t>
    </dgm:pt>
    <dgm:pt modelId="{0E553122-9BD5-4610-9CD3-C60AA3E6AB20}" type="parTrans" cxnId="{19E90FF6-F2B6-4A02-9147-D3895956E305}">
      <dgm:prSet/>
      <dgm:spPr/>
      <dgm:t>
        <a:bodyPr/>
        <a:lstStyle/>
        <a:p>
          <a:endParaRPr lang="en-US" sz="1400"/>
        </a:p>
      </dgm:t>
    </dgm:pt>
    <dgm:pt modelId="{21593A3B-5CF8-457B-BF36-AD414FE5F3E9}" type="sibTrans" cxnId="{19E90FF6-F2B6-4A02-9147-D3895956E305}">
      <dgm:prSet/>
      <dgm:spPr/>
      <dgm:t>
        <a:bodyPr/>
        <a:lstStyle/>
        <a:p>
          <a:endParaRPr lang="en-US" sz="1400"/>
        </a:p>
      </dgm:t>
    </dgm:pt>
    <dgm:pt modelId="{77A982D9-B262-4879-B31B-28012269FB2B}" type="pres">
      <dgm:prSet presAssocID="{EDCA8CDE-A165-455B-93AD-6E4BBEBF208F}" presName="linear" presStyleCnt="0">
        <dgm:presLayoutVars>
          <dgm:animLvl val="lvl"/>
          <dgm:resizeHandles val="exact"/>
        </dgm:presLayoutVars>
      </dgm:prSet>
      <dgm:spPr/>
      <dgm:t>
        <a:bodyPr/>
        <a:lstStyle/>
        <a:p>
          <a:endParaRPr lang="en-US"/>
        </a:p>
      </dgm:t>
    </dgm:pt>
    <dgm:pt modelId="{5984FCB5-7E43-4277-8041-B9F42F60F46F}" type="pres">
      <dgm:prSet presAssocID="{955619E6-D76A-4EE1-8CF8-D69A95D85EFD}" presName="parentText" presStyleLbl="node1" presStyleIdx="0" presStyleCnt="8" custLinFactY="-505" custLinFactNeighborY="-100000">
        <dgm:presLayoutVars>
          <dgm:chMax val="0"/>
          <dgm:bulletEnabled val="1"/>
        </dgm:presLayoutVars>
      </dgm:prSet>
      <dgm:spPr/>
      <dgm:t>
        <a:bodyPr/>
        <a:lstStyle/>
        <a:p>
          <a:endParaRPr lang="en-US"/>
        </a:p>
      </dgm:t>
    </dgm:pt>
    <dgm:pt modelId="{85ACF98F-2CAC-44F3-B28B-A9BA54DCB1A1}" type="pres">
      <dgm:prSet presAssocID="{D0B7F49D-BE0F-4760-9E4E-18E622AEF4AC}" presName="spacer" presStyleCnt="0"/>
      <dgm:spPr/>
      <dgm:t>
        <a:bodyPr/>
        <a:lstStyle/>
        <a:p>
          <a:endParaRPr lang="en-US"/>
        </a:p>
      </dgm:t>
    </dgm:pt>
    <dgm:pt modelId="{B900D767-2B43-4C29-A025-4756BF887A1A}" type="pres">
      <dgm:prSet presAssocID="{C165C824-1B9A-4379-9C60-6B57AF1F80A2}" presName="parentText" presStyleLbl="node1" presStyleIdx="1" presStyleCnt="8">
        <dgm:presLayoutVars>
          <dgm:chMax val="0"/>
          <dgm:bulletEnabled val="1"/>
        </dgm:presLayoutVars>
      </dgm:prSet>
      <dgm:spPr/>
      <dgm:t>
        <a:bodyPr/>
        <a:lstStyle/>
        <a:p>
          <a:endParaRPr lang="en-US"/>
        </a:p>
      </dgm:t>
    </dgm:pt>
    <dgm:pt modelId="{1F20D33E-A1E0-4FFA-A9DF-CA73CFDB021D}" type="pres">
      <dgm:prSet presAssocID="{DB71498C-18BB-430E-8E3B-E286178850A0}" presName="spacer" presStyleCnt="0"/>
      <dgm:spPr/>
      <dgm:t>
        <a:bodyPr/>
        <a:lstStyle/>
        <a:p>
          <a:endParaRPr lang="en-US"/>
        </a:p>
      </dgm:t>
    </dgm:pt>
    <dgm:pt modelId="{95B08382-160C-43D4-9A20-30C3A7691533}" type="pres">
      <dgm:prSet presAssocID="{60FEB0E2-1EDD-4137-B034-CC3D19F8EC39}" presName="parentText" presStyleLbl="node1" presStyleIdx="2" presStyleCnt="8">
        <dgm:presLayoutVars>
          <dgm:chMax val="0"/>
          <dgm:bulletEnabled val="1"/>
        </dgm:presLayoutVars>
      </dgm:prSet>
      <dgm:spPr/>
      <dgm:t>
        <a:bodyPr/>
        <a:lstStyle/>
        <a:p>
          <a:endParaRPr lang="en-US"/>
        </a:p>
      </dgm:t>
    </dgm:pt>
    <dgm:pt modelId="{20E513D3-6F92-41B0-ABA3-A951376C7B8C}" type="pres">
      <dgm:prSet presAssocID="{233D234A-2A39-44AC-9363-2261ED497F95}" presName="spacer" presStyleCnt="0"/>
      <dgm:spPr/>
      <dgm:t>
        <a:bodyPr/>
        <a:lstStyle/>
        <a:p>
          <a:endParaRPr lang="en-US"/>
        </a:p>
      </dgm:t>
    </dgm:pt>
    <dgm:pt modelId="{847C7001-E62C-4807-8DE3-4C4D78631452}" type="pres">
      <dgm:prSet presAssocID="{D9598066-115E-45C4-B447-AC8BCF8A410D}" presName="parentText" presStyleLbl="node1" presStyleIdx="3" presStyleCnt="8">
        <dgm:presLayoutVars>
          <dgm:chMax val="0"/>
          <dgm:bulletEnabled val="1"/>
        </dgm:presLayoutVars>
      </dgm:prSet>
      <dgm:spPr/>
      <dgm:t>
        <a:bodyPr/>
        <a:lstStyle/>
        <a:p>
          <a:endParaRPr lang="en-US"/>
        </a:p>
      </dgm:t>
    </dgm:pt>
    <dgm:pt modelId="{480C8ED3-FD8E-43B0-9B9D-49D45FFFECAC}" type="pres">
      <dgm:prSet presAssocID="{CA0D54D3-28D2-4AD2-9BFF-6F121DAA0B35}" presName="spacer" presStyleCnt="0"/>
      <dgm:spPr/>
      <dgm:t>
        <a:bodyPr/>
        <a:lstStyle/>
        <a:p>
          <a:endParaRPr lang="en-US"/>
        </a:p>
      </dgm:t>
    </dgm:pt>
    <dgm:pt modelId="{7A9FE0CD-2249-4F7B-A66F-F27CBEF7E8C3}" type="pres">
      <dgm:prSet presAssocID="{C62AC47D-0807-4872-A5DE-438548AFBD80}" presName="parentText" presStyleLbl="node1" presStyleIdx="4" presStyleCnt="8">
        <dgm:presLayoutVars>
          <dgm:chMax val="0"/>
          <dgm:bulletEnabled val="1"/>
        </dgm:presLayoutVars>
      </dgm:prSet>
      <dgm:spPr/>
      <dgm:t>
        <a:bodyPr/>
        <a:lstStyle/>
        <a:p>
          <a:endParaRPr lang="en-US"/>
        </a:p>
      </dgm:t>
    </dgm:pt>
    <dgm:pt modelId="{4842DAC9-2997-43EF-BEF0-229706AD2A58}" type="pres">
      <dgm:prSet presAssocID="{C62AC47D-0807-4872-A5DE-438548AFBD80}" presName="childText" presStyleLbl="revTx" presStyleIdx="0" presStyleCnt="1" custScaleY="106102">
        <dgm:presLayoutVars>
          <dgm:bulletEnabled val="1"/>
        </dgm:presLayoutVars>
      </dgm:prSet>
      <dgm:spPr/>
      <dgm:t>
        <a:bodyPr/>
        <a:lstStyle/>
        <a:p>
          <a:endParaRPr lang="en-US"/>
        </a:p>
      </dgm:t>
    </dgm:pt>
    <dgm:pt modelId="{8A112057-78F9-4296-BC12-E58F1EB418D2}" type="pres">
      <dgm:prSet presAssocID="{1AD8AF1C-612C-4D75-B174-6424E94922BB}" presName="parentText" presStyleLbl="node1" presStyleIdx="5" presStyleCnt="8">
        <dgm:presLayoutVars>
          <dgm:chMax val="0"/>
          <dgm:bulletEnabled val="1"/>
        </dgm:presLayoutVars>
      </dgm:prSet>
      <dgm:spPr/>
      <dgm:t>
        <a:bodyPr/>
        <a:lstStyle/>
        <a:p>
          <a:endParaRPr lang="en-US"/>
        </a:p>
      </dgm:t>
    </dgm:pt>
    <dgm:pt modelId="{1E89CCE0-20FD-49DB-9A13-58EF4826AEE1}" type="pres">
      <dgm:prSet presAssocID="{75B0E42A-1BD8-450D-994A-B466477DC52C}" presName="spacer" presStyleCnt="0"/>
      <dgm:spPr/>
      <dgm:t>
        <a:bodyPr/>
        <a:lstStyle/>
        <a:p>
          <a:endParaRPr lang="en-US"/>
        </a:p>
      </dgm:t>
    </dgm:pt>
    <dgm:pt modelId="{158ADF98-284E-41EE-AEB3-1FDE41468C25}" type="pres">
      <dgm:prSet presAssocID="{97F78371-39C2-4CB8-BD2E-648966B47EA7}" presName="parentText" presStyleLbl="node1" presStyleIdx="6" presStyleCnt="8">
        <dgm:presLayoutVars>
          <dgm:chMax val="0"/>
          <dgm:bulletEnabled val="1"/>
        </dgm:presLayoutVars>
      </dgm:prSet>
      <dgm:spPr/>
      <dgm:t>
        <a:bodyPr/>
        <a:lstStyle/>
        <a:p>
          <a:endParaRPr lang="en-US"/>
        </a:p>
      </dgm:t>
    </dgm:pt>
    <dgm:pt modelId="{A597DBDE-64F8-4C77-83CC-E750BDE04106}" type="pres">
      <dgm:prSet presAssocID="{C03C1388-DC0C-4A8E-B793-E0CD4863B915}" presName="spacer" presStyleCnt="0"/>
      <dgm:spPr/>
      <dgm:t>
        <a:bodyPr/>
        <a:lstStyle/>
        <a:p>
          <a:endParaRPr lang="en-US"/>
        </a:p>
      </dgm:t>
    </dgm:pt>
    <dgm:pt modelId="{A4B5543B-698D-491C-82F3-ACCB673161D6}" type="pres">
      <dgm:prSet presAssocID="{F0EEC130-DA43-4F99-A243-ED475F5E368A}" presName="parentText" presStyleLbl="node1" presStyleIdx="7" presStyleCnt="8">
        <dgm:presLayoutVars>
          <dgm:chMax val="0"/>
          <dgm:bulletEnabled val="1"/>
        </dgm:presLayoutVars>
      </dgm:prSet>
      <dgm:spPr/>
      <dgm:t>
        <a:bodyPr/>
        <a:lstStyle/>
        <a:p>
          <a:endParaRPr lang="en-US"/>
        </a:p>
      </dgm:t>
    </dgm:pt>
  </dgm:ptLst>
  <dgm:cxnLst>
    <dgm:cxn modelId="{8B755D9A-9613-4FE3-B6ED-10BACB7EC137}" srcId="{EDCA8CDE-A165-455B-93AD-6E4BBEBF208F}" destId="{60FEB0E2-1EDD-4137-B034-CC3D19F8EC39}" srcOrd="2" destOrd="0" parTransId="{F0DE06CB-F67B-4A1B-9EAA-0A6E0664BEBD}" sibTransId="{233D234A-2A39-44AC-9363-2261ED497F95}"/>
    <dgm:cxn modelId="{FC47EC07-DA88-478B-8DDD-44D132C5E971}" type="presOf" srcId="{C165C824-1B9A-4379-9C60-6B57AF1F80A2}" destId="{B900D767-2B43-4C29-A025-4756BF887A1A}" srcOrd="0" destOrd="0" presId="urn:microsoft.com/office/officeart/2005/8/layout/vList2"/>
    <dgm:cxn modelId="{9B27447F-6CA6-48AE-A55E-AF2B3529BA6A}" type="presOf" srcId="{1AD8AF1C-612C-4D75-B174-6424E94922BB}" destId="{8A112057-78F9-4296-BC12-E58F1EB418D2}" srcOrd="0" destOrd="0" presId="urn:microsoft.com/office/officeart/2005/8/layout/vList2"/>
    <dgm:cxn modelId="{1DF8C5A8-7B92-47FF-B31B-818B940835DF}" type="presOf" srcId="{60FEB0E2-1EDD-4137-B034-CC3D19F8EC39}" destId="{95B08382-160C-43D4-9A20-30C3A7691533}" srcOrd="0" destOrd="0" presId="urn:microsoft.com/office/officeart/2005/8/layout/vList2"/>
    <dgm:cxn modelId="{3FDD0A87-BE15-4E36-81E7-788D537FA4A2}" type="presOf" srcId="{C62AC47D-0807-4872-A5DE-438548AFBD80}" destId="{7A9FE0CD-2249-4F7B-A66F-F27CBEF7E8C3}" srcOrd="0" destOrd="0" presId="urn:microsoft.com/office/officeart/2005/8/layout/vList2"/>
    <dgm:cxn modelId="{54A381E3-DA02-452E-A1F7-4B14EFB23BE1}" type="presOf" srcId="{97F78371-39C2-4CB8-BD2E-648966B47EA7}" destId="{158ADF98-284E-41EE-AEB3-1FDE41468C25}" srcOrd="0" destOrd="0" presId="urn:microsoft.com/office/officeart/2005/8/layout/vList2"/>
    <dgm:cxn modelId="{EE0651D2-4D9B-43A1-B7FE-6BE228BB0C8B}" srcId="{EDCA8CDE-A165-455B-93AD-6E4BBEBF208F}" destId="{C62AC47D-0807-4872-A5DE-438548AFBD80}" srcOrd="4" destOrd="0" parTransId="{E97BE5CA-FCE7-4A37-B6F6-327E3E690580}" sibTransId="{386CE98C-F52C-43A9-95DF-CF3FFB9CDD09}"/>
    <dgm:cxn modelId="{A02815AF-62C0-4E59-8EF5-A98D696ABC90}" srcId="{EDCA8CDE-A165-455B-93AD-6E4BBEBF208F}" destId="{D9598066-115E-45C4-B447-AC8BCF8A410D}" srcOrd="3" destOrd="0" parTransId="{EDEACDEC-988D-47C7-A1CD-8BEF733EA47D}" sibTransId="{CA0D54D3-28D2-4AD2-9BFF-6F121DAA0B35}"/>
    <dgm:cxn modelId="{8D42A6C9-7426-4BFB-8F5F-055240F05A07}" srcId="{EDCA8CDE-A165-455B-93AD-6E4BBEBF208F}" destId="{C165C824-1B9A-4379-9C60-6B57AF1F80A2}" srcOrd="1" destOrd="0" parTransId="{B4BC3942-155C-4315-90CC-CB12CB70CEEF}" sibTransId="{DB71498C-18BB-430E-8E3B-E286178850A0}"/>
    <dgm:cxn modelId="{C20C5C54-3DD4-46F1-95FD-089A4F025A3C}" type="presOf" srcId="{B8410729-E1C9-4410-9B1A-59BFBE0F57C2}" destId="{4842DAC9-2997-43EF-BEF0-229706AD2A58}" srcOrd="0" destOrd="1" presId="urn:microsoft.com/office/officeart/2005/8/layout/vList2"/>
    <dgm:cxn modelId="{30D0B722-0C07-4F63-95B9-5017F8CA57B0}" type="presOf" srcId="{D9598066-115E-45C4-B447-AC8BCF8A410D}" destId="{847C7001-E62C-4807-8DE3-4C4D78631452}" srcOrd="0" destOrd="0" presId="urn:microsoft.com/office/officeart/2005/8/layout/vList2"/>
    <dgm:cxn modelId="{0DDFF87F-1A44-47C8-9EFB-D31D27D59667}" srcId="{EDCA8CDE-A165-455B-93AD-6E4BBEBF208F}" destId="{97F78371-39C2-4CB8-BD2E-648966B47EA7}" srcOrd="6" destOrd="0" parTransId="{EAA2D128-E948-49B6-A9D4-A21BDC56FC7B}" sibTransId="{C03C1388-DC0C-4A8E-B793-E0CD4863B915}"/>
    <dgm:cxn modelId="{64173E8A-78CB-43BB-8892-D6562775375B}" srcId="{C62AC47D-0807-4872-A5DE-438548AFBD80}" destId="{DA0B9925-D4FC-4013-A459-64E9494E8527}" srcOrd="2" destOrd="0" parTransId="{A8C3E470-C632-45B6-A565-5D8F7EBC88F1}" sibTransId="{84A17778-E7F2-4F82-9C28-A28413484ACE}"/>
    <dgm:cxn modelId="{A49645F5-4300-4A79-BDD1-EBD8E47D88E5}" type="presOf" srcId="{F0EEC130-DA43-4F99-A243-ED475F5E368A}" destId="{A4B5543B-698D-491C-82F3-ACCB673161D6}" srcOrd="0" destOrd="0" presId="urn:microsoft.com/office/officeart/2005/8/layout/vList2"/>
    <dgm:cxn modelId="{19E90FF6-F2B6-4A02-9147-D3895956E305}" srcId="{EDCA8CDE-A165-455B-93AD-6E4BBEBF208F}" destId="{F0EEC130-DA43-4F99-A243-ED475F5E368A}" srcOrd="7" destOrd="0" parTransId="{0E553122-9BD5-4610-9CD3-C60AA3E6AB20}" sibTransId="{21593A3B-5CF8-457B-BF36-AD414FE5F3E9}"/>
    <dgm:cxn modelId="{E73B9FC8-906D-4AF4-993A-639054B21390}" type="presOf" srcId="{955619E6-D76A-4EE1-8CF8-D69A95D85EFD}" destId="{5984FCB5-7E43-4277-8041-B9F42F60F46F}" srcOrd="0" destOrd="0" presId="urn:microsoft.com/office/officeart/2005/8/layout/vList2"/>
    <dgm:cxn modelId="{F36C9A78-C988-4D76-BBB6-48CCE3A4403E}" srcId="{EDCA8CDE-A165-455B-93AD-6E4BBEBF208F}" destId="{1AD8AF1C-612C-4D75-B174-6424E94922BB}" srcOrd="5" destOrd="0" parTransId="{6E7C62D3-B669-4775-91F5-351ABABEC36B}" sibTransId="{75B0E42A-1BD8-450D-994A-B466477DC52C}"/>
    <dgm:cxn modelId="{73E62642-6F1A-44E5-8929-86287B8EAB35}" type="presOf" srcId="{84C0F4C3-D3B2-4C50-ABF3-B1F46C2F0E40}" destId="{4842DAC9-2997-43EF-BEF0-229706AD2A58}" srcOrd="0" destOrd="3" presId="urn:microsoft.com/office/officeart/2005/8/layout/vList2"/>
    <dgm:cxn modelId="{9FB97031-16A5-41C0-A546-0C1A0E18F2DE}" type="presOf" srcId="{BAAD2AF5-3525-4247-B670-D09D361D6517}" destId="{4842DAC9-2997-43EF-BEF0-229706AD2A58}" srcOrd="0" destOrd="0" presId="urn:microsoft.com/office/officeart/2005/8/layout/vList2"/>
    <dgm:cxn modelId="{2C2FB3DB-B3D6-4022-8A53-8AB116190AA6}" srcId="{C62AC47D-0807-4872-A5DE-438548AFBD80}" destId="{BAAD2AF5-3525-4247-B670-D09D361D6517}" srcOrd="0" destOrd="0" parTransId="{D30D253A-CA0F-4979-85B4-0BC4865C81D7}" sibTransId="{F854AD87-09E2-4F5C-8326-4EEF259525A7}"/>
    <dgm:cxn modelId="{A3B0D620-2528-432D-B65E-F11811C887F8}" srcId="{EDCA8CDE-A165-455B-93AD-6E4BBEBF208F}" destId="{955619E6-D76A-4EE1-8CF8-D69A95D85EFD}" srcOrd="0" destOrd="0" parTransId="{66A64D00-A534-4EDB-839A-14748F9C19FA}" sibTransId="{D0B7F49D-BE0F-4760-9E4E-18E622AEF4AC}"/>
    <dgm:cxn modelId="{6E4586F5-9EDF-4FCD-AF17-39A51BFA5CC0}" type="presOf" srcId="{DA0B9925-D4FC-4013-A459-64E9494E8527}" destId="{4842DAC9-2997-43EF-BEF0-229706AD2A58}" srcOrd="0" destOrd="2" presId="urn:microsoft.com/office/officeart/2005/8/layout/vList2"/>
    <dgm:cxn modelId="{E0CA1CA2-D9C5-4BE7-8E87-756ED15AEDAA}" srcId="{C62AC47D-0807-4872-A5DE-438548AFBD80}" destId="{B8410729-E1C9-4410-9B1A-59BFBE0F57C2}" srcOrd="1" destOrd="0" parTransId="{E2B28E56-17CB-4CFB-ABC2-54F7E9E051A8}" sibTransId="{926FB585-7815-4B7D-9D8D-E87824F0BAD0}"/>
    <dgm:cxn modelId="{72AC62F7-00DE-488B-AE46-D8A2E4E18336}" srcId="{C62AC47D-0807-4872-A5DE-438548AFBD80}" destId="{84C0F4C3-D3B2-4C50-ABF3-B1F46C2F0E40}" srcOrd="3" destOrd="0" parTransId="{498978C9-A3F5-480C-AE66-89D6205C78A8}" sibTransId="{6ADE1A12-6C99-49E5-A949-D309745C5C84}"/>
    <dgm:cxn modelId="{80D78EA4-D3F9-46FF-BD91-25EAB5025354}" type="presOf" srcId="{EDCA8CDE-A165-455B-93AD-6E4BBEBF208F}" destId="{77A982D9-B262-4879-B31B-28012269FB2B}" srcOrd="0" destOrd="0" presId="urn:microsoft.com/office/officeart/2005/8/layout/vList2"/>
    <dgm:cxn modelId="{AFF9D9BF-0963-4C0E-ACAF-87BEDB3DF3CB}" type="presParOf" srcId="{77A982D9-B262-4879-B31B-28012269FB2B}" destId="{5984FCB5-7E43-4277-8041-B9F42F60F46F}" srcOrd="0" destOrd="0" presId="urn:microsoft.com/office/officeart/2005/8/layout/vList2"/>
    <dgm:cxn modelId="{7EDF2C67-FB5C-4571-8BBF-5A3AC41BEB51}" type="presParOf" srcId="{77A982D9-B262-4879-B31B-28012269FB2B}" destId="{85ACF98F-2CAC-44F3-B28B-A9BA54DCB1A1}" srcOrd="1" destOrd="0" presId="urn:microsoft.com/office/officeart/2005/8/layout/vList2"/>
    <dgm:cxn modelId="{85BE333C-1D20-4A28-A46C-0A36015531D4}" type="presParOf" srcId="{77A982D9-B262-4879-B31B-28012269FB2B}" destId="{B900D767-2B43-4C29-A025-4756BF887A1A}" srcOrd="2" destOrd="0" presId="urn:microsoft.com/office/officeart/2005/8/layout/vList2"/>
    <dgm:cxn modelId="{89960182-CA4B-4431-8DF2-E96790B134EA}" type="presParOf" srcId="{77A982D9-B262-4879-B31B-28012269FB2B}" destId="{1F20D33E-A1E0-4FFA-A9DF-CA73CFDB021D}" srcOrd="3" destOrd="0" presId="urn:microsoft.com/office/officeart/2005/8/layout/vList2"/>
    <dgm:cxn modelId="{C31E8507-2AE8-4D30-97DF-BAD3E9762478}" type="presParOf" srcId="{77A982D9-B262-4879-B31B-28012269FB2B}" destId="{95B08382-160C-43D4-9A20-30C3A7691533}" srcOrd="4" destOrd="0" presId="urn:microsoft.com/office/officeart/2005/8/layout/vList2"/>
    <dgm:cxn modelId="{9C9DA01B-AD61-4515-922C-CC18CC0B8B3F}" type="presParOf" srcId="{77A982D9-B262-4879-B31B-28012269FB2B}" destId="{20E513D3-6F92-41B0-ABA3-A951376C7B8C}" srcOrd="5" destOrd="0" presId="urn:microsoft.com/office/officeart/2005/8/layout/vList2"/>
    <dgm:cxn modelId="{7B870D6A-DC63-4723-9725-0BE07EFA5CB7}" type="presParOf" srcId="{77A982D9-B262-4879-B31B-28012269FB2B}" destId="{847C7001-E62C-4807-8DE3-4C4D78631452}" srcOrd="6" destOrd="0" presId="urn:microsoft.com/office/officeart/2005/8/layout/vList2"/>
    <dgm:cxn modelId="{CA82927C-CB41-47B5-8B5F-274BAFABE8E8}" type="presParOf" srcId="{77A982D9-B262-4879-B31B-28012269FB2B}" destId="{480C8ED3-FD8E-43B0-9B9D-49D45FFFECAC}" srcOrd="7" destOrd="0" presId="urn:microsoft.com/office/officeart/2005/8/layout/vList2"/>
    <dgm:cxn modelId="{03F7A626-59C9-4DE7-B953-2B3BD0E4C4D5}" type="presParOf" srcId="{77A982D9-B262-4879-B31B-28012269FB2B}" destId="{7A9FE0CD-2249-4F7B-A66F-F27CBEF7E8C3}" srcOrd="8" destOrd="0" presId="urn:microsoft.com/office/officeart/2005/8/layout/vList2"/>
    <dgm:cxn modelId="{9887A383-4812-42DA-8657-30519D3FC83E}" type="presParOf" srcId="{77A982D9-B262-4879-B31B-28012269FB2B}" destId="{4842DAC9-2997-43EF-BEF0-229706AD2A58}" srcOrd="9" destOrd="0" presId="urn:microsoft.com/office/officeart/2005/8/layout/vList2"/>
    <dgm:cxn modelId="{BD7BDFC4-4A9C-4B70-889F-BCE6EA4A0706}" type="presParOf" srcId="{77A982D9-B262-4879-B31B-28012269FB2B}" destId="{8A112057-78F9-4296-BC12-E58F1EB418D2}" srcOrd="10" destOrd="0" presId="urn:microsoft.com/office/officeart/2005/8/layout/vList2"/>
    <dgm:cxn modelId="{ED903509-13AC-4D54-9F84-C4CC866016B9}" type="presParOf" srcId="{77A982D9-B262-4879-B31B-28012269FB2B}" destId="{1E89CCE0-20FD-49DB-9A13-58EF4826AEE1}" srcOrd="11" destOrd="0" presId="urn:microsoft.com/office/officeart/2005/8/layout/vList2"/>
    <dgm:cxn modelId="{0BD3B694-BEC7-40F3-AF48-83C5BE070740}" type="presParOf" srcId="{77A982D9-B262-4879-B31B-28012269FB2B}" destId="{158ADF98-284E-41EE-AEB3-1FDE41468C25}" srcOrd="12" destOrd="0" presId="urn:microsoft.com/office/officeart/2005/8/layout/vList2"/>
    <dgm:cxn modelId="{BD44C347-1375-4727-B03D-0EC24D4FC7CF}" type="presParOf" srcId="{77A982D9-B262-4879-B31B-28012269FB2B}" destId="{A597DBDE-64F8-4C77-83CC-E750BDE04106}" srcOrd="13" destOrd="0" presId="urn:microsoft.com/office/officeart/2005/8/layout/vList2"/>
    <dgm:cxn modelId="{50929D45-C5E5-42D5-95C7-18243BF5681A}" type="presParOf" srcId="{77A982D9-B262-4879-B31B-28012269FB2B}" destId="{A4B5543B-698D-491C-82F3-ACCB673161D6}" srcOrd="1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322286-BDB8-4E39-A63B-27821470AF47}" type="doc">
      <dgm:prSet loTypeId="urn:microsoft.com/office/officeart/2005/8/layout/hProcess9" loCatId="process" qsTypeId="urn:microsoft.com/office/officeart/2005/8/quickstyle/3d1" qsCatId="3D" csTypeId="urn:microsoft.com/office/officeart/2005/8/colors/accent1_2" csCatId="accent1" phldr="1"/>
      <dgm:spPr/>
    </dgm:pt>
    <dgm:pt modelId="{0E0669FD-C933-4FDB-BA3B-76D2D7AA0C8D}">
      <dgm:prSet phldrT="[Text]" custT="1"/>
      <dgm:spPr/>
      <dgm:t>
        <a:bodyPr/>
        <a:lstStyle/>
        <a:p>
          <a:r>
            <a:rPr lang="en-US" sz="1800" b="1" dirty="0" smtClean="0"/>
            <a:t>Department of Education sends the report to UNM</a:t>
          </a:r>
          <a:endParaRPr lang="en-US" sz="1800" b="1" dirty="0"/>
        </a:p>
      </dgm:t>
    </dgm:pt>
    <dgm:pt modelId="{5E540FC6-8BB6-45F1-8CA8-40F3D9DF5ACF}" type="parTrans" cxnId="{7296B217-1653-452D-8040-363F28DF756A}">
      <dgm:prSet/>
      <dgm:spPr/>
      <dgm:t>
        <a:bodyPr/>
        <a:lstStyle/>
        <a:p>
          <a:endParaRPr lang="en-US"/>
        </a:p>
      </dgm:t>
    </dgm:pt>
    <dgm:pt modelId="{27320A8D-8A35-4B6B-A349-E9B4265BDFBF}" type="sibTrans" cxnId="{7296B217-1653-452D-8040-363F28DF756A}">
      <dgm:prSet/>
      <dgm:spPr/>
      <dgm:t>
        <a:bodyPr/>
        <a:lstStyle/>
        <a:p>
          <a:endParaRPr lang="en-US"/>
        </a:p>
      </dgm:t>
    </dgm:pt>
    <dgm:pt modelId="{0A7990E7-38AE-4796-9386-186279BB3CAB}">
      <dgm:prSet phldrT="[Text]" custT="1"/>
      <dgm:spPr/>
      <dgm:t>
        <a:bodyPr/>
        <a:lstStyle/>
        <a:p>
          <a:r>
            <a:rPr lang="en-US" sz="1800" b="1" dirty="0" smtClean="0"/>
            <a:t>UNM loads FAFSA information into Banner (nightly</a:t>
          </a:r>
          <a:r>
            <a:rPr lang="en-US" sz="1800" b="1" dirty="0" smtClean="0"/>
            <a:t>)</a:t>
          </a:r>
          <a:endParaRPr lang="en-US" sz="1600" b="1" dirty="0" smtClean="0"/>
        </a:p>
        <a:p>
          <a:r>
            <a:rPr lang="en-US" sz="1600" b="1" dirty="0" smtClean="0"/>
            <a:t>Viewed on </a:t>
          </a:r>
          <a:r>
            <a:rPr lang="en-US" sz="1600" b="1" dirty="0" err="1" smtClean="0"/>
            <a:t>RNANAxx</a:t>
          </a:r>
          <a:endParaRPr lang="en-US" sz="1600" b="1" dirty="0" smtClean="0"/>
        </a:p>
      </dgm:t>
    </dgm:pt>
    <dgm:pt modelId="{7143BA09-27D9-499F-9C9E-E5CFB48C9DC8}" type="parTrans" cxnId="{3AE38C33-D315-4334-8C2B-392E9B94E1A4}">
      <dgm:prSet/>
      <dgm:spPr/>
      <dgm:t>
        <a:bodyPr/>
        <a:lstStyle/>
        <a:p>
          <a:endParaRPr lang="en-US"/>
        </a:p>
      </dgm:t>
    </dgm:pt>
    <dgm:pt modelId="{60BA0FBD-A06C-42B8-8460-916150F6875D}" type="sibTrans" cxnId="{3AE38C33-D315-4334-8C2B-392E9B94E1A4}">
      <dgm:prSet/>
      <dgm:spPr/>
      <dgm:t>
        <a:bodyPr/>
        <a:lstStyle/>
        <a:p>
          <a:endParaRPr lang="en-US"/>
        </a:p>
      </dgm:t>
    </dgm:pt>
    <dgm:pt modelId="{6A5BF1BA-A622-46AB-B042-28B12C14ABF1}">
      <dgm:prSet custT="1"/>
      <dgm:spPr/>
      <dgm:t>
        <a:bodyPr/>
        <a:lstStyle/>
        <a:p>
          <a:r>
            <a:rPr lang="en-US" sz="1800" b="1" dirty="0" smtClean="0"/>
            <a:t>Student lists UNM as a school they would like to have their FAFSA information sent</a:t>
          </a:r>
        </a:p>
        <a:p>
          <a:r>
            <a:rPr lang="en-US" sz="1800" b="1" dirty="0" smtClean="0"/>
            <a:t>School Code: 002663</a:t>
          </a:r>
        </a:p>
      </dgm:t>
    </dgm:pt>
    <dgm:pt modelId="{BB365E5E-3634-4472-986D-89A94968AA15}" type="parTrans" cxnId="{C5A74E6D-A6FB-406E-8785-E222BDD807C1}">
      <dgm:prSet/>
      <dgm:spPr/>
      <dgm:t>
        <a:bodyPr/>
        <a:lstStyle/>
        <a:p>
          <a:endParaRPr lang="en-US"/>
        </a:p>
      </dgm:t>
    </dgm:pt>
    <dgm:pt modelId="{5F0CD425-0C3A-44CD-B02F-AAA86480F6AC}" type="sibTrans" cxnId="{C5A74E6D-A6FB-406E-8785-E222BDD807C1}">
      <dgm:prSet/>
      <dgm:spPr/>
      <dgm:t>
        <a:bodyPr/>
        <a:lstStyle/>
        <a:p>
          <a:endParaRPr lang="en-US"/>
        </a:p>
      </dgm:t>
    </dgm:pt>
    <dgm:pt modelId="{B03BEF8B-4128-42F6-B446-40E5F8CC5109}" type="pres">
      <dgm:prSet presAssocID="{F1322286-BDB8-4E39-A63B-27821470AF47}" presName="CompostProcess" presStyleCnt="0">
        <dgm:presLayoutVars>
          <dgm:dir/>
          <dgm:resizeHandles val="exact"/>
        </dgm:presLayoutVars>
      </dgm:prSet>
      <dgm:spPr/>
    </dgm:pt>
    <dgm:pt modelId="{9C5C966E-4E2F-49A6-82E3-802C05FC6135}" type="pres">
      <dgm:prSet presAssocID="{F1322286-BDB8-4E39-A63B-27821470AF47}" presName="arrow" presStyleLbl="bgShp" presStyleIdx="0" presStyleCnt="1" custScaleX="117647" custScaleY="93846" custLinFactNeighborX="-35294" custLinFactNeighborY="52500"/>
      <dgm:spPr/>
    </dgm:pt>
    <dgm:pt modelId="{BD830CF0-5491-46C5-8690-7ECF37A12648}" type="pres">
      <dgm:prSet presAssocID="{F1322286-BDB8-4E39-A63B-27821470AF47}" presName="linearProcess" presStyleCnt="0"/>
      <dgm:spPr/>
    </dgm:pt>
    <dgm:pt modelId="{1FFEF436-A22B-41B8-85D7-B692F2777208}" type="pres">
      <dgm:prSet presAssocID="{6A5BF1BA-A622-46AB-B042-28B12C14ABF1}" presName="textNode" presStyleLbl="node1" presStyleIdx="0" presStyleCnt="3" custScaleY="100000" custLinFactNeighborX="22425" custLinFactNeighborY="0">
        <dgm:presLayoutVars>
          <dgm:bulletEnabled val="1"/>
        </dgm:presLayoutVars>
      </dgm:prSet>
      <dgm:spPr/>
      <dgm:t>
        <a:bodyPr/>
        <a:lstStyle/>
        <a:p>
          <a:endParaRPr lang="en-US"/>
        </a:p>
      </dgm:t>
    </dgm:pt>
    <dgm:pt modelId="{163F3B52-62AE-47D9-874B-5E38B4401130}" type="pres">
      <dgm:prSet presAssocID="{5F0CD425-0C3A-44CD-B02F-AAA86480F6AC}" presName="sibTrans" presStyleCnt="0"/>
      <dgm:spPr/>
    </dgm:pt>
    <dgm:pt modelId="{DE9018B2-721D-4FA5-B1A8-6B3C3F059D1B}" type="pres">
      <dgm:prSet presAssocID="{0E0669FD-C933-4FDB-BA3B-76D2D7AA0C8D}" presName="textNode" presStyleLbl="node1" presStyleIdx="1" presStyleCnt="3">
        <dgm:presLayoutVars>
          <dgm:bulletEnabled val="1"/>
        </dgm:presLayoutVars>
      </dgm:prSet>
      <dgm:spPr/>
      <dgm:t>
        <a:bodyPr/>
        <a:lstStyle/>
        <a:p>
          <a:endParaRPr lang="en-US"/>
        </a:p>
      </dgm:t>
    </dgm:pt>
    <dgm:pt modelId="{9E351F86-D07A-4646-AA35-37358402C988}" type="pres">
      <dgm:prSet presAssocID="{27320A8D-8A35-4B6B-A349-E9B4265BDFBF}" presName="sibTrans" presStyleCnt="0"/>
      <dgm:spPr/>
    </dgm:pt>
    <dgm:pt modelId="{BBBF29E2-0FCE-4E93-8519-A9291B2110EB}" type="pres">
      <dgm:prSet presAssocID="{0A7990E7-38AE-4796-9386-186279BB3CAB}" presName="textNode" presStyleLbl="node1" presStyleIdx="2" presStyleCnt="3">
        <dgm:presLayoutVars>
          <dgm:bulletEnabled val="1"/>
        </dgm:presLayoutVars>
      </dgm:prSet>
      <dgm:spPr/>
      <dgm:t>
        <a:bodyPr/>
        <a:lstStyle/>
        <a:p>
          <a:endParaRPr lang="en-US"/>
        </a:p>
      </dgm:t>
    </dgm:pt>
  </dgm:ptLst>
  <dgm:cxnLst>
    <dgm:cxn modelId="{A374D049-977D-4365-80FD-7B919625FC5E}" type="presOf" srcId="{6A5BF1BA-A622-46AB-B042-28B12C14ABF1}" destId="{1FFEF436-A22B-41B8-85D7-B692F2777208}" srcOrd="0" destOrd="0" presId="urn:microsoft.com/office/officeart/2005/8/layout/hProcess9"/>
    <dgm:cxn modelId="{DBF79266-0365-40C6-B221-A128A8DBD654}" type="presOf" srcId="{0E0669FD-C933-4FDB-BA3B-76D2D7AA0C8D}" destId="{DE9018B2-721D-4FA5-B1A8-6B3C3F059D1B}" srcOrd="0" destOrd="0" presId="urn:microsoft.com/office/officeart/2005/8/layout/hProcess9"/>
    <dgm:cxn modelId="{3AE38C33-D315-4334-8C2B-392E9B94E1A4}" srcId="{F1322286-BDB8-4E39-A63B-27821470AF47}" destId="{0A7990E7-38AE-4796-9386-186279BB3CAB}" srcOrd="2" destOrd="0" parTransId="{7143BA09-27D9-499F-9C9E-E5CFB48C9DC8}" sibTransId="{60BA0FBD-A06C-42B8-8460-916150F6875D}"/>
    <dgm:cxn modelId="{C5A74E6D-A6FB-406E-8785-E222BDD807C1}" srcId="{F1322286-BDB8-4E39-A63B-27821470AF47}" destId="{6A5BF1BA-A622-46AB-B042-28B12C14ABF1}" srcOrd="0" destOrd="0" parTransId="{BB365E5E-3634-4472-986D-89A94968AA15}" sibTransId="{5F0CD425-0C3A-44CD-B02F-AAA86480F6AC}"/>
    <dgm:cxn modelId="{7296B217-1653-452D-8040-363F28DF756A}" srcId="{F1322286-BDB8-4E39-A63B-27821470AF47}" destId="{0E0669FD-C933-4FDB-BA3B-76D2D7AA0C8D}" srcOrd="1" destOrd="0" parTransId="{5E540FC6-8BB6-45F1-8CA8-40F3D9DF5ACF}" sibTransId="{27320A8D-8A35-4B6B-A349-E9B4265BDFBF}"/>
    <dgm:cxn modelId="{A6E92306-0A66-4193-A0AD-AD8C3DBF1C61}" type="presOf" srcId="{0A7990E7-38AE-4796-9386-186279BB3CAB}" destId="{BBBF29E2-0FCE-4E93-8519-A9291B2110EB}" srcOrd="0" destOrd="0" presId="urn:microsoft.com/office/officeart/2005/8/layout/hProcess9"/>
    <dgm:cxn modelId="{483632C9-4655-4DE7-A8B7-042D35E2ACB9}" type="presOf" srcId="{F1322286-BDB8-4E39-A63B-27821470AF47}" destId="{B03BEF8B-4128-42F6-B446-40E5F8CC5109}" srcOrd="0" destOrd="0" presId="urn:microsoft.com/office/officeart/2005/8/layout/hProcess9"/>
    <dgm:cxn modelId="{12B942B6-D07F-4B2F-ADD8-A9FE0A880388}" type="presParOf" srcId="{B03BEF8B-4128-42F6-B446-40E5F8CC5109}" destId="{9C5C966E-4E2F-49A6-82E3-802C05FC6135}" srcOrd="0" destOrd="0" presId="urn:microsoft.com/office/officeart/2005/8/layout/hProcess9"/>
    <dgm:cxn modelId="{75D063DD-76F2-4D92-981E-B6A65F2D145D}" type="presParOf" srcId="{B03BEF8B-4128-42F6-B446-40E5F8CC5109}" destId="{BD830CF0-5491-46C5-8690-7ECF37A12648}" srcOrd="1" destOrd="0" presId="urn:microsoft.com/office/officeart/2005/8/layout/hProcess9"/>
    <dgm:cxn modelId="{79515BA9-D45A-4700-91E6-2F97EE32E9C5}" type="presParOf" srcId="{BD830CF0-5491-46C5-8690-7ECF37A12648}" destId="{1FFEF436-A22B-41B8-85D7-B692F2777208}" srcOrd="0" destOrd="0" presId="urn:microsoft.com/office/officeart/2005/8/layout/hProcess9"/>
    <dgm:cxn modelId="{EAF7AF1D-7FB8-4807-A367-8A676AC13C87}" type="presParOf" srcId="{BD830CF0-5491-46C5-8690-7ECF37A12648}" destId="{163F3B52-62AE-47D9-874B-5E38B4401130}" srcOrd="1" destOrd="0" presId="urn:microsoft.com/office/officeart/2005/8/layout/hProcess9"/>
    <dgm:cxn modelId="{9846B57E-58A7-4225-89A1-06DB1AD8C3EC}" type="presParOf" srcId="{BD830CF0-5491-46C5-8690-7ECF37A12648}" destId="{DE9018B2-721D-4FA5-B1A8-6B3C3F059D1B}" srcOrd="2" destOrd="0" presId="urn:microsoft.com/office/officeart/2005/8/layout/hProcess9"/>
    <dgm:cxn modelId="{F5D45F7A-6506-4B85-AAAC-2786CA54F353}" type="presParOf" srcId="{BD830CF0-5491-46C5-8690-7ECF37A12648}" destId="{9E351F86-D07A-4646-AA35-37358402C988}" srcOrd="3" destOrd="0" presId="urn:microsoft.com/office/officeart/2005/8/layout/hProcess9"/>
    <dgm:cxn modelId="{B7CC59A2-7B56-4404-965A-FCCA30DDE696}" type="presParOf" srcId="{BD830CF0-5491-46C5-8690-7ECF37A12648}" destId="{BBBF29E2-0FCE-4E93-8519-A9291B2110EB}"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AADAF3-FC9D-4526-8EF5-4A6361FBE108}" type="doc">
      <dgm:prSet loTypeId="urn:microsoft.com/office/officeart/2005/8/layout/process3" loCatId="process" qsTypeId="urn:microsoft.com/office/officeart/2005/8/quickstyle/3d1" qsCatId="3D" csTypeId="urn:microsoft.com/office/officeart/2005/8/colors/accent1_2" csCatId="accent1" phldr="1"/>
      <dgm:spPr/>
      <dgm:t>
        <a:bodyPr/>
        <a:lstStyle/>
        <a:p>
          <a:endParaRPr lang="en-US"/>
        </a:p>
      </dgm:t>
    </dgm:pt>
    <dgm:pt modelId="{665E1724-9C54-46BA-92EA-C569725F757B}">
      <dgm:prSet phldrT="[Text]"/>
      <dgm:spPr/>
      <dgm:t>
        <a:bodyPr/>
        <a:lstStyle/>
        <a:p>
          <a:r>
            <a:rPr lang="en-US" b="1" dirty="0" smtClean="0"/>
            <a:t>Rejected by  The Department of Education</a:t>
          </a:r>
          <a:endParaRPr lang="en-US" b="1" dirty="0"/>
        </a:p>
      </dgm:t>
    </dgm:pt>
    <dgm:pt modelId="{BC36555A-82E3-4226-8261-D6A8FA2F7884}" type="parTrans" cxnId="{4E47D1F6-19A1-43C4-8716-0C34DAE1F855}">
      <dgm:prSet/>
      <dgm:spPr/>
      <dgm:t>
        <a:bodyPr/>
        <a:lstStyle/>
        <a:p>
          <a:endParaRPr lang="en-US"/>
        </a:p>
      </dgm:t>
    </dgm:pt>
    <dgm:pt modelId="{4DCA2583-BEE9-4679-B5EB-9D8311138D3D}" type="sibTrans" cxnId="{4E47D1F6-19A1-43C4-8716-0C34DAE1F855}">
      <dgm:prSet/>
      <dgm:spPr/>
      <dgm:t>
        <a:bodyPr/>
        <a:lstStyle/>
        <a:p>
          <a:endParaRPr lang="en-US"/>
        </a:p>
      </dgm:t>
    </dgm:pt>
    <dgm:pt modelId="{7D21A1D1-DF95-4BE3-BB5A-B2BA5319930C}">
      <dgm:prSet phldrT="[Text]"/>
      <dgm:spPr/>
      <dgm:t>
        <a:bodyPr/>
        <a:lstStyle/>
        <a:p>
          <a:r>
            <a:rPr lang="en-US" dirty="0" smtClean="0"/>
            <a:t>A FAFSA is rejected when there is not enough information on the application to calculate an EFC.</a:t>
          </a:r>
          <a:endParaRPr lang="en-US" dirty="0"/>
        </a:p>
      </dgm:t>
    </dgm:pt>
    <dgm:pt modelId="{CBB76C23-27C1-4146-8D0F-9FA2E4F2BED5}" type="parTrans" cxnId="{CE86106B-AE45-49D9-8A38-05984B2074AE}">
      <dgm:prSet/>
      <dgm:spPr/>
      <dgm:t>
        <a:bodyPr/>
        <a:lstStyle/>
        <a:p>
          <a:endParaRPr lang="en-US"/>
        </a:p>
      </dgm:t>
    </dgm:pt>
    <dgm:pt modelId="{02836196-712A-4441-808B-E727AE77BF1A}" type="sibTrans" cxnId="{CE86106B-AE45-49D9-8A38-05984B2074AE}">
      <dgm:prSet/>
      <dgm:spPr/>
      <dgm:t>
        <a:bodyPr/>
        <a:lstStyle/>
        <a:p>
          <a:endParaRPr lang="en-US"/>
        </a:p>
      </dgm:t>
    </dgm:pt>
    <dgm:pt modelId="{4386F8B2-7510-4D43-B4FF-44AF212745AC}" type="pres">
      <dgm:prSet presAssocID="{5AAADAF3-FC9D-4526-8EF5-4A6361FBE108}" presName="linearFlow" presStyleCnt="0">
        <dgm:presLayoutVars>
          <dgm:dir/>
          <dgm:animLvl val="lvl"/>
          <dgm:resizeHandles val="exact"/>
        </dgm:presLayoutVars>
      </dgm:prSet>
      <dgm:spPr/>
      <dgm:t>
        <a:bodyPr/>
        <a:lstStyle/>
        <a:p>
          <a:endParaRPr lang="en-US"/>
        </a:p>
      </dgm:t>
    </dgm:pt>
    <dgm:pt modelId="{1CA45BD0-91C6-4BF1-A38C-68D5F990BADC}" type="pres">
      <dgm:prSet presAssocID="{665E1724-9C54-46BA-92EA-C569725F757B}" presName="composite" presStyleCnt="0"/>
      <dgm:spPr/>
    </dgm:pt>
    <dgm:pt modelId="{74E2D760-945C-4E1D-96B5-9D3C26E439A6}" type="pres">
      <dgm:prSet presAssocID="{665E1724-9C54-46BA-92EA-C569725F757B}" presName="parTx" presStyleLbl="node1" presStyleIdx="0" presStyleCnt="1">
        <dgm:presLayoutVars>
          <dgm:chMax val="0"/>
          <dgm:chPref val="0"/>
          <dgm:bulletEnabled val="1"/>
        </dgm:presLayoutVars>
      </dgm:prSet>
      <dgm:spPr/>
      <dgm:t>
        <a:bodyPr/>
        <a:lstStyle/>
        <a:p>
          <a:endParaRPr lang="en-US"/>
        </a:p>
      </dgm:t>
    </dgm:pt>
    <dgm:pt modelId="{A2F3EB23-E842-48FC-86A1-765CB7881B11}" type="pres">
      <dgm:prSet presAssocID="{665E1724-9C54-46BA-92EA-C569725F757B}" presName="parSh" presStyleLbl="node1" presStyleIdx="0" presStyleCnt="1"/>
      <dgm:spPr/>
      <dgm:t>
        <a:bodyPr/>
        <a:lstStyle/>
        <a:p>
          <a:endParaRPr lang="en-US"/>
        </a:p>
      </dgm:t>
    </dgm:pt>
    <dgm:pt modelId="{5397EBF7-16A9-4566-AA8C-90C276133895}" type="pres">
      <dgm:prSet presAssocID="{665E1724-9C54-46BA-92EA-C569725F757B}" presName="desTx" presStyleLbl="fgAcc1" presStyleIdx="0" presStyleCnt="1">
        <dgm:presLayoutVars>
          <dgm:bulletEnabled val="1"/>
        </dgm:presLayoutVars>
      </dgm:prSet>
      <dgm:spPr/>
      <dgm:t>
        <a:bodyPr/>
        <a:lstStyle/>
        <a:p>
          <a:endParaRPr lang="en-US"/>
        </a:p>
      </dgm:t>
    </dgm:pt>
  </dgm:ptLst>
  <dgm:cxnLst>
    <dgm:cxn modelId="{CE86106B-AE45-49D9-8A38-05984B2074AE}" srcId="{665E1724-9C54-46BA-92EA-C569725F757B}" destId="{7D21A1D1-DF95-4BE3-BB5A-B2BA5319930C}" srcOrd="0" destOrd="0" parTransId="{CBB76C23-27C1-4146-8D0F-9FA2E4F2BED5}" sibTransId="{02836196-712A-4441-808B-E727AE77BF1A}"/>
    <dgm:cxn modelId="{9BD4289E-2D8F-49FB-B9FD-5172170D7181}" type="presOf" srcId="{7D21A1D1-DF95-4BE3-BB5A-B2BA5319930C}" destId="{5397EBF7-16A9-4566-AA8C-90C276133895}" srcOrd="0" destOrd="0" presId="urn:microsoft.com/office/officeart/2005/8/layout/process3"/>
    <dgm:cxn modelId="{4E47D1F6-19A1-43C4-8716-0C34DAE1F855}" srcId="{5AAADAF3-FC9D-4526-8EF5-4A6361FBE108}" destId="{665E1724-9C54-46BA-92EA-C569725F757B}" srcOrd="0" destOrd="0" parTransId="{BC36555A-82E3-4226-8261-D6A8FA2F7884}" sibTransId="{4DCA2583-BEE9-4679-B5EB-9D8311138D3D}"/>
    <dgm:cxn modelId="{FF5019F4-1074-4EB1-8436-4B2B346ABD06}" type="presOf" srcId="{5AAADAF3-FC9D-4526-8EF5-4A6361FBE108}" destId="{4386F8B2-7510-4D43-B4FF-44AF212745AC}" srcOrd="0" destOrd="0" presId="urn:microsoft.com/office/officeart/2005/8/layout/process3"/>
    <dgm:cxn modelId="{48A92127-955C-42A3-9055-EA6823820612}" type="presOf" srcId="{665E1724-9C54-46BA-92EA-C569725F757B}" destId="{74E2D760-945C-4E1D-96B5-9D3C26E439A6}" srcOrd="0" destOrd="0" presId="urn:microsoft.com/office/officeart/2005/8/layout/process3"/>
    <dgm:cxn modelId="{3BA9FDD9-1FC0-4BEF-8124-C0F7BC0BC36F}" type="presOf" srcId="{665E1724-9C54-46BA-92EA-C569725F757B}" destId="{A2F3EB23-E842-48FC-86A1-765CB7881B11}" srcOrd="1" destOrd="0" presId="urn:microsoft.com/office/officeart/2005/8/layout/process3"/>
    <dgm:cxn modelId="{5877DBC2-C642-4953-8D04-35376A3D0FC8}" type="presParOf" srcId="{4386F8B2-7510-4D43-B4FF-44AF212745AC}" destId="{1CA45BD0-91C6-4BF1-A38C-68D5F990BADC}" srcOrd="0" destOrd="0" presId="urn:microsoft.com/office/officeart/2005/8/layout/process3"/>
    <dgm:cxn modelId="{9649412C-CE1C-48C4-911D-532FD496727E}" type="presParOf" srcId="{1CA45BD0-91C6-4BF1-A38C-68D5F990BADC}" destId="{74E2D760-945C-4E1D-96B5-9D3C26E439A6}" srcOrd="0" destOrd="0" presId="urn:microsoft.com/office/officeart/2005/8/layout/process3"/>
    <dgm:cxn modelId="{C974D36A-932A-4E95-BB4F-0A3B43EF49E8}" type="presParOf" srcId="{1CA45BD0-91C6-4BF1-A38C-68D5F990BADC}" destId="{A2F3EB23-E842-48FC-86A1-765CB7881B11}" srcOrd="1" destOrd="0" presId="urn:microsoft.com/office/officeart/2005/8/layout/process3"/>
    <dgm:cxn modelId="{559555C3-9619-4208-ACE1-90DF8CAE7BBC}" type="presParOf" srcId="{1CA45BD0-91C6-4BF1-A38C-68D5F990BADC}" destId="{5397EBF7-16A9-4566-AA8C-90C27613389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0B702A-8DFA-4EFF-BB9F-44D17DB75124}" type="doc">
      <dgm:prSet loTypeId="urn:microsoft.com/office/officeart/2005/8/layout/process3" loCatId="process" qsTypeId="urn:microsoft.com/office/officeart/2005/8/quickstyle/3d1" qsCatId="3D" csTypeId="urn:microsoft.com/office/officeart/2005/8/colors/accent1_2" csCatId="accent1" phldr="1"/>
      <dgm:spPr/>
      <dgm:t>
        <a:bodyPr/>
        <a:lstStyle/>
        <a:p>
          <a:endParaRPr lang="en-US"/>
        </a:p>
      </dgm:t>
    </dgm:pt>
    <dgm:pt modelId="{02B9F50D-14AC-4888-8928-87D18D440368}">
      <dgm:prSet phldrT="[Text]"/>
      <dgm:spPr/>
      <dgm:t>
        <a:bodyPr/>
        <a:lstStyle/>
        <a:p>
          <a:r>
            <a:rPr lang="en-US" b="1" dirty="0" smtClean="0"/>
            <a:t>Severely Conflicting Data</a:t>
          </a:r>
          <a:endParaRPr lang="en-US" b="1" dirty="0"/>
        </a:p>
      </dgm:t>
    </dgm:pt>
    <dgm:pt modelId="{2705BDE0-77C8-4B01-996B-168613D22C2A}" type="parTrans" cxnId="{C09B91BF-40C9-4602-B5B6-01FBD2F76EF7}">
      <dgm:prSet/>
      <dgm:spPr/>
      <dgm:t>
        <a:bodyPr/>
        <a:lstStyle/>
        <a:p>
          <a:endParaRPr lang="en-US"/>
        </a:p>
      </dgm:t>
    </dgm:pt>
    <dgm:pt modelId="{F5400A4F-3D96-4315-888B-EDE5588DED94}" type="sibTrans" cxnId="{C09B91BF-40C9-4602-B5B6-01FBD2F76EF7}">
      <dgm:prSet/>
      <dgm:spPr/>
      <dgm:t>
        <a:bodyPr/>
        <a:lstStyle/>
        <a:p>
          <a:endParaRPr lang="en-US"/>
        </a:p>
      </dgm:t>
    </dgm:pt>
    <dgm:pt modelId="{5F241857-C2D0-484D-B5F1-84B78C0890DB}">
      <dgm:prSet phldrT="[Text]"/>
      <dgm:spPr/>
      <dgm:t>
        <a:bodyPr/>
        <a:lstStyle/>
        <a:p>
          <a:r>
            <a:rPr lang="en-US" dirty="0" smtClean="0"/>
            <a:t>A FAFSA is rejected if the data on the application is severely conflicting and an EFC cannot be determined.</a:t>
          </a:r>
          <a:endParaRPr lang="en-US" dirty="0"/>
        </a:p>
      </dgm:t>
    </dgm:pt>
    <dgm:pt modelId="{A2706C71-A840-4440-95CE-CEBBB8D0954D}" type="parTrans" cxnId="{3349A693-FEEC-4C71-9EBE-1599AC2CC863}">
      <dgm:prSet/>
      <dgm:spPr/>
      <dgm:t>
        <a:bodyPr/>
        <a:lstStyle/>
        <a:p>
          <a:endParaRPr lang="en-US"/>
        </a:p>
      </dgm:t>
    </dgm:pt>
    <dgm:pt modelId="{75E842AF-0DFB-4CE1-BC36-47C7DD957436}" type="sibTrans" cxnId="{3349A693-FEEC-4C71-9EBE-1599AC2CC863}">
      <dgm:prSet/>
      <dgm:spPr/>
      <dgm:t>
        <a:bodyPr/>
        <a:lstStyle/>
        <a:p>
          <a:endParaRPr lang="en-US"/>
        </a:p>
      </dgm:t>
    </dgm:pt>
    <dgm:pt modelId="{68E387F4-D8AB-4E0A-8F44-9B8D486CE835}" type="pres">
      <dgm:prSet presAssocID="{810B702A-8DFA-4EFF-BB9F-44D17DB75124}" presName="linearFlow" presStyleCnt="0">
        <dgm:presLayoutVars>
          <dgm:dir/>
          <dgm:animLvl val="lvl"/>
          <dgm:resizeHandles val="exact"/>
        </dgm:presLayoutVars>
      </dgm:prSet>
      <dgm:spPr/>
      <dgm:t>
        <a:bodyPr/>
        <a:lstStyle/>
        <a:p>
          <a:endParaRPr lang="en-US"/>
        </a:p>
      </dgm:t>
    </dgm:pt>
    <dgm:pt modelId="{C88FA4B9-259C-4473-BDE6-8C80F3328F5D}" type="pres">
      <dgm:prSet presAssocID="{02B9F50D-14AC-4888-8928-87D18D440368}" presName="composite" presStyleCnt="0"/>
      <dgm:spPr/>
    </dgm:pt>
    <dgm:pt modelId="{1F645CB8-CDF3-4387-A957-93895C034FD5}" type="pres">
      <dgm:prSet presAssocID="{02B9F50D-14AC-4888-8928-87D18D440368}" presName="parTx" presStyleLbl="node1" presStyleIdx="0" presStyleCnt="1">
        <dgm:presLayoutVars>
          <dgm:chMax val="0"/>
          <dgm:chPref val="0"/>
          <dgm:bulletEnabled val="1"/>
        </dgm:presLayoutVars>
      </dgm:prSet>
      <dgm:spPr/>
      <dgm:t>
        <a:bodyPr/>
        <a:lstStyle/>
        <a:p>
          <a:endParaRPr lang="en-US"/>
        </a:p>
      </dgm:t>
    </dgm:pt>
    <dgm:pt modelId="{2F664B30-5CF1-42A2-9791-DA25BB1CEEC5}" type="pres">
      <dgm:prSet presAssocID="{02B9F50D-14AC-4888-8928-87D18D440368}" presName="parSh" presStyleLbl="node1" presStyleIdx="0" presStyleCnt="1" custScaleY="86285"/>
      <dgm:spPr/>
      <dgm:t>
        <a:bodyPr/>
        <a:lstStyle/>
        <a:p>
          <a:endParaRPr lang="en-US"/>
        </a:p>
      </dgm:t>
    </dgm:pt>
    <dgm:pt modelId="{8922DAD1-B7D9-4D24-AE3E-8F3BC60CFF6A}" type="pres">
      <dgm:prSet presAssocID="{02B9F50D-14AC-4888-8928-87D18D440368}" presName="desTx" presStyleLbl="fgAcc1" presStyleIdx="0" presStyleCnt="1" custLinFactNeighborX="602" custLinFactNeighborY="-1789">
        <dgm:presLayoutVars>
          <dgm:bulletEnabled val="1"/>
        </dgm:presLayoutVars>
      </dgm:prSet>
      <dgm:spPr/>
      <dgm:t>
        <a:bodyPr/>
        <a:lstStyle/>
        <a:p>
          <a:endParaRPr lang="en-US"/>
        </a:p>
      </dgm:t>
    </dgm:pt>
  </dgm:ptLst>
  <dgm:cxnLst>
    <dgm:cxn modelId="{F7999BD0-0B30-427A-9014-D5161B54D39B}" type="presOf" srcId="{02B9F50D-14AC-4888-8928-87D18D440368}" destId="{1F645CB8-CDF3-4387-A957-93895C034FD5}" srcOrd="0" destOrd="0" presId="urn:microsoft.com/office/officeart/2005/8/layout/process3"/>
    <dgm:cxn modelId="{76C64B67-4C77-46E8-A126-B6748662B4E6}" type="presOf" srcId="{810B702A-8DFA-4EFF-BB9F-44D17DB75124}" destId="{68E387F4-D8AB-4E0A-8F44-9B8D486CE835}" srcOrd="0" destOrd="0" presId="urn:microsoft.com/office/officeart/2005/8/layout/process3"/>
    <dgm:cxn modelId="{C09B91BF-40C9-4602-B5B6-01FBD2F76EF7}" srcId="{810B702A-8DFA-4EFF-BB9F-44D17DB75124}" destId="{02B9F50D-14AC-4888-8928-87D18D440368}" srcOrd="0" destOrd="0" parTransId="{2705BDE0-77C8-4B01-996B-168613D22C2A}" sibTransId="{F5400A4F-3D96-4315-888B-EDE5588DED94}"/>
    <dgm:cxn modelId="{7C49F6D2-7C67-4DC8-B0BE-EE3D2A7077AF}" type="presOf" srcId="{5F241857-C2D0-484D-B5F1-84B78C0890DB}" destId="{8922DAD1-B7D9-4D24-AE3E-8F3BC60CFF6A}" srcOrd="0" destOrd="0" presId="urn:microsoft.com/office/officeart/2005/8/layout/process3"/>
    <dgm:cxn modelId="{3349A693-FEEC-4C71-9EBE-1599AC2CC863}" srcId="{02B9F50D-14AC-4888-8928-87D18D440368}" destId="{5F241857-C2D0-484D-B5F1-84B78C0890DB}" srcOrd="0" destOrd="0" parTransId="{A2706C71-A840-4440-95CE-CEBBB8D0954D}" sibTransId="{75E842AF-0DFB-4CE1-BC36-47C7DD957436}"/>
    <dgm:cxn modelId="{BC91F1FF-8A51-407D-9C7C-1C937B97AF7F}" type="presOf" srcId="{02B9F50D-14AC-4888-8928-87D18D440368}" destId="{2F664B30-5CF1-42A2-9791-DA25BB1CEEC5}" srcOrd="1" destOrd="0" presId="urn:microsoft.com/office/officeart/2005/8/layout/process3"/>
    <dgm:cxn modelId="{095FDF81-FFDB-4E3C-844C-639A453D392B}" type="presParOf" srcId="{68E387F4-D8AB-4E0A-8F44-9B8D486CE835}" destId="{C88FA4B9-259C-4473-BDE6-8C80F3328F5D}" srcOrd="0" destOrd="0" presId="urn:microsoft.com/office/officeart/2005/8/layout/process3"/>
    <dgm:cxn modelId="{4F5651F0-EEBD-4B49-8945-879481E92DC9}" type="presParOf" srcId="{C88FA4B9-259C-4473-BDE6-8C80F3328F5D}" destId="{1F645CB8-CDF3-4387-A957-93895C034FD5}" srcOrd="0" destOrd="0" presId="urn:microsoft.com/office/officeart/2005/8/layout/process3"/>
    <dgm:cxn modelId="{1B84C281-84C8-4D67-8193-FAC132C6C6FA}" type="presParOf" srcId="{C88FA4B9-259C-4473-BDE6-8C80F3328F5D}" destId="{2F664B30-5CF1-42A2-9791-DA25BB1CEEC5}" srcOrd="1" destOrd="0" presId="urn:microsoft.com/office/officeart/2005/8/layout/process3"/>
    <dgm:cxn modelId="{7C85CB53-0E19-41BD-A4DC-4E0FE6FA9205}" type="presParOf" srcId="{C88FA4B9-259C-4473-BDE6-8C80F3328F5D}" destId="{8922DAD1-B7D9-4D24-AE3E-8F3BC60CFF6A}" srcOrd="2" destOrd="0" presId="urn:microsoft.com/office/officeart/2005/8/layout/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FEE91B-37CB-4C06-979A-BDD02874F5BF}"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US"/>
        </a:p>
      </dgm:t>
    </dgm:pt>
    <dgm:pt modelId="{B4409F3B-9345-4E88-8F70-8B64F35F44C7}">
      <dgm:prSet phldrT="[Text]" custT="1"/>
      <dgm:spPr/>
      <dgm:t>
        <a:bodyPr/>
        <a:lstStyle/>
        <a:p>
          <a:r>
            <a:rPr lang="en-US" sz="1800" b="1" dirty="0" smtClean="0"/>
            <a:t>COA</a:t>
          </a:r>
          <a:endParaRPr lang="en-US" sz="1800" b="1" dirty="0"/>
        </a:p>
      </dgm:t>
    </dgm:pt>
    <dgm:pt modelId="{C03EEFF5-6B14-483E-A620-87A1F68C7E24}" type="parTrans" cxnId="{B294418F-159C-4393-AA3D-2522504F1247}">
      <dgm:prSet/>
      <dgm:spPr/>
      <dgm:t>
        <a:bodyPr/>
        <a:lstStyle/>
        <a:p>
          <a:endParaRPr lang="en-US"/>
        </a:p>
      </dgm:t>
    </dgm:pt>
    <dgm:pt modelId="{A9A866F8-EF9C-420D-B14C-DF701CA4A997}" type="sibTrans" cxnId="{B294418F-159C-4393-AA3D-2522504F1247}">
      <dgm:prSet/>
      <dgm:spPr/>
      <dgm:t>
        <a:bodyPr/>
        <a:lstStyle/>
        <a:p>
          <a:endParaRPr lang="en-US"/>
        </a:p>
      </dgm:t>
    </dgm:pt>
    <dgm:pt modelId="{2DF4810C-DFD7-40AD-8DE5-10B57B8A0CD4}">
      <dgm:prSet phldrT="[Text]" custT="1"/>
      <dgm:spPr/>
      <dgm:t>
        <a:bodyPr/>
        <a:lstStyle/>
        <a:p>
          <a:r>
            <a:rPr lang="en-US" sz="2800" b="0" dirty="0" smtClean="0"/>
            <a:t>-</a:t>
          </a:r>
          <a:endParaRPr lang="en-US" sz="2800" b="0" dirty="0"/>
        </a:p>
      </dgm:t>
    </dgm:pt>
    <dgm:pt modelId="{3948F87E-4E9A-4D3E-860A-75416CC54F3C}" type="parTrans" cxnId="{2028EC47-18CE-471D-849A-CA403831DD71}">
      <dgm:prSet/>
      <dgm:spPr/>
      <dgm:t>
        <a:bodyPr/>
        <a:lstStyle/>
        <a:p>
          <a:endParaRPr lang="en-US"/>
        </a:p>
      </dgm:t>
    </dgm:pt>
    <dgm:pt modelId="{2FCB78CA-AABE-4F63-8E64-12FEA9E1EA36}" type="sibTrans" cxnId="{2028EC47-18CE-471D-849A-CA403831DD71}">
      <dgm:prSet/>
      <dgm:spPr/>
      <dgm:t>
        <a:bodyPr/>
        <a:lstStyle/>
        <a:p>
          <a:endParaRPr lang="en-US"/>
        </a:p>
      </dgm:t>
    </dgm:pt>
    <dgm:pt modelId="{953FB284-6D64-4FCC-8492-FF62AF145697}">
      <dgm:prSet phldrT="[Text]" custT="1"/>
      <dgm:spPr/>
      <dgm:t>
        <a:bodyPr/>
        <a:lstStyle/>
        <a:p>
          <a:r>
            <a:rPr lang="en-US" sz="1800" b="1" dirty="0" smtClean="0"/>
            <a:t>EFC</a:t>
          </a:r>
          <a:endParaRPr lang="en-US" sz="1800" b="1" dirty="0"/>
        </a:p>
      </dgm:t>
    </dgm:pt>
    <dgm:pt modelId="{14C90DA5-EA22-480E-9D3F-C95529D02499}" type="parTrans" cxnId="{96B66322-5D42-4E3B-831B-DED4A06C9012}">
      <dgm:prSet/>
      <dgm:spPr/>
      <dgm:t>
        <a:bodyPr/>
        <a:lstStyle/>
        <a:p>
          <a:endParaRPr lang="en-US"/>
        </a:p>
      </dgm:t>
    </dgm:pt>
    <dgm:pt modelId="{432251E1-B55B-4A4F-9544-50773D19262D}" type="sibTrans" cxnId="{96B66322-5D42-4E3B-831B-DED4A06C9012}">
      <dgm:prSet/>
      <dgm:spPr/>
      <dgm:t>
        <a:bodyPr/>
        <a:lstStyle/>
        <a:p>
          <a:endParaRPr lang="en-US"/>
        </a:p>
      </dgm:t>
    </dgm:pt>
    <dgm:pt modelId="{0B9FCEED-EA35-4EFC-9DB8-13DFA17026AE}">
      <dgm:prSet phldrT="[Text]" custT="1"/>
      <dgm:spPr/>
      <dgm:t>
        <a:bodyPr/>
        <a:lstStyle/>
        <a:p>
          <a:r>
            <a:rPr lang="en-US" sz="2400" b="1" dirty="0" smtClean="0"/>
            <a:t>=</a:t>
          </a:r>
          <a:endParaRPr lang="en-US" sz="2400" b="1" dirty="0"/>
        </a:p>
      </dgm:t>
    </dgm:pt>
    <dgm:pt modelId="{90BF0394-9E82-4186-A6AB-0AF49907066D}" type="parTrans" cxnId="{E1E004D1-FDED-4AB5-BF15-078CF3073EAD}">
      <dgm:prSet/>
      <dgm:spPr/>
      <dgm:t>
        <a:bodyPr/>
        <a:lstStyle/>
        <a:p>
          <a:endParaRPr lang="en-US"/>
        </a:p>
      </dgm:t>
    </dgm:pt>
    <dgm:pt modelId="{97D3C5FD-E9E4-4A7E-992C-FB0FCFDCAEA9}" type="sibTrans" cxnId="{E1E004D1-FDED-4AB5-BF15-078CF3073EAD}">
      <dgm:prSet/>
      <dgm:spPr/>
      <dgm:t>
        <a:bodyPr/>
        <a:lstStyle/>
        <a:p>
          <a:endParaRPr lang="en-US"/>
        </a:p>
      </dgm:t>
    </dgm:pt>
    <dgm:pt modelId="{3EFE6AF8-7F41-4844-9D27-23A7BF8CDB94}">
      <dgm:prSet phldrT="[Text]" custT="1"/>
      <dgm:spPr/>
      <dgm:t>
        <a:bodyPr/>
        <a:lstStyle/>
        <a:p>
          <a:r>
            <a:rPr lang="en-US" sz="1800" b="1" dirty="0" smtClean="0"/>
            <a:t> Gross Need</a:t>
          </a:r>
          <a:endParaRPr lang="en-US" sz="1800" b="1" dirty="0"/>
        </a:p>
      </dgm:t>
    </dgm:pt>
    <dgm:pt modelId="{E4E97C6E-4D75-4F14-992D-A906CF5C21EF}" type="parTrans" cxnId="{B89B4520-2B40-4FAB-B639-14A605CFB81B}">
      <dgm:prSet/>
      <dgm:spPr/>
      <dgm:t>
        <a:bodyPr/>
        <a:lstStyle/>
        <a:p>
          <a:endParaRPr lang="en-US"/>
        </a:p>
      </dgm:t>
    </dgm:pt>
    <dgm:pt modelId="{376155CF-B4FC-4650-8BDA-83C4E369CE61}" type="sibTrans" cxnId="{B89B4520-2B40-4FAB-B639-14A605CFB81B}">
      <dgm:prSet/>
      <dgm:spPr/>
      <dgm:t>
        <a:bodyPr/>
        <a:lstStyle/>
        <a:p>
          <a:endParaRPr lang="en-US"/>
        </a:p>
      </dgm:t>
    </dgm:pt>
    <dgm:pt modelId="{E41F8637-348D-49DE-BFB5-58AEFDD71FFE}" type="pres">
      <dgm:prSet presAssocID="{B5FEE91B-37CB-4C06-979A-BDD02874F5BF}" presName="linearFlow" presStyleCnt="0">
        <dgm:presLayoutVars>
          <dgm:resizeHandles val="exact"/>
        </dgm:presLayoutVars>
      </dgm:prSet>
      <dgm:spPr/>
      <dgm:t>
        <a:bodyPr/>
        <a:lstStyle/>
        <a:p>
          <a:endParaRPr lang="en-US"/>
        </a:p>
      </dgm:t>
    </dgm:pt>
    <dgm:pt modelId="{9404DFD2-A313-4F4B-AF44-46F96447130C}" type="pres">
      <dgm:prSet presAssocID="{B4409F3B-9345-4E88-8F70-8B64F35F44C7}" presName="node" presStyleLbl="node1" presStyleIdx="0" presStyleCnt="5">
        <dgm:presLayoutVars>
          <dgm:bulletEnabled val="1"/>
        </dgm:presLayoutVars>
      </dgm:prSet>
      <dgm:spPr/>
      <dgm:t>
        <a:bodyPr/>
        <a:lstStyle/>
        <a:p>
          <a:endParaRPr lang="en-US"/>
        </a:p>
      </dgm:t>
    </dgm:pt>
    <dgm:pt modelId="{7C520465-F163-4621-992F-0FCA8FE88F8C}" type="pres">
      <dgm:prSet presAssocID="{A9A866F8-EF9C-420D-B14C-DF701CA4A997}" presName="sibTrans" presStyleLbl="sibTrans2D1" presStyleIdx="0" presStyleCnt="4"/>
      <dgm:spPr/>
      <dgm:t>
        <a:bodyPr/>
        <a:lstStyle/>
        <a:p>
          <a:endParaRPr lang="en-US"/>
        </a:p>
      </dgm:t>
    </dgm:pt>
    <dgm:pt modelId="{AD96DF62-84A6-4995-A189-230318E725EB}" type="pres">
      <dgm:prSet presAssocID="{A9A866F8-EF9C-420D-B14C-DF701CA4A997}" presName="connectorText" presStyleLbl="sibTrans2D1" presStyleIdx="0" presStyleCnt="4"/>
      <dgm:spPr/>
      <dgm:t>
        <a:bodyPr/>
        <a:lstStyle/>
        <a:p>
          <a:endParaRPr lang="en-US"/>
        </a:p>
      </dgm:t>
    </dgm:pt>
    <dgm:pt modelId="{233A3DA1-4B3A-474E-A055-1C61F3BD0D99}" type="pres">
      <dgm:prSet presAssocID="{2DF4810C-DFD7-40AD-8DE5-10B57B8A0CD4}" presName="node" presStyleLbl="node1" presStyleIdx="1" presStyleCnt="5">
        <dgm:presLayoutVars>
          <dgm:bulletEnabled val="1"/>
        </dgm:presLayoutVars>
      </dgm:prSet>
      <dgm:spPr/>
      <dgm:t>
        <a:bodyPr/>
        <a:lstStyle/>
        <a:p>
          <a:endParaRPr lang="en-US"/>
        </a:p>
      </dgm:t>
    </dgm:pt>
    <dgm:pt modelId="{209A9B93-46E6-4521-A9C6-0D92418E3780}" type="pres">
      <dgm:prSet presAssocID="{2FCB78CA-AABE-4F63-8E64-12FEA9E1EA36}" presName="sibTrans" presStyleLbl="sibTrans2D1" presStyleIdx="1" presStyleCnt="4"/>
      <dgm:spPr/>
      <dgm:t>
        <a:bodyPr/>
        <a:lstStyle/>
        <a:p>
          <a:endParaRPr lang="en-US"/>
        </a:p>
      </dgm:t>
    </dgm:pt>
    <dgm:pt modelId="{04720F35-55BA-4F6A-BC3B-99F1403E701F}" type="pres">
      <dgm:prSet presAssocID="{2FCB78CA-AABE-4F63-8E64-12FEA9E1EA36}" presName="connectorText" presStyleLbl="sibTrans2D1" presStyleIdx="1" presStyleCnt="4"/>
      <dgm:spPr/>
      <dgm:t>
        <a:bodyPr/>
        <a:lstStyle/>
        <a:p>
          <a:endParaRPr lang="en-US"/>
        </a:p>
      </dgm:t>
    </dgm:pt>
    <dgm:pt modelId="{D804FFC3-0845-47F1-8663-92152DF7D7EA}" type="pres">
      <dgm:prSet presAssocID="{953FB284-6D64-4FCC-8492-FF62AF145697}" presName="node" presStyleLbl="node1" presStyleIdx="2" presStyleCnt="5">
        <dgm:presLayoutVars>
          <dgm:bulletEnabled val="1"/>
        </dgm:presLayoutVars>
      </dgm:prSet>
      <dgm:spPr/>
      <dgm:t>
        <a:bodyPr/>
        <a:lstStyle/>
        <a:p>
          <a:endParaRPr lang="en-US"/>
        </a:p>
      </dgm:t>
    </dgm:pt>
    <dgm:pt modelId="{14203F7B-E62B-4C94-B353-BDDCEEEBAB15}" type="pres">
      <dgm:prSet presAssocID="{432251E1-B55B-4A4F-9544-50773D19262D}" presName="sibTrans" presStyleLbl="sibTrans2D1" presStyleIdx="2" presStyleCnt="4"/>
      <dgm:spPr/>
      <dgm:t>
        <a:bodyPr/>
        <a:lstStyle/>
        <a:p>
          <a:endParaRPr lang="en-US"/>
        </a:p>
      </dgm:t>
    </dgm:pt>
    <dgm:pt modelId="{7C2332DE-BF3E-4697-9AF9-82A31FE6829C}" type="pres">
      <dgm:prSet presAssocID="{432251E1-B55B-4A4F-9544-50773D19262D}" presName="connectorText" presStyleLbl="sibTrans2D1" presStyleIdx="2" presStyleCnt="4"/>
      <dgm:spPr/>
      <dgm:t>
        <a:bodyPr/>
        <a:lstStyle/>
        <a:p>
          <a:endParaRPr lang="en-US"/>
        </a:p>
      </dgm:t>
    </dgm:pt>
    <dgm:pt modelId="{6BDFFA58-3701-4264-9FD1-11CB5D939E28}" type="pres">
      <dgm:prSet presAssocID="{0B9FCEED-EA35-4EFC-9DB8-13DFA17026AE}" presName="node" presStyleLbl="node1" presStyleIdx="3" presStyleCnt="5">
        <dgm:presLayoutVars>
          <dgm:bulletEnabled val="1"/>
        </dgm:presLayoutVars>
      </dgm:prSet>
      <dgm:spPr/>
      <dgm:t>
        <a:bodyPr/>
        <a:lstStyle/>
        <a:p>
          <a:endParaRPr lang="en-US"/>
        </a:p>
      </dgm:t>
    </dgm:pt>
    <dgm:pt modelId="{66B36D49-0907-4847-9E32-A58600D1E3C8}" type="pres">
      <dgm:prSet presAssocID="{97D3C5FD-E9E4-4A7E-992C-FB0FCFDCAEA9}" presName="sibTrans" presStyleLbl="sibTrans2D1" presStyleIdx="3" presStyleCnt="4"/>
      <dgm:spPr/>
      <dgm:t>
        <a:bodyPr/>
        <a:lstStyle/>
        <a:p>
          <a:endParaRPr lang="en-US"/>
        </a:p>
      </dgm:t>
    </dgm:pt>
    <dgm:pt modelId="{AFC44588-EE4B-463A-9E0B-74AE79EF119D}" type="pres">
      <dgm:prSet presAssocID="{97D3C5FD-E9E4-4A7E-992C-FB0FCFDCAEA9}" presName="connectorText" presStyleLbl="sibTrans2D1" presStyleIdx="3" presStyleCnt="4"/>
      <dgm:spPr/>
      <dgm:t>
        <a:bodyPr/>
        <a:lstStyle/>
        <a:p>
          <a:endParaRPr lang="en-US"/>
        </a:p>
      </dgm:t>
    </dgm:pt>
    <dgm:pt modelId="{F124C560-08F8-491A-A7DA-5139F1ABFB92}" type="pres">
      <dgm:prSet presAssocID="{3EFE6AF8-7F41-4844-9D27-23A7BF8CDB94}" presName="node" presStyleLbl="node1" presStyleIdx="4" presStyleCnt="5">
        <dgm:presLayoutVars>
          <dgm:bulletEnabled val="1"/>
        </dgm:presLayoutVars>
      </dgm:prSet>
      <dgm:spPr/>
      <dgm:t>
        <a:bodyPr/>
        <a:lstStyle/>
        <a:p>
          <a:endParaRPr lang="en-US"/>
        </a:p>
      </dgm:t>
    </dgm:pt>
  </dgm:ptLst>
  <dgm:cxnLst>
    <dgm:cxn modelId="{E6D74555-D8E0-4712-BC57-083871B9FF25}" type="presOf" srcId="{B4409F3B-9345-4E88-8F70-8B64F35F44C7}" destId="{9404DFD2-A313-4F4B-AF44-46F96447130C}" srcOrd="0" destOrd="0" presId="urn:microsoft.com/office/officeart/2005/8/layout/process2"/>
    <dgm:cxn modelId="{6F504640-D3B9-48DA-9655-8D0BAB47932E}" type="presOf" srcId="{97D3C5FD-E9E4-4A7E-992C-FB0FCFDCAEA9}" destId="{66B36D49-0907-4847-9E32-A58600D1E3C8}" srcOrd="0" destOrd="0" presId="urn:microsoft.com/office/officeart/2005/8/layout/process2"/>
    <dgm:cxn modelId="{CD5B0F66-3430-45F6-B288-AC629227924B}" type="presOf" srcId="{432251E1-B55B-4A4F-9544-50773D19262D}" destId="{7C2332DE-BF3E-4697-9AF9-82A31FE6829C}" srcOrd="1" destOrd="0" presId="urn:microsoft.com/office/officeart/2005/8/layout/process2"/>
    <dgm:cxn modelId="{E1E004D1-FDED-4AB5-BF15-078CF3073EAD}" srcId="{B5FEE91B-37CB-4C06-979A-BDD02874F5BF}" destId="{0B9FCEED-EA35-4EFC-9DB8-13DFA17026AE}" srcOrd="3" destOrd="0" parTransId="{90BF0394-9E82-4186-A6AB-0AF49907066D}" sibTransId="{97D3C5FD-E9E4-4A7E-992C-FB0FCFDCAEA9}"/>
    <dgm:cxn modelId="{B0A8B050-BEA5-4D2C-BC2D-52C80C37E8B5}" type="presOf" srcId="{A9A866F8-EF9C-420D-B14C-DF701CA4A997}" destId="{AD96DF62-84A6-4995-A189-230318E725EB}" srcOrd="1" destOrd="0" presId="urn:microsoft.com/office/officeart/2005/8/layout/process2"/>
    <dgm:cxn modelId="{2028EC47-18CE-471D-849A-CA403831DD71}" srcId="{B5FEE91B-37CB-4C06-979A-BDD02874F5BF}" destId="{2DF4810C-DFD7-40AD-8DE5-10B57B8A0CD4}" srcOrd="1" destOrd="0" parTransId="{3948F87E-4E9A-4D3E-860A-75416CC54F3C}" sibTransId="{2FCB78CA-AABE-4F63-8E64-12FEA9E1EA36}"/>
    <dgm:cxn modelId="{9663C320-925F-4C27-8458-A9F167F75B4F}" type="presOf" srcId="{3EFE6AF8-7F41-4844-9D27-23A7BF8CDB94}" destId="{F124C560-08F8-491A-A7DA-5139F1ABFB92}" srcOrd="0" destOrd="0" presId="urn:microsoft.com/office/officeart/2005/8/layout/process2"/>
    <dgm:cxn modelId="{7980F50A-A46C-4B10-B848-24958E044C25}" type="presOf" srcId="{2FCB78CA-AABE-4F63-8E64-12FEA9E1EA36}" destId="{209A9B93-46E6-4521-A9C6-0D92418E3780}" srcOrd="0" destOrd="0" presId="urn:microsoft.com/office/officeart/2005/8/layout/process2"/>
    <dgm:cxn modelId="{96B66322-5D42-4E3B-831B-DED4A06C9012}" srcId="{B5FEE91B-37CB-4C06-979A-BDD02874F5BF}" destId="{953FB284-6D64-4FCC-8492-FF62AF145697}" srcOrd="2" destOrd="0" parTransId="{14C90DA5-EA22-480E-9D3F-C95529D02499}" sibTransId="{432251E1-B55B-4A4F-9544-50773D19262D}"/>
    <dgm:cxn modelId="{B89B4520-2B40-4FAB-B639-14A605CFB81B}" srcId="{B5FEE91B-37CB-4C06-979A-BDD02874F5BF}" destId="{3EFE6AF8-7F41-4844-9D27-23A7BF8CDB94}" srcOrd="4" destOrd="0" parTransId="{E4E97C6E-4D75-4F14-992D-A906CF5C21EF}" sibTransId="{376155CF-B4FC-4650-8BDA-83C4E369CE61}"/>
    <dgm:cxn modelId="{A22C19F0-B3FF-479C-92BA-7CBF93C9B39C}" type="presOf" srcId="{97D3C5FD-E9E4-4A7E-992C-FB0FCFDCAEA9}" destId="{AFC44588-EE4B-463A-9E0B-74AE79EF119D}" srcOrd="1" destOrd="0" presId="urn:microsoft.com/office/officeart/2005/8/layout/process2"/>
    <dgm:cxn modelId="{3EE47526-1CB4-4734-9783-DDCCE8FEF41B}" type="presOf" srcId="{2FCB78CA-AABE-4F63-8E64-12FEA9E1EA36}" destId="{04720F35-55BA-4F6A-BC3B-99F1403E701F}" srcOrd="1" destOrd="0" presId="urn:microsoft.com/office/officeart/2005/8/layout/process2"/>
    <dgm:cxn modelId="{B294418F-159C-4393-AA3D-2522504F1247}" srcId="{B5FEE91B-37CB-4C06-979A-BDD02874F5BF}" destId="{B4409F3B-9345-4E88-8F70-8B64F35F44C7}" srcOrd="0" destOrd="0" parTransId="{C03EEFF5-6B14-483E-A620-87A1F68C7E24}" sibTransId="{A9A866F8-EF9C-420D-B14C-DF701CA4A997}"/>
    <dgm:cxn modelId="{1BBE17AE-D5D7-4F9A-BA63-70C44CEB8248}" type="presOf" srcId="{B5FEE91B-37CB-4C06-979A-BDD02874F5BF}" destId="{E41F8637-348D-49DE-BFB5-58AEFDD71FFE}" srcOrd="0" destOrd="0" presId="urn:microsoft.com/office/officeart/2005/8/layout/process2"/>
    <dgm:cxn modelId="{DC6D5E85-3CAD-4439-9881-4C63BE11374E}" type="presOf" srcId="{953FB284-6D64-4FCC-8492-FF62AF145697}" destId="{D804FFC3-0845-47F1-8663-92152DF7D7EA}" srcOrd="0" destOrd="0" presId="urn:microsoft.com/office/officeart/2005/8/layout/process2"/>
    <dgm:cxn modelId="{3068428C-94AE-470F-9CA7-8529C68FE3DE}" type="presOf" srcId="{2DF4810C-DFD7-40AD-8DE5-10B57B8A0CD4}" destId="{233A3DA1-4B3A-474E-A055-1C61F3BD0D99}" srcOrd="0" destOrd="0" presId="urn:microsoft.com/office/officeart/2005/8/layout/process2"/>
    <dgm:cxn modelId="{5CA88AE6-A8F0-4C53-AA31-B4554EEF018B}" type="presOf" srcId="{432251E1-B55B-4A4F-9544-50773D19262D}" destId="{14203F7B-E62B-4C94-B353-BDDCEEEBAB15}" srcOrd="0" destOrd="0" presId="urn:microsoft.com/office/officeart/2005/8/layout/process2"/>
    <dgm:cxn modelId="{0F2518F5-347F-462B-8B76-E032FD112FB8}" type="presOf" srcId="{A9A866F8-EF9C-420D-B14C-DF701CA4A997}" destId="{7C520465-F163-4621-992F-0FCA8FE88F8C}" srcOrd="0" destOrd="0" presId="urn:microsoft.com/office/officeart/2005/8/layout/process2"/>
    <dgm:cxn modelId="{1E751C03-560C-4E7D-BD89-A657E2A4863C}" type="presOf" srcId="{0B9FCEED-EA35-4EFC-9DB8-13DFA17026AE}" destId="{6BDFFA58-3701-4264-9FD1-11CB5D939E28}" srcOrd="0" destOrd="0" presId="urn:microsoft.com/office/officeart/2005/8/layout/process2"/>
    <dgm:cxn modelId="{0317E150-DA71-414C-BF0D-D1D2B38D104F}" type="presParOf" srcId="{E41F8637-348D-49DE-BFB5-58AEFDD71FFE}" destId="{9404DFD2-A313-4F4B-AF44-46F96447130C}" srcOrd="0" destOrd="0" presId="urn:microsoft.com/office/officeart/2005/8/layout/process2"/>
    <dgm:cxn modelId="{9505381E-F60B-4A6F-83EA-15774D9B3A3B}" type="presParOf" srcId="{E41F8637-348D-49DE-BFB5-58AEFDD71FFE}" destId="{7C520465-F163-4621-992F-0FCA8FE88F8C}" srcOrd="1" destOrd="0" presId="urn:microsoft.com/office/officeart/2005/8/layout/process2"/>
    <dgm:cxn modelId="{7CE23B12-634E-487A-9291-E1443A50DA4F}" type="presParOf" srcId="{7C520465-F163-4621-992F-0FCA8FE88F8C}" destId="{AD96DF62-84A6-4995-A189-230318E725EB}" srcOrd="0" destOrd="0" presId="urn:microsoft.com/office/officeart/2005/8/layout/process2"/>
    <dgm:cxn modelId="{85E44B35-89A6-4825-B681-55FD000BC9E5}" type="presParOf" srcId="{E41F8637-348D-49DE-BFB5-58AEFDD71FFE}" destId="{233A3DA1-4B3A-474E-A055-1C61F3BD0D99}" srcOrd="2" destOrd="0" presId="urn:microsoft.com/office/officeart/2005/8/layout/process2"/>
    <dgm:cxn modelId="{C3F7A116-3E02-4EB0-8FD2-E1C12C2DCE75}" type="presParOf" srcId="{E41F8637-348D-49DE-BFB5-58AEFDD71FFE}" destId="{209A9B93-46E6-4521-A9C6-0D92418E3780}" srcOrd="3" destOrd="0" presId="urn:microsoft.com/office/officeart/2005/8/layout/process2"/>
    <dgm:cxn modelId="{3A142EE0-1F46-4DCB-8F14-FB28606F42CC}" type="presParOf" srcId="{209A9B93-46E6-4521-A9C6-0D92418E3780}" destId="{04720F35-55BA-4F6A-BC3B-99F1403E701F}" srcOrd="0" destOrd="0" presId="urn:microsoft.com/office/officeart/2005/8/layout/process2"/>
    <dgm:cxn modelId="{A5C2306B-2C85-41E1-812A-556236C8EA21}" type="presParOf" srcId="{E41F8637-348D-49DE-BFB5-58AEFDD71FFE}" destId="{D804FFC3-0845-47F1-8663-92152DF7D7EA}" srcOrd="4" destOrd="0" presId="urn:microsoft.com/office/officeart/2005/8/layout/process2"/>
    <dgm:cxn modelId="{2CBF8297-628C-4731-A508-0C9A2E8CB681}" type="presParOf" srcId="{E41F8637-348D-49DE-BFB5-58AEFDD71FFE}" destId="{14203F7B-E62B-4C94-B353-BDDCEEEBAB15}" srcOrd="5" destOrd="0" presId="urn:microsoft.com/office/officeart/2005/8/layout/process2"/>
    <dgm:cxn modelId="{85583007-CB2D-4E33-8F56-2C7B3D1CA035}" type="presParOf" srcId="{14203F7B-E62B-4C94-B353-BDDCEEEBAB15}" destId="{7C2332DE-BF3E-4697-9AF9-82A31FE6829C}" srcOrd="0" destOrd="0" presId="urn:microsoft.com/office/officeart/2005/8/layout/process2"/>
    <dgm:cxn modelId="{C9405B92-CE7E-457A-B888-86BAD07AEF94}" type="presParOf" srcId="{E41F8637-348D-49DE-BFB5-58AEFDD71FFE}" destId="{6BDFFA58-3701-4264-9FD1-11CB5D939E28}" srcOrd="6" destOrd="0" presId="urn:microsoft.com/office/officeart/2005/8/layout/process2"/>
    <dgm:cxn modelId="{9D2BCA1C-FAA1-407D-8118-157F13C989DC}" type="presParOf" srcId="{E41F8637-348D-49DE-BFB5-58AEFDD71FFE}" destId="{66B36D49-0907-4847-9E32-A58600D1E3C8}" srcOrd="7" destOrd="0" presId="urn:microsoft.com/office/officeart/2005/8/layout/process2"/>
    <dgm:cxn modelId="{7E34D1BE-E634-4F1A-BB25-BC3FD9B8BA9D}" type="presParOf" srcId="{66B36D49-0907-4847-9E32-A58600D1E3C8}" destId="{AFC44588-EE4B-463A-9E0B-74AE79EF119D}" srcOrd="0" destOrd="0" presId="urn:microsoft.com/office/officeart/2005/8/layout/process2"/>
    <dgm:cxn modelId="{D6753542-356A-47CC-AE72-929779AFF383}" type="presParOf" srcId="{E41F8637-348D-49DE-BFB5-58AEFDD71FFE}" destId="{F124C560-08F8-491A-A7DA-5139F1ABFB92}"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94166B5-8DC0-4271-8C49-429DF00BDBDA}" type="doc">
      <dgm:prSet loTypeId="urn:microsoft.com/office/officeart/2005/8/layout/arrow5" loCatId="relationship" qsTypeId="urn:microsoft.com/office/officeart/2005/8/quickstyle/simple5" qsCatId="simple" csTypeId="urn:microsoft.com/office/officeart/2005/8/colors/accent1_2" csCatId="accent1" phldr="1"/>
      <dgm:spPr/>
      <dgm:t>
        <a:bodyPr/>
        <a:lstStyle/>
        <a:p>
          <a:endParaRPr lang="en-US"/>
        </a:p>
      </dgm:t>
    </dgm:pt>
    <dgm:pt modelId="{30AA4639-1E62-4AD6-BB47-3F4DCDA69F74}">
      <dgm:prSet phldrT="[Text]" custT="1"/>
      <dgm:spPr/>
      <dgm:t>
        <a:bodyPr/>
        <a:lstStyle/>
        <a:p>
          <a:r>
            <a:rPr lang="en-US" sz="2400" b="1" dirty="0" smtClean="0"/>
            <a:t>Pell EFC</a:t>
          </a:r>
          <a:endParaRPr lang="en-US" sz="1200" dirty="0"/>
        </a:p>
      </dgm:t>
    </dgm:pt>
    <dgm:pt modelId="{F484DF89-5729-4225-A748-642C517B2282}" type="parTrans" cxnId="{BC7E7F73-FAD6-41FC-B8CD-DAF6A1DFEC3E}">
      <dgm:prSet/>
      <dgm:spPr/>
      <dgm:t>
        <a:bodyPr/>
        <a:lstStyle/>
        <a:p>
          <a:endParaRPr lang="en-US"/>
        </a:p>
      </dgm:t>
    </dgm:pt>
    <dgm:pt modelId="{CFBD72B5-AE43-4E0F-90A5-984549CD9402}" type="sibTrans" cxnId="{BC7E7F73-FAD6-41FC-B8CD-DAF6A1DFEC3E}">
      <dgm:prSet/>
      <dgm:spPr/>
      <dgm:t>
        <a:bodyPr/>
        <a:lstStyle/>
        <a:p>
          <a:endParaRPr lang="en-US"/>
        </a:p>
      </dgm:t>
    </dgm:pt>
    <dgm:pt modelId="{3B29E829-96CD-4E3E-9808-4C8D85F553B5}">
      <dgm:prSet phldrT="[Text]" custT="1"/>
      <dgm:spPr/>
      <dgm:t>
        <a:bodyPr/>
        <a:lstStyle/>
        <a:p>
          <a:r>
            <a:rPr lang="en-US" sz="2400" b="1" dirty="0" smtClean="0"/>
            <a:t>SAR EFC</a:t>
          </a:r>
          <a:endParaRPr lang="en-US" sz="1900" dirty="0"/>
        </a:p>
      </dgm:t>
    </dgm:pt>
    <dgm:pt modelId="{228DF1C3-F3CA-4C7F-8D31-44F5E2833FB1}" type="parTrans" cxnId="{D7464E5B-F39A-43E8-A028-254BCFA41858}">
      <dgm:prSet/>
      <dgm:spPr/>
      <dgm:t>
        <a:bodyPr/>
        <a:lstStyle/>
        <a:p>
          <a:endParaRPr lang="en-US"/>
        </a:p>
      </dgm:t>
    </dgm:pt>
    <dgm:pt modelId="{6EA9F6E8-7D17-43DF-9E91-CF3925582351}" type="sibTrans" cxnId="{D7464E5B-F39A-43E8-A028-254BCFA41858}">
      <dgm:prSet/>
      <dgm:spPr/>
      <dgm:t>
        <a:bodyPr/>
        <a:lstStyle/>
        <a:p>
          <a:endParaRPr lang="en-US"/>
        </a:p>
      </dgm:t>
    </dgm:pt>
    <dgm:pt modelId="{96028298-B206-45BA-AC69-AF30A7C1F7E0}">
      <dgm:prSet phldrT="[Text]" custT="1"/>
      <dgm:spPr/>
      <dgm:t>
        <a:bodyPr/>
        <a:lstStyle/>
        <a:p>
          <a:r>
            <a:rPr lang="en-US" sz="1800" dirty="0" smtClean="0"/>
            <a:t>The Pell EFC is based on 9 months of attendance.</a:t>
          </a:r>
          <a:endParaRPr lang="en-US" sz="1800" dirty="0"/>
        </a:p>
      </dgm:t>
    </dgm:pt>
    <dgm:pt modelId="{88561A00-BC41-499E-B0CF-00D73B96056A}" type="parTrans" cxnId="{D1B6BAC9-8DB9-4CFC-A773-649BE6846607}">
      <dgm:prSet/>
      <dgm:spPr/>
      <dgm:t>
        <a:bodyPr/>
        <a:lstStyle/>
        <a:p>
          <a:endParaRPr lang="en-US"/>
        </a:p>
      </dgm:t>
    </dgm:pt>
    <dgm:pt modelId="{890B68B0-47F9-48A0-8653-0DEBAD4996CF}" type="sibTrans" cxnId="{D1B6BAC9-8DB9-4CFC-A773-649BE6846607}">
      <dgm:prSet/>
      <dgm:spPr/>
      <dgm:t>
        <a:bodyPr/>
        <a:lstStyle/>
        <a:p>
          <a:endParaRPr lang="en-US"/>
        </a:p>
      </dgm:t>
    </dgm:pt>
    <dgm:pt modelId="{E23A2A35-625E-4895-B9B5-463E2EF68030}">
      <dgm:prSet phldrT="[Text]" custT="1"/>
      <dgm:spPr/>
      <dgm:t>
        <a:bodyPr/>
        <a:lstStyle/>
        <a:p>
          <a:r>
            <a:rPr lang="en-US" sz="1800" dirty="0" smtClean="0"/>
            <a:t>The Pell EFC is used to determine a Student’s Eligibility for a Federal Pell grant.</a:t>
          </a:r>
          <a:endParaRPr lang="en-US" sz="1200" dirty="0"/>
        </a:p>
      </dgm:t>
    </dgm:pt>
    <dgm:pt modelId="{C8BE2AE4-2458-45BF-8817-976DF1A13251}" type="parTrans" cxnId="{ABF49E99-6137-4BE1-ABE6-C3EC706CA782}">
      <dgm:prSet/>
      <dgm:spPr/>
      <dgm:t>
        <a:bodyPr/>
        <a:lstStyle/>
        <a:p>
          <a:endParaRPr lang="en-US"/>
        </a:p>
      </dgm:t>
    </dgm:pt>
    <dgm:pt modelId="{F871E783-4772-463E-83E1-6134282B4659}" type="sibTrans" cxnId="{ABF49E99-6137-4BE1-ABE6-C3EC706CA782}">
      <dgm:prSet/>
      <dgm:spPr/>
      <dgm:t>
        <a:bodyPr/>
        <a:lstStyle/>
        <a:p>
          <a:endParaRPr lang="en-US"/>
        </a:p>
      </dgm:t>
    </dgm:pt>
    <dgm:pt modelId="{712D11B8-A780-4AC5-AC2D-ACE6E9F44CDB}">
      <dgm:prSet phldrT="[Text]" custT="1"/>
      <dgm:spPr/>
      <dgm:t>
        <a:bodyPr/>
        <a:lstStyle/>
        <a:p>
          <a:r>
            <a:rPr lang="en-US" sz="1900" dirty="0" smtClean="0"/>
            <a:t>The SAR EFC is dynamic and is used to calculate a Student’s Eligibility for Need Based Aid.</a:t>
          </a:r>
          <a:endParaRPr lang="en-US" sz="1900" dirty="0"/>
        </a:p>
      </dgm:t>
    </dgm:pt>
    <dgm:pt modelId="{4F8CC6B3-5DDE-4B6F-AD08-8C506FBFE2A6}" type="parTrans" cxnId="{4CF3708C-A0D4-4AA6-B3BD-BE966C9D89DF}">
      <dgm:prSet/>
      <dgm:spPr/>
      <dgm:t>
        <a:bodyPr/>
        <a:lstStyle/>
        <a:p>
          <a:endParaRPr lang="en-US"/>
        </a:p>
      </dgm:t>
    </dgm:pt>
    <dgm:pt modelId="{5075C633-35C8-4121-96DB-28DC1CDFCD93}" type="sibTrans" cxnId="{4CF3708C-A0D4-4AA6-B3BD-BE966C9D89DF}">
      <dgm:prSet/>
      <dgm:spPr/>
      <dgm:t>
        <a:bodyPr/>
        <a:lstStyle/>
        <a:p>
          <a:endParaRPr lang="en-US"/>
        </a:p>
      </dgm:t>
    </dgm:pt>
    <dgm:pt modelId="{C272C536-FC9B-4521-996E-82CFFD957A5B}" type="pres">
      <dgm:prSet presAssocID="{B94166B5-8DC0-4271-8C49-429DF00BDBDA}" presName="diagram" presStyleCnt="0">
        <dgm:presLayoutVars>
          <dgm:dir/>
          <dgm:resizeHandles val="exact"/>
        </dgm:presLayoutVars>
      </dgm:prSet>
      <dgm:spPr/>
      <dgm:t>
        <a:bodyPr/>
        <a:lstStyle/>
        <a:p>
          <a:endParaRPr lang="en-US"/>
        </a:p>
      </dgm:t>
    </dgm:pt>
    <dgm:pt modelId="{361CAB02-DD91-441C-97FB-9F226677AFFD}" type="pres">
      <dgm:prSet presAssocID="{30AA4639-1E62-4AD6-BB47-3F4DCDA69F74}" presName="arrow" presStyleLbl="node1" presStyleIdx="0" presStyleCnt="2" custScaleX="108101" custScaleY="98955" custRadScaleRad="98810" custRadScaleInc="-460">
        <dgm:presLayoutVars>
          <dgm:bulletEnabled val="1"/>
        </dgm:presLayoutVars>
      </dgm:prSet>
      <dgm:spPr/>
      <dgm:t>
        <a:bodyPr/>
        <a:lstStyle/>
        <a:p>
          <a:endParaRPr lang="en-US"/>
        </a:p>
      </dgm:t>
    </dgm:pt>
    <dgm:pt modelId="{88607DC1-502E-4952-AE13-FEB459D87B5C}" type="pres">
      <dgm:prSet presAssocID="{3B29E829-96CD-4E3E-9808-4C8D85F553B5}" presName="arrow" presStyleLbl="node1" presStyleIdx="1" presStyleCnt="2" custScaleX="108637" custScaleY="107880" custRadScaleRad="100009" custRadScaleInc="447">
        <dgm:presLayoutVars>
          <dgm:bulletEnabled val="1"/>
        </dgm:presLayoutVars>
      </dgm:prSet>
      <dgm:spPr/>
      <dgm:t>
        <a:bodyPr/>
        <a:lstStyle/>
        <a:p>
          <a:endParaRPr lang="en-US"/>
        </a:p>
      </dgm:t>
    </dgm:pt>
  </dgm:ptLst>
  <dgm:cxnLst>
    <dgm:cxn modelId="{4CF3708C-A0D4-4AA6-B3BD-BE966C9D89DF}" srcId="{3B29E829-96CD-4E3E-9808-4C8D85F553B5}" destId="{712D11B8-A780-4AC5-AC2D-ACE6E9F44CDB}" srcOrd="0" destOrd="0" parTransId="{4F8CC6B3-5DDE-4B6F-AD08-8C506FBFE2A6}" sibTransId="{5075C633-35C8-4121-96DB-28DC1CDFCD93}"/>
    <dgm:cxn modelId="{818854B5-A7EA-4A2D-BE33-E2026626511C}" type="presOf" srcId="{B94166B5-8DC0-4271-8C49-429DF00BDBDA}" destId="{C272C536-FC9B-4521-996E-82CFFD957A5B}" srcOrd="0" destOrd="0" presId="urn:microsoft.com/office/officeart/2005/8/layout/arrow5"/>
    <dgm:cxn modelId="{FFB62810-BDFD-40F9-9AEC-31BDF1C39BB7}" type="presOf" srcId="{30AA4639-1E62-4AD6-BB47-3F4DCDA69F74}" destId="{361CAB02-DD91-441C-97FB-9F226677AFFD}" srcOrd="0" destOrd="0" presId="urn:microsoft.com/office/officeart/2005/8/layout/arrow5"/>
    <dgm:cxn modelId="{ABF49E99-6137-4BE1-ABE6-C3EC706CA782}" srcId="{30AA4639-1E62-4AD6-BB47-3F4DCDA69F74}" destId="{E23A2A35-625E-4895-B9B5-463E2EF68030}" srcOrd="0" destOrd="0" parTransId="{C8BE2AE4-2458-45BF-8817-976DF1A13251}" sibTransId="{F871E783-4772-463E-83E1-6134282B4659}"/>
    <dgm:cxn modelId="{38B0A7E9-FD2C-4C9E-A22C-F62542B62985}" type="presOf" srcId="{712D11B8-A780-4AC5-AC2D-ACE6E9F44CDB}" destId="{88607DC1-502E-4952-AE13-FEB459D87B5C}" srcOrd="0" destOrd="1" presId="urn:microsoft.com/office/officeart/2005/8/layout/arrow5"/>
    <dgm:cxn modelId="{BC7E7F73-FAD6-41FC-B8CD-DAF6A1DFEC3E}" srcId="{B94166B5-8DC0-4271-8C49-429DF00BDBDA}" destId="{30AA4639-1E62-4AD6-BB47-3F4DCDA69F74}" srcOrd="0" destOrd="0" parTransId="{F484DF89-5729-4225-A748-642C517B2282}" sibTransId="{CFBD72B5-AE43-4E0F-90A5-984549CD9402}"/>
    <dgm:cxn modelId="{D1B6BAC9-8DB9-4CFC-A773-649BE6846607}" srcId="{30AA4639-1E62-4AD6-BB47-3F4DCDA69F74}" destId="{96028298-B206-45BA-AC69-AF30A7C1F7E0}" srcOrd="1" destOrd="0" parTransId="{88561A00-BC41-499E-B0CF-00D73B96056A}" sibTransId="{890B68B0-47F9-48A0-8653-0DEBAD4996CF}"/>
    <dgm:cxn modelId="{DEAA29EB-DAFB-4D40-8F4C-B061E76BAB3A}" type="presOf" srcId="{96028298-B206-45BA-AC69-AF30A7C1F7E0}" destId="{361CAB02-DD91-441C-97FB-9F226677AFFD}" srcOrd="0" destOrd="2" presId="urn:microsoft.com/office/officeart/2005/8/layout/arrow5"/>
    <dgm:cxn modelId="{13943AE8-9238-4543-AF67-DF19AB7ECDCC}" type="presOf" srcId="{E23A2A35-625E-4895-B9B5-463E2EF68030}" destId="{361CAB02-DD91-441C-97FB-9F226677AFFD}" srcOrd="0" destOrd="1" presId="urn:microsoft.com/office/officeart/2005/8/layout/arrow5"/>
    <dgm:cxn modelId="{082DA29B-5EEE-48FE-8052-E4F19FC22123}" type="presOf" srcId="{3B29E829-96CD-4E3E-9808-4C8D85F553B5}" destId="{88607DC1-502E-4952-AE13-FEB459D87B5C}" srcOrd="0" destOrd="0" presId="urn:microsoft.com/office/officeart/2005/8/layout/arrow5"/>
    <dgm:cxn modelId="{D7464E5B-F39A-43E8-A028-254BCFA41858}" srcId="{B94166B5-8DC0-4271-8C49-429DF00BDBDA}" destId="{3B29E829-96CD-4E3E-9808-4C8D85F553B5}" srcOrd="1" destOrd="0" parTransId="{228DF1C3-F3CA-4C7F-8D31-44F5E2833FB1}" sibTransId="{6EA9F6E8-7D17-43DF-9E91-CF3925582351}"/>
    <dgm:cxn modelId="{4895E15D-2805-4FF4-BF43-84D1165406FF}" type="presParOf" srcId="{C272C536-FC9B-4521-996E-82CFFD957A5B}" destId="{361CAB02-DD91-441C-97FB-9F226677AFFD}" srcOrd="0" destOrd="0" presId="urn:microsoft.com/office/officeart/2005/8/layout/arrow5"/>
    <dgm:cxn modelId="{ABD63A4B-B864-45C7-835D-367FBE0239FB}" type="presParOf" srcId="{C272C536-FC9B-4521-996E-82CFFD957A5B}" destId="{88607DC1-502E-4952-AE13-FEB459D87B5C}"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DEEE73-1FC4-45CE-A116-610E5F894597}" type="doc">
      <dgm:prSet loTypeId="urn:microsoft.com/office/officeart/2005/8/layout/hierarchy3" loCatId="relationship" qsTypeId="urn:microsoft.com/office/officeart/2005/8/quickstyle/3d2" qsCatId="3D" csTypeId="urn:microsoft.com/office/officeart/2005/8/colors/accent1_2" csCatId="accent1" phldr="1"/>
      <dgm:spPr/>
      <dgm:t>
        <a:bodyPr/>
        <a:lstStyle/>
        <a:p>
          <a:endParaRPr lang="en-US"/>
        </a:p>
      </dgm:t>
    </dgm:pt>
    <dgm:pt modelId="{E9804FD0-D318-4CF2-9725-9C06C522CFE8}">
      <dgm:prSet phldrT="[Text]"/>
      <dgm:spPr/>
      <dgm:t>
        <a:bodyPr/>
        <a:lstStyle/>
        <a:p>
          <a:r>
            <a:rPr lang="en-US" dirty="0" smtClean="0"/>
            <a:t>Enrollment Based</a:t>
          </a:r>
          <a:endParaRPr lang="en-US" dirty="0"/>
        </a:p>
      </dgm:t>
    </dgm:pt>
    <dgm:pt modelId="{710B4284-5AF4-4AF5-A6E0-C6DFD8D1E663}" type="parTrans" cxnId="{A46C243D-A94F-4017-93BA-BEE7583E3FE8}">
      <dgm:prSet/>
      <dgm:spPr/>
      <dgm:t>
        <a:bodyPr/>
        <a:lstStyle/>
        <a:p>
          <a:endParaRPr lang="en-US"/>
        </a:p>
      </dgm:t>
    </dgm:pt>
    <dgm:pt modelId="{52127D36-93B0-43DB-B81F-8D45F0B83F2B}" type="sibTrans" cxnId="{A46C243D-A94F-4017-93BA-BEE7583E3FE8}">
      <dgm:prSet/>
      <dgm:spPr/>
      <dgm:t>
        <a:bodyPr/>
        <a:lstStyle/>
        <a:p>
          <a:endParaRPr lang="en-US"/>
        </a:p>
      </dgm:t>
    </dgm:pt>
    <dgm:pt modelId="{38451A61-1249-4514-A71C-FC88CFA3EBC9}">
      <dgm:prSet phldrT="[Text]"/>
      <dgm:spPr/>
      <dgm:t>
        <a:bodyPr/>
        <a:lstStyle/>
        <a:p>
          <a:r>
            <a:rPr lang="en-US" dirty="0" smtClean="0"/>
            <a:t>Tuition/Fees</a:t>
          </a:r>
          <a:endParaRPr lang="en-US" dirty="0"/>
        </a:p>
      </dgm:t>
    </dgm:pt>
    <dgm:pt modelId="{B33B180C-340D-4566-A244-409E9FAC8C5F}" type="parTrans" cxnId="{FA4786C3-6894-4021-877E-3809CE3899D0}">
      <dgm:prSet/>
      <dgm:spPr/>
      <dgm:t>
        <a:bodyPr/>
        <a:lstStyle/>
        <a:p>
          <a:endParaRPr lang="en-US"/>
        </a:p>
      </dgm:t>
    </dgm:pt>
    <dgm:pt modelId="{E0FF337F-E6C1-4D33-940A-DEB00DC76641}" type="sibTrans" cxnId="{FA4786C3-6894-4021-877E-3809CE3899D0}">
      <dgm:prSet/>
      <dgm:spPr/>
      <dgm:t>
        <a:bodyPr/>
        <a:lstStyle/>
        <a:p>
          <a:endParaRPr lang="en-US"/>
        </a:p>
      </dgm:t>
    </dgm:pt>
    <dgm:pt modelId="{1942E0C7-DB7B-4AAC-A9C6-5FC34D1F837E}">
      <dgm:prSet phldrT="[Text]"/>
      <dgm:spPr/>
      <dgm:t>
        <a:bodyPr/>
        <a:lstStyle/>
        <a:p>
          <a:r>
            <a:rPr lang="en-US" dirty="0" smtClean="0"/>
            <a:t>Books/Supplies</a:t>
          </a:r>
          <a:endParaRPr lang="en-US" dirty="0"/>
        </a:p>
      </dgm:t>
    </dgm:pt>
    <dgm:pt modelId="{4606BD88-167A-4AF8-B156-8E104F8AC601}" type="parTrans" cxnId="{B9B3799D-906D-4E88-8CAB-2BA236145DBA}">
      <dgm:prSet/>
      <dgm:spPr/>
      <dgm:t>
        <a:bodyPr/>
        <a:lstStyle/>
        <a:p>
          <a:endParaRPr lang="en-US"/>
        </a:p>
      </dgm:t>
    </dgm:pt>
    <dgm:pt modelId="{6FFF8DBA-185A-40E6-B1B8-585B29ABBB20}" type="sibTrans" cxnId="{B9B3799D-906D-4E88-8CAB-2BA236145DBA}">
      <dgm:prSet/>
      <dgm:spPr/>
      <dgm:t>
        <a:bodyPr/>
        <a:lstStyle/>
        <a:p>
          <a:endParaRPr lang="en-US"/>
        </a:p>
      </dgm:t>
    </dgm:pt>
    <dgm:pt modelId="{A0C94E70-0FAB-4FB2-9D9B-148BF53F30D8}">
      <dgm:prSet phldrT="[Text]"/>
      <dgm:spPr/>
      <dgm:t>
        <a:bodyPr/>
        <a:lstStyle/>
        <a:p>
          <a:r>
            <a:rPr lang="en-US" dirty="0" smtClean="0"/>
            <a:t>Duration Based</a:t>
          </a:r>
          <a:endParaRPr lang="en-US" dirty="0"/>
        </a:p>
      </dgm:t>
    </dgm:pt>
    <dgm:pt modelId="{1672D6F6-89A0-4E79-86E5-79EDC738CE97}" type="parTrans" cxnId="{DD041E12-C2DF-4ECE-BD19-9558B36D11D4}">
      <dgm:prSet/>
      <dgm:spPr/>
      <dgm:t>
        <a:bodyPr/>
        <a:lstStyle/>
        <a:p>
          <a:endParaRPr lang="en-US"/>
        </a:p>
      </dgm:t>
    </dgm:pt>
    <dgm:pt modelId="{53D95F67-13A5-4E89-AA5A-D61DB185C89E}" type="sibTrans" cxnId="{DD041E12-C2DF-4ECE-BD19-9558B36D11D4}">
      <dgm:prSet/>
      <dgm:spPr/>
      <dgm:t>
        <a:bodyPr/>
        <a:lstStyle/>
        <a:p>
          <a:endParaRPr lang="en-US"/>
        </a:p>
      </dgm:t>
    </dgm:pt>
    <dgm:pt modelId="{92DFE93C-05A3-4E82-B319-4E1B4D52C1D8}">
      <dgm:prSet phldrT="[Text]"/>
      <dgm:spPr/>
      <dgm:t>
        <a:bodyPr/>
        <a:lstStyle/>
        <a:p>
          <a:r>
            <a:rPr lang="en-US" dirty="0" smtClean="0"/>
            <a:t>Housing</a:t>
          </a:r>
          <a:endParaRPr lang="en-US" dirty="0"/>
        </a:p>
      </dgm:t>
    </dgm:pt>
    <dgm:pt modelId="{B9FB4F51-A49C-4530-BC55-89DD48ACA54C}" type="parTrans" cxnId="{C5EF91AC-ACA7-4FC1-AD7D-8AAC1D12E461}">
      <dgm:prSet/>
      <dgm:spPr/>
      <dgm:t>
        <a:bodyPr/>
        <a:lstStyle/>
        <a:p>
          <a:endParaRPr lang="en-US"/>
        </a:p>
      </dgm:t>
    </dgm:pt>
    <dgm:pt modelId="{97FE4263-B8E9-4F95-A11A-CC93B6AF9D37}" type="sibTrans" cxnId="{C5EF91AC-ACA7-4FC1-AD7D-8AAC1D12E461}">
      <dgm:prSet/>
      <dgm:spPr/>
      <dgm:t>
        <a:bodyPr/>
        <a:lstStyle/>
        <a:p>
          <a:endParaRPr lang="en-US"/>
        </a:p>
      </dgm:t>
    </dgm:pt>
    <dgm:pt modelId="{A35AD97D-3EF7-4C21-8371-269970CCFA26}">
      <dgm:prSet phldrT="[Text]"/>
      <dgm:spPr/>
      <dgm:t>
        <a:bodyPr/>
        <a:lstStyle/>
        <a:p>
          <a:r>
            <a:rPr lang="en-US" dirty="0" smtClean="0"/>
            <a:t>Transportation</a:t>
          </a:r>
          <a:endParaRPr lang="en-US" dirty="0"/>
        </a:p>
      </dgm:t>
    </dgm:pt>
    <dgm:pt modelId="{50F12A3B-0A9B-4543-AFF1-707FB5AB6133}" type="parTrans" cxnId="{7E9814EB-178C-4536-9AB1-BC823172DD09}">
      <dgm:prSet/>
      <dgm:spPr/>
      <dgm:t>
        <a:bodyPr/>
        <a:lstStyle/>
        <a:p>
          <a:endParaRPr lang="en-US"/>
        </a:p>
      </dgm:t>
    </dgm:pt>
    <dgm:pt modelId="{896A72D9-D3F3-4ABE-BA1E-334D3B40E418}" type="sibTrans" cxnId="{7E9814EB-178C-4536-9AB1-BC823172DD09}">
      <dgm:prSet/>
      <dgm:spPr/>
      <dgm:t>
        <a:bodyPr/>
        <a:lstStyle/>
        <a:p>
          <a:endParaRPr lang="en-US"/>
        </a:p>
      </dgm:t>
    </dgm:pt>
    <dgm:pt modelId="{763EA970-C78B-4171-AEC2-BC8C0A6E277B}">
      <dgm:prSet phldrT="[Text]"/>
      <dgm:spPr/>
      <dgm:t>
        <a:bodyPr/>
        <a:lstStyle/>
        <a:p>
          <a:r>
            <a:rPr lang="en-US" dirty="0" smtClean="0"/>
            <a:t>Miscellaneous </a:t>
          </a:r>
          <a:endParaRPr lang="en-US" dirty="0"/>
        </a:p>
      </dgm:t>
    </dgm:pt>
    <dgm:pt modelId="{7B29A352-D258-4776-BCE1-F9D578D8F3DA}" type="parTrans" cxnId="{2C511C31-E231-4C7F-8E43-DA21A74CA5B6}">
      <dgm:prSet/>
      <dgm:spPr/>
      <dgm:t>
        <a:bodyPr/>
        <a:lstStyle/>
        <a:p>
          <a:endParaRPr lang="en-US"/>
        </a:p>
      </dgm:t>
    </dgm:pt>
    <dgm:pt modelId="{C249D2F1-D1AA-493B-85A0-BF312AB504C6}" type="sibTrans" cxnId="{2C511C31-E231-4C7F-8E43-DA21A74CA5B6}">
      <dgm:prSet/>
      <dgm:spPr/>
      <dgm:t>
        <a:bodyPr/>
        <a:lstStyle/>
        <a:p>
          <a:endParaRPr lang="en-US"/>
        </a:p>
      </dgm:t>
    </dgm:pt>
    <dgm:pt modelId="{F3AD6893-83D5-4CFF-85A9-C57FB72871A8}">
      <dgm:prSet/>
      <dgm:spPr>
        <a:solidFill>
          <a:srgbClr val="0070C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dirty="0" smtClean="0">
              <a:solidFill>
                <a:schemeClr val="bg1"/>
              </a:solidFill>
            </a:rPr>
            <a:t>Adjusted when student drops below full-time</a:t>
          </a:r>
          <a:endParaRPr lang="en-US" dirty="0">
            <a:solidFill>
              <a:schemeClr val="bg1"/>
            </a:solidFill>
          </a:endParaRPr>
        </a:p>
      </dgm:t>
    </dgm:pt>
    <dgm:pt modelId="{9CD142E0-EE22-41C0-BC2E-A4600551F2DF}" type="sibTrans" cxnId="{7C53F1FB-D272-41F9-A35D-373BCE9324BC}">
      <dgm:prSet/>
      <dgm:spPr/>
      <dgm:t>
        <a:bodyPr/>
        <a:lstStyle/>
        <a:p>
          <a:endParaRPr lang="en-US"/>
        </a:p>
      </dgm:t>
    </dgm:pt>
    <dgm:pt modelId="{E48FB2BC-C6BA-4A53-9FCE-2BE2922C6F78}" type="parTrans" cxnId="{7C53F1FB-D272-41F9-A35D-373BCE9324BC}">
      <dgm:prSet/>
      <dgm:spPr/>
      <dgm:t>
        <a:bodyPr/>
        <a:lstStyle/>
        <a:p>
          <a:endParaRPr lang="en-US"/>
        </a:p>
      </dgm:t>
    </dgm:pt>
    <dgm:pt modelId="{72A6C221-08AA-4FE1-A098-7D4008963B6D}">
      <dgm:prSet/>
      <dgm:spPr>
        <a:solidFill>
          <a:srgbClr val="0070C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dirty="0" smtClean="0">
              <a:solidFill>
                <a:schemeClr val="bg1"/>
              </a:solidFill>
            </a:rPr>
            <a:t>Adjusted when length of term changes (i.e. 16wk vs. 8wk)</a:t>
          </a:r>
          <a:endParaRPr lang="en-US" dirty="0">
            <a:solidFill>
              <a:schemeClr val="bg1"/>
            </a:solidFill>
          </a:endParaRPr>
        </a:p>
      </dgm:t>
    </dgm:pt>
    <dgm:pt modelId="{53D86C33-7E3D-41AC-BF78-AE2C1BC99948}" type="parTrans" cxnId="{83C055E7-8A1A-45AC-8B1F-1001E7BDAAE7}">
      <dgm:prSet/>
      <dgm:spPr/>
      <dgm:t>
        <a:bodyPr/>
        <a:lstStyle/>
        <a:p>
          <a:endParaRPr lang="en-US"/>
        </a:p>
      </dgm:t>
    </dgm:pt>
    <dgm:pt modelId="{A2C2F7A5-F75B-4C2C-A565-248C88650926}" type="sibTrans" cxnId="{83C055E7-8A1A-45AC-8B1F-1001E7BDAAE7}">
      <dgm:prSet/>
      <dgm:spPr/>
      <dgm:t>
        <a:bodyPr/>
        <a:lstStyle/>
        <a:p>
          <a:endParaRPr lang="en-US"/>
        </a:p>
      </dgm:t>
    </dgm:pt>
    <dgm:pt modelId="{BCFF974B-A07C-45FA-B8E7-946CA1A8EA3D}" type="pres">
      <dgm:prSet presAssocID="{AEDEEE73-1FC4-45CE-A116-610E5F894597}" presName="diagram" presStyleCnt="0">
        <dgm:presLayoutVars>
          <dgm:chPref val="1"/>
          <dgm:dir/>
          <dgm:animOne val="branch"/>
          <dgm:animLvl val="lvl"/>
          <dgm:resizeHandles/>
        </dgm:presLayoutVars>
      </dgm:prSet>
      <dgm:spPr/>
      <dgm:t>
        <a:bodyPr/>
        <a:lstStyle/>
        <a:p>
          <a:endParaRPr lang="en-US"/>
        </a:p>
      </dgm:t>
    </dgm:pt>
    <dgm:pt modelId="{146B0B1F-E4A2-4C1A-A6B6-14D706A4E81D}" type="pres">
      <dgm:prSet presAssocID="{E9804FD0-D318-4CF2-9725-9C06C522CFE8}" presName="root" presStyleCnt="0"/>
      <dgm:spPr/>
      <dgm:t>
        <a:bodyPr/>
        <a:lstStyle/>
        <a:p>
          <a:endParaRPr lang="en-US"/>
        </a:p>
      </dgm:t>
    </dgm:pt>
    <dgm:pt modelId="{DAF46457-3A91-475C-A068-32F19A80C73C}" type="pres">
      <dgm:prSet presAssocID="{E9804FD0-D318-4CF2-9725-9C06C522CFE8}" presName="rootComposite" presStyleCnt="0"/>
      <dgm:spPr/>
      <dgm:t>
        <a:bodyPr/>
        <a:lstStyle/>
        <a:p>
          <a:endParaRPr lang="en-US"/>
        </a:p>
      </dgm:t>
    </dgm:pt>
    <dgm:pt modelId="{82A471DA-7271-45AF-8556-B6B7A6120D59}" type="pres">
      <dgm:prSet presAssocID="{E9804FD0-D318-4CF2-9725-9C06C522CFE8}" presName="rootText" presStyleLbl="node1" presStyleIdx="0" presStyleCnt="2"/>
      <dgm:spPr/>
      <dgm:t>
        <a:bodyPr/>
        <a:lstStyle/>
        <a:p>
          <a:endParaRPr lang="en-US"/>
        </a:p>
      </dgm:t>
    </dgm:pt>
    <dgm:pt modelId="{945A3219-4ABE-4015-A808-BF18784E19CC}" type="pres">
      <dgm:prSet presAssocID="{E9804FD0-D318-4CF2-9725-9C06C522CFE8}" presName="rootConnector" presStyleLbl="node1" presStyleIdx="0" presStyleCnt="2"/>
      <dgm:spPr/>
      <dgm:t>
        <a:bodyPr/>
        <a:lstStyle/>
        <a:p>
          <a:endParaRPr lang="en-US"/>
        </a:p>
      </dgm:t>
    </dgm:pt>
    <dgm:pt modelId="{0670D508-3D93-4411-A26E-204B19EA7A7D}" type="pres">
      <dgm:prSet presAssocID="{E9804FD0-D318-4CF2-9725-9C06C522CFE8}" presName="childShape" presStyleCnt="0"/>
      <dgm:spPr/>
      <dgm:t>
        <a:bodyPr/>
        <a:lstStyle/>
        <a:p>
          <a:endParaRPr lang="en-US"/>
        </a:p>
      </dgm:t>
    </dgm:pt>
    <dgm:pt modelId="{5FD1B9A6-207F-46E8-9C6B-19DAD87CF316}" type="pres">
      <dgm:prSet presAssocID="{E48FB2BC-C6BA-4A53-9FCE-2BE2922C6F78}" presName="Name13" presStyleLbl="parChTrans1D2" presStyleIdx="0" presStyleCnt="7"/>
      <dgm:spPr/>
      <dgm:t>
        <a:bodyPr/>
        <a:lstStyle/>
        <a:p>
          <a:endParaRPr lang="en-US"/>
        </a:p>
      </dgm:t>
    </dgm:pt>
    <dgm:pt modelId="{9C4D9397-D55C-428B-977C-4902E8B89BC5}" type="pres">
      <dgm:prSet presAssocID="{F3AD6893-83D5-4CFF-85A9-C57FB72871A8}" presName="childText" presStyleLbl="bgAcc1" presStyleIdx="0" presStyleCnt="7">
        <dgm:presLayoutVars>
          <dgm:bulletEnabled val="1"/>
        </dgm:presLayoutVars>
      </dgm:prSet>
      <dgm:spPr/>
      <dgm:t>
        <a:bodyPr/>
        <a:lstStyle/>
        <a:p>
          <a:endParaRPr lang="en-US"/>
        </a:p>
      </dgm:t>
    </dgm:pt>
    <dgm:pt modelId="{79B68B33-F810-4464-B320-ECD6967A478A}" type="pres">
      <dgm:prSet presAssocID="{B33B180C-340D-4566-A244-409E9FAC8C5F}" presName="Name13" presStyleLbl="parChTrans1D2" presStyleIdx="1" presStyleCnt="7"/>
      <dgm:spPr/>
      <dgm:t>
        <a:bodyPr/>
        <a:lstStyle/>
        <a:p>
          <a:endParaRPr lang="en-US"/>
        </a:p>
      </dgm:t>
    </dgm:pt>
    <dgm:pt modelId="{85D2A273-BE79-451E-A837-20679246EDDC}" type="pres">
      <dgm:prSet presAssocID="{38451A61-1249-4514-A71C-FC88CFA3EBC9}" presName="childText" presStyleLbl="bgAcc1" presStyleIdx="1" presStyleCnt="7">
        <dgm:presLayoutVars>
          <dgm:bulletEnabled val="1"/>
        </dgm:presLayoutVars>
      </dgm:prSet>
      <dgm:spPr/>
      <dgm:t>
        <a:bodyPr/>
        <a:lstStyle/>
        <a:p>
          <a:endParaRPr lang="en-US"/>
        </a:p>
      </dgm:t>
    </dgm:pt>
    <dgm:pt modelId="{2E4CB947-6146-4136-8F8B-A12EDEB3BB3B}" type="pres">
      <dgm:prSet presAssocID="{4606BD88-167A-4AF8-B156-8E104F8AC601}" presName="Name13" presStyleLbl="parChTrans1D2" presStyleIdx="2" presStyleCnt="7"/>
      <dgm:spPr/>
      <dgm:t>
        <a:bodyPr/>
        <a:lstStyle/>
        <a:p>
          <a:endParaRPr lang="en-US"/>
        </a:p>
      </dgm:t>
    </dgm:pt>
    <dgm:pt modelId="{695A8A3A-F773-4DDD-AEBC-BB3190935F7B}" type="pres">
      <dgm:prSet presAssocID="{1942E0C7-DB7B-4AAC-A9C6-5FC34D1F837E}" presName="childText" presStyleLbl="bgAcc1" presStyleIdx="2" presStyleCnt="7">
        <dgm:presLayoutVars>
          <dgm:bulletEnabled val="1"/>
        </dgm:presLayoutVars>
      </dgm:prSet>
      <dgm:spPr/>
      <dgm:t>
        <a:bodyPr/>
        <a:lstStyle/>
        <a:p>
          <a:endParaRPr lang="en-US"/>
        </a:p>
      </dgm:t>
    </dgm:pt>
    <dgm:pt modelId="{1F03C78E-024F-4051-BF79-578E97B30122}" type="pres">
      <dgm:prSet presAssocID="{A0C94E70-0FAB-4FB2-9D9B-148BF53F30D8}" presName="root" presStyleCnt="0"/>
      <dgm:spPr/>
      <dgm:t>
        <a:bodyPr/>
        <a:lstStyle/>
        <a:p>
          <a:endParaRPr lang="en-US"/>
        </a:p>
      </dgm:t>
    </dgm:pt>
    <dgm:pt modelId="{978D4679-C9CE-4EE9-8C16-ACBDB4D6B4B5}" type="pres">
      <dgm:prSet presAssocID="{A0C94E70-0FAB-4FB2-9D9B-148BF53F30D8}" presName="rootComposite" presStyleCnt="0"/>
      <dgm:spPr/>
      <dgm:t>
        <a:bodyPr/>
        <a:lstStyle/>
        <a:p>
          <a:endParaRPr lang="en-US"/>
        </a:p>
      </dgm:t>
    </dgm:pt>
    <dgm:pt modelId="{BB910FE2-6FAD-4CDE-B83A-045B6AF2947C}" type="pres">
      <dgm:prSet presAssocID="{A0C94E70-0FAB-4FB2-9D9B-148BF53F30D8}" presName="rootText" presStyleLbl="node1" presStyleIdx="1" presStyleCnt="2"/>
      <dgm:spPr/>
      <dgm:t>
        <a:bodyPr/>
        <a:lstStyle/>
        <a:p>
          <a:endParaRPr lang="en-US"/>
        </a:p>
      </dgm:t>
    </dgm:pt>
    <dgm:pt modelId="{244316F7-926A-4AE7-9C97-89F4051AAB4F}" type="pres">
      <dgm:prSet presAssocID="{A0C94E70-0FAB-4FB2-9D9B-148BF53F30D8}" presName="rootConnector" presStyleLbl="node1" presStyleIdx="1" presStyleCnt="2"/>
      <dgm:spPr/>
      <dgm:t>
        <a:bodyPr/>
        <a:lstStyle/>
        <a:p>
          <a:endParaRPr lang="en-US"/>
        </a:p>
      </dgm:t>
    </dgm:pt>
    <dgm:pt modelId="{A9F19378-5F44-48E7-8712-183402AEA1C4}" type="pres">
      <dgm:prSet presAssocID="{A0C94E70-0FAB-4FB2-9D9B-148BF53F30D8}" presName="childShape" presStyleCnt="0"/>
      <dgm:spPr/>
      <dgm:t>
        <a:bodyPr/>
        <a:lstStyle/>
        <a:p>
          <a:endParaRPr lang="en-US"/>
        </a:p>
      </dgm:t>
    </dgm:pt>
    <dgm:pt modelId="{CC0410DC-B94E-4943-91C7-25281D32D2FA}" type="pres">
      <dgm:prSet presAssocID="{53D86C33-7E3D-41AC-BF78-AE2C1BC99948}" presName="Name13" presStyleLbl="parChTrans1D2" presStyleIdx="3" presStyleCnt="7"/>
      <dgm:spPr/>
      <dgm:t>
        <a:bodyPr/>
        <a:lstStyle/>
        <a:p>
          <a:endParaRPr lang="en-US"/>
        </a:p>
      </dgm:t>
    </dgm:pt>
    <dgm:pt modelId="{52EEFB93-9E0B-4BC6-A870-F5D79442A563}" type="pres">
      <dgm:prSet presAssocID="{72A6C221-08AA-4FE1-A098-7D4008963B6D}" presName="childText" presStyleLbl="bgAcc1" presStyleIdx="3" presStyleCnt="7" custScaleX="110777" custScaleY="126038">
        <dgm:presLayoutVars>
          <dgm:bulletEnabled val="1"/>
        </dgm:presLayoutVars>
      </dgm:prSet>
      <dgm:spPr/>
      <dgm:t>
        <a:bodyPr/>
        <a:lstStyle/>
        <a:p>
          <a:endParaRPr lang="en-US"/>
        </a:p>
      </dgm:t>
    </dgm:pt>
    <dgm:pt modelId="{593B5CB9-97CE-4F33-9C83-0722DEAD2EB1}" type="pres">
      <dgm:prSet presAssocID="{B9FB4F51-A49C-4530-BC55-89DD48ACA54C}" presName="Name13" presStyleLbl="parChTrans1D2" presStyleIdx="4" presStyleCnt="7"/>
      <dgm:spPr/>
      <dgm:t>
        <a:bodyPr/>
        <a:lstStyle/>
        <a:p>
          <a:endParaRPr lang="en-US"/>
        </a:p>
      </dgm:t>
    </dgm:pt>
    <dgm:pt modelId="{B916ED52-4AAC-40F9-8148-2DF55A6623D3}" type="pres">
      <dgm:prSet presAssocID="{92DFE93C-05A3-4E82-B319-4E1B4D52C1D8}" presName="childText" presStyleLbl="bgAcc1" presStyleIdx="4" presStyleCnt="7">
        <dgm:presLayoutVars>
          <dgm:bulletEnabled val="1"/>
        </dgm:presLayoutVars>
      </dgm:prSet>
      <dgm:spPr/>
      <dgm:t>
        <a:bodyPr/>
        <a:lstStyle/>
        <a:p>
          <a:endParaRPr lang="en-US"/>
        </a:p>
      </dgm:t>
    </dgm:pt>
    <dgm:pt modelId="{64E1E630-B172-425F-9025-6EF44592C4EC}" type="pres">
      <dgm:prSet presAssocID="{50F12A3B-0A9B-4543-AFF1-707FB5AB6133}" presName="Name13" presStyleLbl="parChTrans1D2" presStyleIdx="5" presStyleCnt="7"/>
      <dgm:spPr/>
      <dgm:t>
        <a:bodyPr/>
        <a:lstStyle/>
        <a:p>
          <a:endParaRPr lang="en-US"/>
        </a:p>
      </dgm:t>
    </dgm:pt>
    <dgm:pt modelId="{9985BB32-2B06-459B-A7AC-287119A1ACC3}" type="pres">
      <dgm:prSet presAssocID="{A35AD97D-3EF7-4C21-8371-269970CCFA26}" presName="childText" presStyleLbl="bgAcc1" presStyleIdx="5" presStyleCnt="7">
        <dgm:presLayoutVars>
          <dgm:bulletEnabled val="1"/>
        </dgm:presLayoutVars>
      </dgm:prSet>
      <dgm:spPr/>
      <dgm:t>
        <a:bodyPr/>
        <a:lstStyle/>
        <a:p>
          <a:endParaRPr lang="en-US"/>
        </a:p>
      </dgm:t>
    </dgm:pt>
    <dgm:pt modelId="{BC27C38F-E901-4035-8BD2-CB1C58195750}" type="pres">
      <dgm:prSet presAssocID="{7B29A352-D258-4776-BCE1-F9D578D8F3DA}" presName="Name13" presStyleLbl="parChTrans1D2" presStyleIdx="6" presStyleCnt="7"/>
      <dgm:spPr/>
      <dgm:t>
        <a:bodyPr/>
        <a:lstStyle/>
        <a:p>
          <a:endParaRPr lang="en-US"/>
        </a:p>
      </dgm:t>
    </dgm:pt>
    <dgm:pt modelId="{A5BDF1CF-9634-4D9D-AD1C-BF63172C78EC}" type="pres">
      <dgm:prSet presAssocID="{763EA970-C78B-4171-AEC2-BC8C0A6E277B}" presName="childText" presStyleLbl="bgAcc1" presStyleIdx="6" presStyleCnt="7">
        <dgm:presLayoutVars>
          <dgm:bulletEnabled val="1"/>
        </dgm:presLayoutVars>
      </dgm:prSet>
      <dgm:spPr/>
      <dgm:t>
        <a:bodyPr/>
        <a:lstStyle/>
        <a:p>
          <a:endParaRPr lang="en-US"/>
        </a:p>
      </dgm:t>
    </dgm:pt>
  </dgm:ptLst>
  <dgm:cxnLst>
    <dgm:cxn modelId="{7E9814EB-178C-4536-9AB1-BC823172DD09}" srcId="{A0C94E70-0FAB-4FB2-9D9B-148BF53F30D8}" destId="{A35AD97D-3EF7-4C21-8371-269970CCFA26}" srcOrd="2" destOrd="0" parTransId="{50F12A3B-0A9B-4543-AFF1-707FB5AB6133}" sibTransId="{896A72D9-D3F3-4ABE-BA1E-334D3B40E418}"/>
    <dgm:cxn modelId="{5E3A49FF-D44E-4B71-ADD5-28451DA69246}" type="presOf" srcId="{A0C94E70-0FAB-4FB2-9D9B-148BF53F30D8}" destId="{BB910FE2-6FAD-4CDE-B83A-045B6AF2947C}" srcOrd="0" destOrd="0" presId="urn:microsoft.com/office/officeart/2005/8/layout/hierarchy3"/>
    <dgm:cxn modelId="{38E43D8E-10F0-4FC1-8207-E255418E46F7}" type="presOf" srcId="{B33B180C-340D-4566-A244-409E9FAC8C5F}" destId="{79B68B33-F810-4464-B320-ECD6967A478A}" srcOrd="0" destOrd="0" presId="urn:microsoft.com/office/officeart/2005/8/layout/hierarchy3"/>
    <dgm:cxn modelId="{DFB69E4E-F4CE-4135-B570-E8D07CD486B7}" type="presOf" srcId="{1942E0C7-DB7B-4AAC-A9C6-5FC34D1F837E}" destId="{695A8A3A-F773-4DDD-AEBC-BB3190935F7B}" srcOrd="0" destOrd="0" presId="urn:microsoft.com/office/officeart/2005/8/layout/hierarchy3"/>
    <dgm:cxn modelId="{EBD48A23-411E-447B-B09B-93032351C3C0}" type="presOf" srcId="{F3AD6893-83D5-4CFF-85A9-C57FB72871A8}" destId="{9C4D9397-D55C-428B-977C-4902E8B89BC5}" srcOrd="0" destOrd="0" presId="urn:microsoft.com/office/officeart/2005/8/layout/hierarchy3"/>
    <dgm:cxn modelId="{83C055E7-8A1A-45AC-8B1F-1001E7BDAAE7}" srcId="{A0C94E70-0FAB-4FB2-9D9B-148BF53F30D8}" destId="{72A6C221-08AA-4FE1-A098-7D4008963B6D}" srcOrd="0" destOrd="0" parTransId="{53D86C33-7E3D-41AC-BF78-AE2C1BC99948}" sibTransId="{A2C2F7A5-F75B-4C2C-A565-248C88650926}"/>
    <dgm:cxn modelId="{7C53F1FB-D272-41F9-A35D-373BCE9324BC}" srcId="{E9804FD0-D318-4CF2-9725-9C06C522CFE8}" destId="{F3AD6893-83D5-4CFF-85A9-C57FB72871A8}" srcOrd="0" destOrd="0" parTransId="{E48FB2BC-C6BA-4A53-9FCE-2BE2922C6F78}" sibTransId="{9CD142E0-EE22-41C0-BC2E-A4600551F2DF}"/>
    <dgm:cxn modelId="{C5EF91AC-ACA7-4FC1-AD7D-8AAC1D12E461}" srcId="{A0C94E70-0FAB-4FB2-9D9B-148BF53F30D8}" destId="{92DFE93C-05A3-4E82-B319-4E1B4D52C1D8}" srcOrd="1" destOrd="0" parTransId="{B9FB4F51-A49C-4530-BC55-89DD48ACA54C}" sibTransId="{97FE4263-B8E9-4F95-A11A-CC93B6AF9D37}"/>
    <dgm:cxn modelId="{DA9FD10B-1822-4024-83E9-5EE01522B7AE}" type="presOf" srcId="{E9804FD0-D318-4CF2-9725-9C06C522CFE8}" destId="{945A3219-4ABE-4015-A808-BF18784E19CC}" srcOrd="1" destOrd="0" presId="urn:microsoft.com/office/officeart/2005/8/layout/hierarchy3"/>
    <dgm:cxn modelId="{B0AD332C-9381-4E99-9E40-660F760AAB38}" type="presOf" srcId="{50F12A3B-0A9B-4543-AFF1-707FB5AB6133}" destId="{64E1E630-B172-425F-9025-6EF44592C4EC}" srcOrd="0" destOrd="0" presId="urn:microsoft.com/office/officeart/2005/8/layout/hierarchy3"/>
    <dgm:cxn modelId="{FA4786C3-6894-4021-877E-3809CE3899D0}" srcId="{E9804FD0-D318-4CF2-9725-9C06C522CFE8}" destId="{38451A61-1249-4514-A71C-FC88CFA3EBC9}" srcOrd="1" destOrd="0" parTransId="{B33B180C-340D-4566-A244-409E9FAC8C5F}" sibTransId="{E0FF337F-E6C1-4D33-940A-DEB00DC76641}"/>
    <dgm:cxn modelId="{0321B4AC-CE42-4B94-89A5-5B7124DF63FA}" type="presOf" srcId="{38451A61-1249-4514-A71C-FC88CFA3EBC9}" destId="{85D2A273-BE79-451E-A837-20679246EDDC}" srcOrd="0" destOrd="0" presId="urn:microsoft.com/office/officeart/2005/8/layout/hierarchy3"/>
    <dgm:cxn modelId="{0B41E050-8890-4EE7-BEBC-3EBE3D28E28A}" type="presOf" srcId="{7B29A352-D258-4776-BCE1-F9D578D8F3DA}" destId="{BC27C38F-E901-4035-8BD2-CB1C58195750}" srcOrd="0" destOrd="0" presId="urn:microsoft.com/office/officeart/2005/8/layout/hierarchy3"/>
    <dgm:cxn modelId="{576FCE96-B339-42FD-A714-A5AD36A7DECE}" type="presOf" srcId="{763EA970-C78B-4171-AEC2-BC8C0A6E277B}" destId="{A5BDF1CF-9634-4D9D-AD1C-BF63172C78EC}" srcOrd="0" destOrd="0" presId="urn:microsoft.com/office/officeart/2005/8/layout/hierarchy3"/>
    <dgm:cxn modelId="{8D599EEA-E362-4782-9723-BDE8038E25F1}" type="presOf" srcId="{A0C94E70-0FAB-4FB2-9D9B-148BF53F30D8}" destId="{244316F7-926A-4AE7-9C97-89F4051AAB4F}" srcOrd="1" destOrd="0" presId="urn:microsoft.com/office/officeart/2005/8/layout/hierarchy3"/>
    <dgm:cxn modelId="{2C511C31-E231-4C7F-8E43-DA21A74CA5B6}" srcId="{A0C94E70-0FAB-4FB2-9D9B-148BF53F30D8}" destId="{763EA970-C78B-4171-AEC2-BC8C0A6E277B}" srcOrd="3" destOrd="0" parTransId="{7B29A352-D258-4776-BCE1-F9D578D8F3DA}" sibTransId="{C249D2F1-D1AA-493B-85A0-BF312AB504C6}"/>
    <dgm:cxn modelId="{5B67E5DA-B37F-4B61-8EE9-A4AE30E3894E}" type="presOf" srcId="{AEDEEE73-1FC4-45CE-A116-610E5F894597}" destId="{BCFF974B-A07C-45FA-B8E7-946CA1A8EA3D}" srcOrd="0" destOrd="0" presId="urn:microsoft.com/office/officeart/2005/8/layout/hierarchy3"/>
    <dgm:cxn modelId="{8E688E7F-9FD5-42C5-826E-684F86E904F2}" type="presOf" srcId="{B9FB4F51-A49C-4530-BC55-89DD48ACA54C}" destId="{593B5CB9-97CE-4F33-9C83-0722DEAD2EB1}" srcOrd="0" destOrd="0" presId="urn:microsoft.com/office/officeart/2005/8/layout/hierarchy3"/>
    <dgm:cxn modelId="{3DED37B6-5DB5-459F-B1BE-750097030998}" type="presOf" srcId="{E48FB2BC-C6BA-4A53-9FCE-2BE2922C6F78}" destId="{5FD1B9A6-207F-46E8-9C6B-19DAD87CF316}" srcOrd="0" destOrd="0" presId="urn:microsoft.com/office/officeart/2005/8/layout/hierarchy3"/>
    <dgm:cxn modelId="{DD041E12-C2DF-4ECE-BD19-9558B36D11D4}" srcId="{AEDEEE73-1FC4-45CE-A116-610E5F894597}" destId="{A0C94E70-0FAB-4FB2-9D9B-148BF53F30D8}" srcOrd="1" destOrd="0" parTransId="{1672D6F6-89A0-4E79-86E5-79EDC738CE97}" sibTransId="{53D95F67-13A5-4E89-AA5A-D61DB185C89E}"/>
    <dgm:cxn modelId="{A46C243D-A94F-4017-93BA-BEE7583E3FE8}" srcId="{AEDEEE73-1FC4-45CE-A116-610E5F894597}" destId="{E9804FD0-D318-4CF2-9725-9C06C522CFE8}" srcOrd="0" destOrd="0" parTransId="{710B4284-5AF4-4AF5-A6E0-C6DFD8D1E663}" sibTransId="{52127D36-93B0-43DB-B81F-8D45F0B83F2B}"/>
    <dgm:cxn modelId="{693C2C2D-67B7-4C77-AFD1-20D19C4B32C6}" type="presOf" srcId="{A35AD97D-3EF7-4C21-8371-269970CCFA26}" destId="{9985BB32-2B06-459B-A7AC-287119A1ACC3}" srcOrd="0" destOrd="0" presId="urn:microsoft.com/office/officeart/2005/8/layout/hierarchy3"/>
    <dgm:cxn modelId="{099E5E8B-D9C5-4079-8F0B-61DA7DEC3113}" type="presOf" srcId="{53D86C33-7E3D-41AC-BF78-AE2C1BC99948}" destId="{CC0410DC-B94E-4943-91C7-25281D32D2FA}" srcOrd="0" destOrd="0" presId="urn:microsoft.com/office/officeart/2005/8/layout/hierarchy3"/>
    <dgm:cxn modelId="{2EF5AB5B-C045-4A0E-8D44-BB22B00490A6}" type="presOf" srcId="{92DFE93C-05A3-4E82-B319-4E1B4D52C1D8}" destId="{B916ED52-4AAC-40F9-8148-2DF55A6623D3}" srcOrd="0" destOrd="0" presId="urn:microsoft.com/office/officeart/2005/8/layout/hierarchy3"/>
    <dgm:cxn modelId="{6108DB6A-F756-4DE7-9D4C-F35CD33F315C}" type="presOf" srcId="{72A6C221-08AA-4FE1-A098-7D4008963B6D}" destId="{52EEFB93-9E0B-4BC6-A870-F5D79442A563}" srcOrd="0" destOrd="0" presId="urn:microsoft.com/office/officeart/2005/8/layout/hierarchy3"/>
    <dgm:cxn modelId="{2EE46F46-9F55-411A-A6E0-593F4FB47B3F}" type="presOf" srcId="{4606BD88-167A-4AF8-B156-8E104F8AC601}" destId="{2E4CB947-6146-4136-8F8B-A12EDEB3BB3B}" srcOrd="0" destOrd="0" presId="urn:microsoft.com/office/officeart/2005/8/layout/hierarchy3"/>
    <dgm:cxn modelId="{FC310AE0-1E97-4901-AE9D-1FC6CE4BAF27}" type="presOf" srcId="{E9804FD0-D318-4CF2-9725-9C06C522CFE8}" destId="{82A471DA-7271-45AF-8556-B6B7A6120D59}" srcOrd="0" destOrd="0" presId="urn:microsoft.com/office/officeart/2005/8/layout/hierarchy3"/>
    <dgm:cxn modelId="{B9B3799D-906D-4E88-8CAB-2BA236145DBA}" srcId="{E9804FD0-D318-4CF2-9725-9C06C522CFE8}" destId="{1942E0C7-DB7B-4AAC-A9C6-5FC34D1F837E}" srcOrd="2" destOrd="0" parTransId="{4606BD88-167A-4AF8-B156-8E104F8AC601}" sibTransId="{6FFF8DBA-185A-40E6-B1B8-585B29ABBB20}"/>
    <dgm:cxn modelId="{EF7CD20A-61E9-41BC-B9AB-1A3E2CCB7172}" type="presParOf" srcId="{BCFF974B-A07C-45FA-B8E7-946CA1A8EA3D}" destId="{146B0B1F-E4A2-4C1A-A6B6-14D706A4E81D}" srcOrd="0" destOrd="0" presId="urn:microsoft.com/office/officeart/2005/8/layout/hierarchy3"/>
    <dgm:cxn modelId="{A4196FF9-15D9-4E94-8D86-429893216221}" type="presParOf" srcId="{146B0B1F-E4A2-4C1A-A6B6-14D706A4E81D}" destId="{DAF46457-3A91-475C-A068-32F19A80C73C}" srcOrd="0" destOrd="0" presId="urn:microsoft.com/office/officeart/2005/8/layout/hierarchy3"/>
    <dgm:cxn modelId="{7A485025-836B-4EA0-8643-02C2F3191F53}" type="presParOf" srcId="{DAF46457-3A91-475C-A068-32F19A80C73C}" destId="{82A471DA-7271-45AF-8556-B6B7A6120D59}" srcOrd="0" destOrd="0" presId="urn:microsoft.com/office/officeart/2005/8/layout/hierarchy3"/>
    <dgm:cxn modelId="{CB29673D-F4F5-4059-9649-5FB9566A529E}" type="presParOf" srcId="{DAF46457-3A91-475C-A068-32F19A80C73C}" destId="{945A3219-4ABE-4015-A808-BF18784E19CC}" srcOrd="1" destOrd="0" presId="urn:microsoft.com/office/officeart/2005/8/layout/hierarchy3"/>
    <dgm:cxn modelId="{B7B2FC68-F4E5-4A02-B970-42931FDF3D20}" type="presParOf" srcId="{146B0B1F-E4A2-4C1A-A6B6-14D706A4E81D}" destId="{0670D508-3D93-4411-A26E-204B19EA7A7D}" srcOrd="1" destOrd="0" presId="urn:microsoft.com/office/officeart/2005/8/layout/hierarchy3"/>
    <dgm:cxn modelId="{BF676371-8008-4CED-AD98-313BB9C8D255}" type="presParOf" srcId="{0670D508-3D93-4411-A26E-204B19EA7A7D}" destId="{5FD1B9A6-207F-46E8-9C6B-19DAD87CF316}" srcOrd="0" destOrd="0" presId="urn:microsoft.com/office/officeart/2005/8/layout/hierarchy3"/>
    <dgm:cxn modelId="{A8EFD17B-54FF-4CEF-839A-FCCBAE220D59}" type="presParOf" srcId="{0670D508-3D93-4411-A26E-204B19EA7A7D}" destId="{9C4D9397-D55C-428B-977C-4902E8B89BC5}" srcOrd="1" destOrd="0" presId="urn:microsoft.com/office/officeart/2005/8/layout/hierarchy3"/>
    <dgm:cxn modelId="{C9E016BD-13B6-4179-A042-6DFF1BD276A8}" type="presParOf" srcId="{0670D508-3D93-4411-A26E-204B19EA7A7D}" destId="{79B68B33-F810-4464-B320-ECD6967A478A}" srcOrd="2" destOrd="0" presId="urn:microsoft.com/office/officeart/2005/8/layout/hierarchy3"/>
    <dgm:cxn modelId="{ACB5A51E-0DB1-40C7-80C5-88CA7EC464F7}" type="presParOf" srcId="{0670D508-3D93-4411-A26E-204B19EA7A7D}" destId="{85D2A273-BE79-451E-A837-20679246EDDC}" srcOrd="3" destOrd="0" presId="urn:microsoft.com/office/officeart/2005/8/layout/hierarchy3"/>
    <dgm:cxn modelId="{FD3B8423-2B1E-49AB-AA2D-E39E757A904A}" type="presParOf" srcId="{0670D508-3D93-4411-A26E-204B19EA7A7D}" destId="{2E4CB947-6146-4136-8F8B-A12EDEB3BB3B}" srcOrd="4" destOrd="0" presId="urn:microsoft.com/office/officeart/2005/8/layout/hierarchy3"/>
    <dgm:cxn modelId="{59B54B6D-0310-4772-9EA8-8A300545469F}" type="presParOf" srcId="{0670D508-3D93-4411-A26E-204B19EA7A7D}" destId="{695A8A3A-F773-4DDD-AEBC-BB3190935F7B}" srcOrd="5" destOrd="0" presId="urn:microsoft.com/office/officeart/2005/8/layout/hierarchy3"/>
    <dgm:cxn modelId="{DD7B9C5C-0364-48DD-87D4-174363AEF63F}" type="presParOf" srcId="{BCFF974B-A07C-45FA-B8E7-946CA1A8EA3D}" destId="{1F03C78E-024F-4051-BF79-578E97B30122}" srcOrd="1" destOrd="0" presId="urn:microsoft.com/office/officeart/2005/8/layout/hierarchy3"/>
    <dgm:cxn modelId="{2D6BAE4E-F46C-44CE-A40F-CD607BD39E61}" type="presParOf" srcId="{1F03C78E-024F-4051-BF79-578E97B30122}" destId="{978D4679-C9CE-4EE9-8C16-ACBDB4D6B4B5}" srcOrd="0" destOrd="0" presId="urn:microsoft.com/office/officeart/2005/8/layout/hierarchy3"/>
    <dgm:cxn modelId="{5482270C-D121-4486-A5C6-F03B3A396DB1}" type="presParOf" srcId="{978D4679-C9CE-4EE9-8C16-ACBDB4D6B4B5}" destId="{BB910FE2-6FAD-4CDE-B83A-045B6AF2947C}" srcOrd="0" destOrd="0" presId="urn:microsoft.com/office/officeart/2005/8/layout/hierarchy3"/>
    <dgm:cxn modelId="{4F6717AA-98DA-4EA8-BA80-17D64D041D13}" type="presParOf" srcId="{978D4679-C9CE-4EE9-8C16-ACBDB4D6B4B5}" destId="{244316F7-926A-4AE7-9C97-89F4051AAB4F}" srcOrd="1" destOrd="0" presId="urn:microsoft.com/office/officeart/2005/8/layout/hierarchy3"/>
    <dgm:cxn modelId="{C9BDACD4-5775-4D1C-9205-4F9A6354C031}" type="presParOf" srcId="{1F03C78E-024F-4051-BF79-578E97B30122}" destId="{A9F19378-5F44-48E7-8712-183402AEA1C4}" srcOrd="1" destOrd="0" presId="urn:microsoft.com/office/officeart/2005/8/layout/hierarchy3"/>
    <dgm:cxn modelId="{CE1FFE46-77CB-48A2-9F85-DCEBFB5C2A46}" type="presParOf" srcId="{A9F19378-5F44-48E7-8712-183402AEA1C4}" destId="{CC0410DC-B94E-4943-91C7-25281D32D2FA}" srcOrd="0" destOrd="0" presId="urn:microsoft.com/office/officeart/2005/8/layout/hierarchy3"/>
    <dgm:cxn modelId="{4B80DCFF-A49E-45FF-BE8F-85FFCA220E1F}" type="presParOf" srcId="{A9F19378-5F44-48E7-8712-183402AEA1C4}" destId="{52EEFB93-9E0B-4BC6-A870-F5D79442A563}" srcOrd="1" destOrd="0" presId="urn:microsoft.com/office/officeart/2005/8/layout/hierarchy3"/>
    <dgm:cxn modelId="{233F0599-4231-4A85-85CD-ED1706CB206A}" type="presParOf" srcId="{A9F19378-5F44-48E7-8712-183402AEA1C4}" destId="{593B5CB9-97CE-4F33-9C83-0722DEAD2EB1}" srcOrd="2" destOrd="0" presId="urn:microsoft.com/office/officeart/2005/8/layout/hierarchy3"/>
    <dgm:cxn modelId="{9DA82412-7AEC-4F79-A738-40D97508DC6C}" type="presParOf" srcId="{A9F19378-5F44-48E7-8712-183402AEA1C4}" destId="{B916ED52-4AAC-40F9-8148-2DF55A6623D3}" srcOrd="3" destOrd="0" presId="urn:microsoft.com/office/officeart/2005/8/layout/hierarchy3"/>
    <dgm:cxn modelId="{C5B8E9C3-C57B-4EBC-BCE0-2208FA6AFC5E}" type="presParOf" srcId="{A9F19378-5F44-48E7-8712-183402AEA1C4}" destId="{64E1E630-B172-425F-9025-6EF44592C4EC}" srcOrd="4" destOrd="0" presId="urn:microsoft.com/office/officeart/2005/8/layout/hierarchy3"/>
    <dgm:cxn modelId="{7B5548C2-91C5-4C14-9BE5-829D61344460}" type="presParOf" srcId="{A9F19378-5F44-48E7-8712-183402AEA1C4}" destId="{9985BB32-2B06-459B-A7AC-287119A1ACC3}" srcOrd="5" destOrd="0" presId="urn:microsoft.com/office/officeart/2005/8/layout/hierarchy3"/>
    <dgm:cxn modelId="{96CE0869-2386-4C41-ADBA-3C86CC18C7F6}" type="presParOf" srcId="{A9F19378-5F44-48E7-8712-183402AEA1C4}" destId="{BC27C38F-E901-4035-8BD2-CB1C58195750}" srcOrd="6" destOrd="0" presId="urn:microsoft.com/office/officeart/2005/8/layout/hierarchy3"/>
    <dgm:cxn modelId="{18D869EA-99A9-4D5C-9413-86A96C0E510C}" type="presParOf" srcId="{A9F19378-5F44-48E7-8712-183402AEA1C4}" destId="{A5BDF1CF-9634-4D9D-AD1C-BF63172C78EC}"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Regent’s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A214BC7F-5026-4DE3-B179-1C261C952D79}">
      <dgm:prSet phldrT="[Text]" custT="1"/>
      <dgm:spPr/>
      <dgm:t>
        <a:bodyPr/>
        <a:lstStyle/>
        <a:p>
          <a:r>
            <a:rPr lang="en-US" sz="1400" dirty="0" smtClean="0"/>
            <a:t>Application Deadline:  December 1 for the up-coming school year</a:t>
          </a:r>
          <a:endParaRPr lang="en-US" sz="1400" dirty="0"/>
        </a:p>
      </dgm:t>
    </dgm:pt>
    <dgm:pt modelId="{318E1EC5-D4FD-427E-9459-5618D580D65B}" type="parTrans" cxnId="{1F77F984-B15A-4307-8A11-ED1D28E650C6}">
      <dgm:prSet/>
      <dgm:spPr/>
      <dgm:t>
        <a:bodyPr/>
        <a:lstStyle/>
        <a:p>
          <a:endParaRPr lang="en-US"/>
        </a:p>
      </dgm:t>
    </dgm:pt>
    <dgm:pt modelId="{19121D6E-6DC7-4560-A244-B920421F97B1}" type="sibTrans" cxnId="{1F77F984-B15A-4307-8A11-ED1D28E650C6}">
      <dgm:prSet/>
      <dgm:spPr/>
      <dgm:t>
        <a:bodyPr/>
        <a:lstStyle/>
        <a:p>
          <a:endParaRPr lang="en-US"/>
        </a:p>
      </dgm:t>
    </dgm:pt>
    <dgm:pt modelId="{334232F9-B962-4B63-AE11-E9121ED52868}">
      <dgm:prSet phldrT="[Text]" custT="1"/>
      <dgm:spPr/>
      <dgm:t>
        <a:bodyPr/>
        <a:lstStyle/>
        <a:p>
          <a:r>
            <a:rPr lang="en-US" sz="1400" dirty="0" smtClean="0"/>
            <a:t>Approximately $14,250 per year</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Valedictorian </a:t>
          </a:r>
          <a:r>
            <a:rPr lang="en-US" sz="1400" b="1" dirty="0" smtClean="0"/>
            <a:t>OR </a:t>
          </a:r>
          <a:r>
            <a:rPr lang="en-US" sz="1400" dirty="0" smtClean="0"/>
            <a:t>ACT of 31 or higher </a:t>
          </a:r>
          <a:r>
            <a:rPr lang="en-US" sz="1400" b="1" dirty="0" smtClean="0"/>
            <a:t>OR</a:t>
          </a:r>
          <a:r>
            <a:rPr lang="en-US" sz="1400" dirty="0" smtClean="0"/>
            <a:t> SAT of 1380 </a:t>
          </a:r>
          <a:r>
            <a:rPr lang="en-US" sz="1400" b="1" dirty="0" smtClean="0"/>
            <a:t>OR </a:t>
          </a:r>
          <a:r>
            <a:rPr lang="en-US" sz="1400" dirty="0" smtClean="0"/>
            <a:t>a sixth semester  unit GPA of 3.9 or higher </a:t>
          </a:r>
          <a:r>
            <a:rPr lang="en-US" sz="1400" b="1" dirty="0" smtClean="0"/>
            <a:t>AND</a:t>
          </a:r>
          <a:endParaRPr lang="en-US" sz="1400" b="1"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751CDF80-1EC8-470A-8772-320C5FF9A8A3}">
      <dgm:prSet phldrT="[Text]"/>
      <dgm:spPr/>
      <dgm:t>
        <a:bodyPr/>
        <a:lstStyle/>
        <a:p>
          <a:r>
            <a:rPr lang="en-US" dirty="0" smtClean="0"/>
            <a:t>Maintaining the Regent’s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9845A317-3473-4ECF-B195-E6B63A6332F2}">
      <dgm:prSet custT="1"/>
      <dgm:spPr/>
      <dgm:t>
        <a:bodyPr/>
        <a:lstStyle/>
        <a:p>
          <a:r>
            <a:rPr lang="en-US" sz="1400" dirty="0" smtClean="0"/>
            <a:t>Renewable up to  4 years</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D9738A96-920C-4EE0-AB9D-4D291DC5CDBE}">
      <dgm:prSet/>
      <dgm:spPr/>
      <dgm:t>
        <a:bodyPr/>
        <a:lstStyle/>
        <a:p>
          <a:r>
            <a:rPr lang="en-US" dirty="0" smtClean="0"/>
            <a:t>Statement of goals and philosophy </a:t>
          </a:r>
          <a:r>
            <a:rPr lang="en-US" b="1" dirty="0" smtClean="0"/>
            <a:t>AND</a:t>
          </a:r>
        </a:p>
        <a:p>
          <a:r>
            <a:rPr lang="en-US" dirty="0" smtClean="0"/>
            <a:t>Two Letters of Recommendation</a:t>
          </a:r>
          <a:endParaRPr lang="en-US" b="1" dirty="0" smtClean="0"/>
        </a:p>
      </dgm:t>
    </dgm:pt>
    <dgm:pt modelId="{09B003D7-FB81-45A5-AA24-DF139A0B9744}" type="parTrans" cxnId="{E60EA9CD-9512-46AF-8665-C511C1E72ED6}">
      <dgm:prSet/>
      <dgm:spPr/>
      <dgm:t>
        <a:bodyPr/>
        <a:lstStyle/>
        <a:p>
          <a:endParaRPr lang="en-US"/>
        </a:p>
      </dgm:t>
    </dgm:pt>
    <dgm:pt modelId="{AB733663-29E7-4434-BB62-9E8D644B6EC6}" type="sibTrans" cxnId="{E60EA9CD-9512-46AF-8665-C511C1E72ED6}">
      <dgm:prSet/>
      <dgm:spPr/>
      <dgm:t>
        <a:bodyPr/>
        <a:lstStyle/>
        <a:p>
          <a:endParaRPr lang="en-US"/>
        </a:p>
      </dgm:t>
    </dgm:pt>
    <dgm:pt modelId="{53D3D609-B595-4D56-9A75-28C5AC0ECCEC}">
      <dgm:prSet/>
      <dgm:spPr/>
      <dgm:t>
        <a:bodyPr/>
        <a:lstStyle/>
        <a:p>
          <a:r>
            <a:rPr lang="en-US" dirty="0" smtClean="0"/>
            <a:t>Finalists will  participate in the interview process</a:t>
          </a:r>
        </a:p>
      </dgm:t>
    </dgm:pt>
    <dgm:pt modelId="{C897F531-1E28-41A3-80C8-CBC66A8EA8D6}" type="parTrans" cxnId="{50270882-F743-4982-979F-3424E43AF9BC}">
      <dgm:prSet/>
      <dgm:spPr/>
      <dgm:t>
        <a:bodyPr/>
        <a:lstStyle/>
        <a:p>
          <a:endParaRPr lang="en-US"/>
        </a:p>
      </dgm:t>
    </dgm:pt>
    <dgm:pt modelId="{60E94854-2D12-47A2-842B-EDB840C52F5E}" type="sibTrans" cxnId="{50270882-F743-4982-979F-3424E43AF9BC}">
      <dgm:prSet/>
      <dgm:spPr/>
      <dgm:t>
        <a:bodyPr/>
        <a:lstStyle/>
        <a:p>
          <a:endParaRPr lang="en-US"/>
        </a:p>
      </dgm:t>
    </dgm:pt>
    <dgm:pt modelId="{7035F400-A865-444E-AD02-2F18FE6E57A9}">
      <dgm:prSet custT="1"/>
      <dgm:spPr/>
      <dgm:t>
        <a:bodyPr/>
        <a:lstStyle/>
        <a:p>
          <a:endParaRPr lang="en-US" sz="1600" b="1" dirty="0" smtClean="0"/>
        </a:p>
      </dgm:t>
    </dgm:pt>
    <dgm:pt modelId="{488732C1-B6A8-46C1-ACD7-A418D072B797}" type="parTrans" cxnId="{CAE788C5-EC8C-47CE-9C19-8660AC8E8E37}">
      <dgm:prSet/>
      <dgm:spPr/>
      <dgm:t>
        <a:bodyPr/>
        <a:lstStyle/>
        <a:p>
          <a:endParaRPr lang="en-US"/>
        </a:p>
      </dgm:t>
    </dgm:pt>
    <dgm:pt modelId="{E6417137-F8E8-4A0D-A25D-FC5D3C5E955C}" type="sibTrans" cxnId="{CAE788C5-EC8C-47CE-9C19-8660AC8E8E37}">
      <dgm:prSet/>
      <dgm:spPr/>
      <dgm:t>
        <a:bodyPr/>
        <a:lstStyle/>
        <a:p>
          <a:endParaRPr lang="en-US"/>
        </a:p>
      </dgm:t>
    </dgm:pt>
    <dgm:pt modelId="{86C40B33-026B-4135-B3C2-E1D49752A3A3}">
      <dgm:prSet custT="1"/>
      <dgm:spPr/>
      <dgm:t>
        <a:bodyPr/>
        <a:lstStyle/>
        <a:p>
          <a:r>
            <a:rPr lang="en-US" sz="1400" dirty="0" smtClean="0"/>
            <a:t>Must have a 3.33 GPA semester GPA (Cumulative GPA may be lower)</a:t>
          </a:r>
        </a:p>
      </dgm:t>
    </dgm:pt>
    <dgm:pt modelId="{17481B7C-86C0-4639-BB6B-E40AAE03E55D}" type="parTrans" cxnId="{9E3C6EBC-5BF6-43E9-AA86-D321C4D18C9D}">
      <dgm:prSet/>
      <dgm:spPr/>
      <dgm:t>
        <a:bodyPr/>
        <a:lstStyle/>
        <a:p>
          <a:endParaRPr lang="en-US"/>
        </a:p>
      </dgm:t>
    </dgm:pt>
    <dgm:pt modelId="{CA0D3030-74C3-4840-8D89-706BE8FA385A}" type="sibTrans" cxnId="{9E3C6EBC-5BF6-43E9-AA86-D321C4D18C9D}">
      <dgm:prSet/>
      <dgm:spPr/>
      <dgm:t>
        <a:bodyPr/>
        <a:lstStyle/>
        <a:p>
          <a:endParaRPr lang="en-US"/>
        </a:p>
      </dgm:t>
    </dgm:pt>
    <dgm:pt modelId="{36F90B61-8F53-4561-A88D-B4735FA4E83E}">
      <dgm:prSet phldrT="[Text]"/>
      <dgm:spPr/>
      <dgm:t>
        <a:bodyPr/>
        <a:lstStyle/>
        <a:p>
          <a:r>
            <a:rPr lang="en-US" dirty="0" smtClean="0"/>
            <a:t>Available to ALL  incoming Freshmen</a:t>
          </a:r>
          <a:endParaRPr lang="en-US" dirty="0"/>
        </a:p>
      </dgm:t>
    </dgm:pt>
    <dgm:pt modelId="{29E9DFC9-205F-42EA-BA9D-DCC4EED5325D}" type="parTrans" cxnId="{D0E2735F-1E38-4B3B-9BDC-EEBD27A9A7B7}">
      <dgm:prSet/>
      <dgm:spPr/>
      <dgm:t>
        <a:bodyPr/>
        <a:lstStyle/>
        <a:p>
          <a:endParaRPr lang="en-US"/>
        </a:p>
      </dgm:t>
    </dgm:pt>
    <dgm:pt modelId="{248AAA20-A44B-4C37-A14F-A73B4BFDC25E}" type="sibTrans" cxnId="{D0E2735F-1E38-4B3B-9BDC-EEBD27A9A7B7}">
      <dgm:prSet/>
      <dgm:spPr/>
      <dgm:t>
        <a:bodyPr/>
        <a:lstStyle/>
        <a:p>
          <a:endParaRPr lang="en-US"/>
        </a:p>
      </dgm:t>
    </dgm:pt>
    <dgm:pt modelId="{4A7F2048-FB34-4DAB-B16C-77E6BC31D422}">
      <dgm:prSet custT="1"/>
      <dgm:spPr/>
      <dgm:t>
        <a:bodyPr/>
        <a:lstStyle/>
        <a:p>
          <a:r>
            <a:rPr lang="en-US" sz="1400" dirty="0" smtClean="0"/>
            <a:t>Must earn 15 credit hours per semester</a:t>
          </a:r>
        </a:p>
      </dgm:t>
    </dgm:pt>
    <dgm:pt modelId="{BFE47CE4-BA83-4985-B6CB-0D6EF9CE842B}" type="sibTrans" cxnId="{DC6B9BF2-4E81-43FF-A021-0A9BB35A11BE}">
      <dgm:prSet/>
      <dgm:spPr/>
      <dgm:t>
        <a:bodyPr/>
        <a:lstStyle/>
        <a:p>
          <a:endParaRPr lang="en-US"/>
        </a:p>
      </dgm:t>
    </dgm:pt>
    <dgm:pt modelId="{DFFE6267-5C16-4FB4-933D-D3F7B2753DCB}" type="parTrans" cxnId="{DC6B9BF2-4E81-43FF-A021-0A9BB35A11BE}">
      <dgm:prSet/>
      <dgm:spPr/>
      <dgm:t>
        <a:bodyPr/>
        <a:lstStyle/>
        <a:p>
          <a:endParaRPr lang="en-US"/>
        </a:p>
      </dgm:t>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custLinFactNeighborX="-28424" custLinFactNeighborY="1471"/>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EDB4514D-2D96-465D-AE93-D60B46FA18BD}" type="pres">
      <dgm:prSet presAssocID="{36F90B61-8F53-4561-A88D-B4735FA4E83E}" presName="childNode" presStyleLbl="node1" presStyleIdx="0" presStyleCnt="8">
        <dgm:presLayoutVars>
          <dgm:bulletEnabled val="1"/>
        </dgm:presLayoutVars>
      </dgm:prSet>
      <dgm:spPr/>
      <dgm:t>
        <a:bodyPr/>
        <a:lstStyle/>
        <a:p>
          <a:endParaRPr lang="en-US"/>
        </a:p>
      </dgm:t>
    </dgm:pt>
    <dgm:pt modelId="{956DC27C-D4EF-417B-A31F-D44DD7F083F6}" type="pres">
      <dgm:prSet presAssocID="{36F90B61-8F53-4561-A88D-B4735FA4E83E}" presName="aSpace2" presStyleCnt="0"/>
      <dgm:spPr/>
    </dgm:pt>
    <dgm:pt modelId="{6BF34CA4-29EB-4DB7-90DE-5F5348E7DCC1}" type="pres">
      <dgm:prSet presAssocID="{A214BC7F-5026-4DE3-B179-1C261C952D79}" presName="childNode" presStyleLbl="node1" presStyleIdx="1" presStyleCnt="8">
        <dgm:presLayoutVars>
          <dgm:bulletEnabled val="1"/>
        </dgm:presLayoutVars>
      </dgm:prSet>
      <dgm:spPr/>
      <dgm:t>
        <a:bodyPr/>
        <a:lstStyle/>
        <a:p>
          <a:endParaRPr lang="en-US"/>
        </a:p>
      </dgm:t>
    </dgm:pt>
    <dgm:pt modelId="{06D0A3DE-5B1E-4CEC-A249-EA5E806191A8}" type="pres">
      <dgm:prSet presAssocID="{A214BC7F-5026-4DE3-B179-1C261C952D79}" presName="aSpace2" presStyleCnt="0"/>
      <dgm:spPr/>
    </dgm:pt>
    <dgm:pt modelId="{B6CCD619-FAFC-4062-9862-A39E76061AE6}" type="pres">
      <dgm:prSet presAssocID="{334232F9-B962-4B63-AE11-E9121ED52868}" presName="childNode" presStyleLbl="node1" presStyleIdx="2" presStyleCnt="8">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3" presStyleCnt="8">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4" presStyleCnt="8" custScaleY="105395">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D5235BE-CFF4-4E09-AB7A-1C0645AC27B6}" type="pres">
      <dgm:prSet presAssocID="{D9738A96-920C-4EE0-AB9D-4D291DC5CDBE}" presName="childNode" presStyleLbl="node1" presStyleIdx="5" presStyleCnt="8">
        <dgm:presLayoutVars>
          <dgm:bulletEnabled val="1"/>
        </dgm:presLayoutVars>
      </dgm:prSet>
      <dgm:spPr/>
      <dgm:t>
        <a:bodyPr/>
        <a:lstStyle/>
        <a:p>
          <a:endParaRPr lang="en-US"/>
        </a:p>
      </dgm:t>
    </dgm:pt>
    <dgm:pt modelId="{18F4E111-61AD-4F30-A2F7-2AFBA092379F}" type="pres">
      <dgm:prSet presAssocID="{D9738A96-920C-4EE0-AB9D-4D291DC5CDBE}" presName="aSpace2" presStyleCnt="0"/>
      <dgm:spPr/>
    </dgm:pt>
    <dgm:pt modelId="{E287F977-ADE5-449D-804F-E433730D38FA}" type="pres">
      <dgm:prSet presAssocID="{53D3D609-B595-4D56-9A75-28C5AC0ECCEC}" presName="childNode" presStyleLbl="node1" presStyleIdx="6" presStyleCnt="8">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BEAA0562-EE7B-4978-831B-656A2E9DF88A}" type="pres">
      <dgm:prSet presAssocID="{7035F400-A865-444E-AD02-2F18FE6E57A9}" presName="childNode" presStyleLbl="node1" presStyleIdx="7" presStyleCnt="8" custAng="10800000" custFlipVert="1" custScaleY="65611">
        <dgm:presLayoutVars>
          <dgm:bulletEnabled val="1"/>
        </dgm:presLayoutVars>
      </dgm:prSet>
      <dgm:spPr/>
      <dgm:t>
        <a:bodyPr/>
        <a:lstStyle/>
        <a:p>
          <a:endParaRPr lang="en-US"/>
        </a:p>
      </dgm:t>
    </dgm:pt>
  </dgm:ptLst>
  <dgm:cxnLst>
    <dgm:cxn modelId="{A9790D76-006D-4CA7-92F4-3F57ACFE1959}" type="presOf" srcId="{9845A317-3473-4ECF-B195-E6B63A6332F2}" destId="{7F38896C-EC1F-40A8-AC98-BD13AD122DDA}" srcOrd="0" destOrd="0" presId="urn:microsoft.com/office/officeart/2005/8/layout/lProcess2"/>
    <dgm:cxn modelId="{C33177AA-D878-46D9-AAC8-9D613A784F68}" type="presOf" srcId="{36F90B61-8F53-4561-A88D-B4735FA4E83E}" destId="{EDB4514D-2D96-465D-AE93-D60B46FA18BD}" srcOrd="0" destOrd="0" presId="urn:microsoft.com/office/officeart/2005/8/layout/lProcess2"/>
    <dgm:cxn modelId="{E60EA9CD-9512-46AF-8665-C511C1E72ED6}" srcId="{455C2C80-B740-4038-88DF-9B9359689BC8}" destId="{D9738A96-920C-4EE0-AB9D-4D291DC5CDBE}" srcOrd="1" destOrd="0" parTransId="{09B003D7-FB81-45A5-AA24-DF139A0B9744}" sibTransId="{AB733663-29E7-4434-BB62-9E8D644B6EC6}"/>
    <dgm:cxn modelId="{D04CD215-9D8A-43DE-8BAA-304E5971907F}" srcId="{A38AE256-6540-4764-8A1F-7E1D548BB02D}" destId="{751CDF80-1EC8-470A-8772-320C5FF9A8A3}" srcOrd="2" destOrd="0" parTransId="{4E31D6E0-514A-4E68-AC83-DF3A82737548}" sibTransId="{676E0306-2222-4172-8206-42BE046085A0}"/>
    <dgm:cxn modelId="{D0E2735F-1E38-4B3B-9BDC-EEBD27A9A7B7}" srcId="{3712EA00-30E4-4903-887A-42B42BAE6D80}" destId="{36F90B61-8F53-4561-A88D-B4735FA4E83E}" srcOrd="0" destOrd="0" parTransId="{29E9DFC9-205F-42EA-BA9D-DCC4EED5325D}" sibTransId="{248AAA20-A44B-4C37-A14F-A73B4BFDC25E}"/>
    <dgm:cxn modelId="{A8B72BC2-4834-424C-873A-773E644F2F62}" type="presOf" srcId="{86C40B33-026B-4135-B3C2-E1D49752A3A3}" destId="{BEAA0562-EE7B-4978-831B-656A2E9DF88A}" srcOrd="0" destOrd="2" presId="urn:microsoft.com/office/officeart/2005/8/layout/lProcess2"/>
    <dgm:cxn modelId="{A231D2DD-7FE8-4001-B99E-48E4D8591B25}" type="presOf" srcId="{D9738A96-920C-4EE0-AB9D-4D291DC5CDBE}" destId="{1D5235BE-CFF4-4E09-AB7A-1C0645AC27B6}" srcOrd="0" destOrd="0" presId="urn:microsoft.com/office/officeart/2005/8/layout/lProcess2"/>
    <dgm:cxn modelId="{079549C0-577F-4DC8-BDD7-C3918D0B5C21}" type="presOf" srcId="{A214BC7F-5026-4DE3-B179-1C261C952D79}" destId="{6BF34CA4-29EB-4DB7-90DE-5F5348E7DCC1}" srcOrd="0" destOrd="0" presId="urn:microsoft.com/office/officeart/2005/8/layout/lProcess2"/>
    <dgm:cxn modelId="{CAE788C5-EC8C-47CE-9C19-8660AC8E8E37}" srcId="{751CDF80-1EC8-470A-8772-320C5FF9A8A3}" destId="{7035F400-A865-444E-AD02-2F18FE6E57A9}" srcOrd="0" destOrd="0" parTransId="{488732C1-B6A8-46C1-ACD7-A418D072B797}" sibTransId="{E6417137-F8E8-4A0D-A25D-FC5D3C5E955C}"/>
    <dgm:cxn modelId="{8E2ACDAD-EBFF-4966-B95F-9FF5976BA266}" type="presOf" srcId="{455C2C80-B740-4038-88DF-9B9359689BC8}" destId="{1CEF7B6C-C160-4F62-86FE-0947DDB2EC01}" srcOrd="0" destOrd="0" presId="urn:microsoft.com/office/officeart/2005/8/layout/lProcess2"/>
    <dgm:cxn modelId="{A0DD6412-0DBD-4609-838D-2CBADE669FE7}" type="presOf" srcId="{53D3D609-B595-4D56-9A75-28C5AC0ECCEC}" destId="{E287F977-ADE5-449D-804F-E433730D38FA}" srcOrd="0" destOrd="0" presId="urn:microsoft.com/office/officeart/2005/8/layout/lProcess2"/>
    <dgm:cxn modelId="{2F802370-95DB-4BF0-BDC7-ADCE33D89C7B}" srcId="{A38AE256-6540-4764-8A1F-7E1D548BB02D}" destId="{455C2C80-B740-4038-88DF-9B9359689BC8}" srcOrd="1" destOrd="0" parTransId="{7EBA3985-9890-4CFF-AC10-7BCB36201502}" sibTransId="{25FC28FC-8035-45B8-BA3C-52DFAFC7A946}"/>
    <dgm:cxn modelId="{B5D61C2D-FCA1-4DA1-AC39-262CD2354132}" type="presOf" srcId="{3712EA00-30E4-4903-887A-42B42BAE6D80}" destId="{E2832897-BDC7-401D-8A7C-F44C2AACEBD5}" srcOrd="1" destOrd="0" presId="urn:microsoft.com/office/officeart/2005/8/layout/lProcess2"/>
    <dgm:cxn modelId="{C606B6D8-5436-451E-9926-57EA4127C39D}" type="presOf" srcId="{334232F9-B962-4B63-AE11-E9121ED52868}" destId="{B6CCD619-FAFC-4062-9862-A39E76061AE6}" srcOrd="0" destOrd="0" presId="urn:microsoft.com/office/officeart/2005/8/layout/lProcess2"/>
    <dgm:cxn modelId="{CAF20CEA-E554-4D15-8045-8C04BAF76D01}" type="presOf" srcId="{751CDF80-1EC8-470A-8772-320C5FF9A8A3}" destId="{88133E5C-985B-4C84-AEA2-4D00C8570AF2}" srcOrd="0" destOrd="0" presId="urn:microsoft.com/office/officeart/2005/8/layout/lProcess2"/>
    <dgm:cxn modelId="{BC1ACEAE-E192-434B-A2E4-B6D0B4129A10}" type="presOf" srcId="{F898A849-2FEE-4798-A343-6930CC563EB1}" destId="{D1F6081F-5060-44FF-8165-757F6FFA65F3}" srcOrd="0" destOrd="0" presId="urn:microsoft.com/office/officeart/2005/8/layout/lProcess2"/>
    <dgm:cxn modelId="{DC6B9BF2-4E81-43FF-A021-0A9BB35A11BE}" srcId="{7035F400-A865-444E-AD02-2F18FE6E57A9}" destId="{4A7F2048-FB34-4DAB-B16C-77E6BC31D422}" srcOrd="0" destOrd="0" parTransId="{DFFE6267-5C16-4FB4-933D-D3F7B2753DCB}" sibTransId="{BFE47CE4-BA83-4985-B6CB-0D6EF9CE842B}"/>
    <dgm:cxn modelId="{41357DFF-D586-4701-9AAE-1DF30DAB3103}" type="presOf" srcId="{4A7F2048-FB34-4DAB-B16C-77E6BC31D422}" destId="{BEAA0562-EE7B-4978-831B-656A2E9DF88A}" srcOrd="0" destOrd="1"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05AF27EB-03A5-4BB5-9AD4-8C7306156587}" type="presOf" srcId="{3712EA00-30E4-4903-887A-42B42BAE6D80}" destId="{7E8D021D-BFA5-45B7-BFA6-A9E79DCE6801}" srcOrd="0" destOrd="0" presId="urn:microsoft.com/office/officeart/2005/8/layout/lProcess2"/>
    <dgm:cxn modelId="{A71317E8-597B-4B82-80E3-CC767A6CCED3}" srcId="{A38AE256-6540-4764-8A1F-7E1D548BB02D}" destId="{3712EA00-30E4-4903-887A-42B42BAE6D80}" srcOrd="0" destOrd="0" parTransId="{52A8CD95-C836-41FD-9AFE-92DE5D5D4E83}" sibTransId="{4772C875-1851-465B-9B9B-96B3ED37260D}"/>
    <dgm:cxn modelId="{55FA034A-5E3D-4551-BC54-2F62FB00CC6E}" type="presOf" srcId="{7035F400-A865-444E-AD02-2F18FE6E57A9}" destId="{BEAA0562-EE7B-4978-831B-656A2E9DF88A}" srcOrd="0" destOrd="0" presId="urn:microsoft.com/office/officeart/2005/8/layout/lProcess2"/>
    <dgm:cxn modelId="{D9BC2707-A15A-49E8-BA73-44C19A25BB7E}" type="presOf" srcId="{751CDF80-1EC8-470A-8772-320C5FF9A8A3}" destId="{0265383D-9C45-4407-9266-6F527CEC1357}" srcOrd="1" destOrd="0" presId="urn:microsoft.com/office/officeart/2005/8/layout/lProcess2"/>
    <dgm:cxn modelId="{50270882-F743-4982-979F-3424E43AF9BC}" srcId="{455C2C80-B740-4038-88DF-9B9359689BC8}" destId="{53D3D609-B595-4D56-9A75-28C5AC0ECCEC}" srcOrd="2" destOrd="0" parTransId="{C897F531-1E28-41A3-80C8-CBC66A8EA8D6}" sibTransId="{60E94854-2D12-47A2-842B-EDB840C52F5E}"/>
    <dgm:cxn modelId="{1F77F984-B15A-4307-8A11-ED1D28E650C6}" srcId="{3712EA00-30E4-4903-887A-42B42BAE6D80}" destId="{A214BC7F-5026-4DE3-B179-1C261C952D79}" srcOrd="1" destOrd="0" parTransId="{318E1EC5-D4FD-427E-9459-5618D580D65B}" sibTransId="{19121D6E-6DC7-4560-A244-B920421F97B1}"/>
    <dgm:cxn modelId="{96BAD7B0-6FDB-4995-937A-B87E16BA7558}" type="presOf" srcId="{A38AE256-6540-4764-8A1F-7E1D548BB02D}" destId="{2EE46AA8-E338-4EB6-8D95-D9A31AA493ED}" srcOrd="0" destOrd="0" presId="urn:microsoft.com/office/officeart/2005/8/layout/lProcess2"/>
    <dgm:cxn modelId="{410C34C6-FEFA-4296-9A5D-6838D6937D37}" type="presOf" srcId="{455C2C80-B740-4038-88DF-9B9359689BC8}" destId="{109D11C3-DC4D-4D23-A6CD-909A3964F398}" srcOrd="1" destOrd="0" presId="urn:microsoft.com/office/officeart/2005/8/layout/lProcess2"/>
    <dgm:cxn modelId="{ECB28FD7-70DD-4409-84EF-0AF7D75DF8C9}" srcId="{3712EA00-30E4-4903-887A-42B42BAE6D80}" destId="{9845A317-3473-4ECF-B195-E6B63A6332F2}" srcOrd="3" destOrd="0" parTransId="{ACD97C6E-5159-4B1D-9549-D33AA833CCCE}" sibTransId="{051484AA-4B67-4909-B3C6-8462AB354DC9}"/>
    <dgm:cxn modelId="{9E3C6EBC-5BF6-43E9-AA86-D321C4D18C9D}" srcId="{7035F400-A865-444E-AD02-2F18FE6E57A9}" destId="{86C40B33-026B-4135-B3C2-E1D49752A3A3}" srcOrd="1" destOrd="0" parTransId="{17481B7C-86C0-4639-BB6B-E40AAE03E55D}" sibTransId="{CA0D3030-74C3-4840-8D89-706BE8FA385A}"/>
    <dgm:cxn modelId="{49756497-145B-4336-8DCC-986DA82F0904}" srcId="{3712EA00-30E4-4903-887A-42B42BAE6D80}" destId="{334232F9-B962-4B63-AE11-E9121ED52868}" srcOrd="2" destOrd="0" parTransId="{0EE09EC5-02AA-44A7-A83D-709D76A6FD2E}" sibTransId="{305B974B-AFDA-47CF-8AD0-727D22E7A56C}"/>
    <dgm:cxn modelId="{879201E0-9266-4B53-BF18-05248313D127}" type="presParOf" srcId="{2EE46AA8-E338-4EB6-8D95-D9A31AA493ED}" destId="{EED85E84-22A3-4FA2-BD67-456B7240EE58}" srcOrd="0" destOrd="0" presId="urn:microsoft.com/office/officeart/2005/8/layout/lProcess2"/>
    <dgm:cxn modelId="{64003867-AB08-4E6D-BEAA-209C20108CC4}" type="presParOf" srcId="{EED85E84-22A3-4FA2-BD67-456B7240EE58}" destId="{7E8D021D-BFA5-45B7-BFA6-A9E79DCE6801}" srcOrd="0" destOrd="0" presId="urn:microsoft.com/office/officeart/2005/8/layout/lProcess2"/>
    <dgm:cxn modelId="{9BA88CCE-4E1C-455A-8253-642B4E79CF38}" type="presParOf" srcId="{EED85E84-22A3-4FA2-BD67-456B7240EE58}" destId="{E2832897-BDC7-401D-8A7C-F44C2AACEBD5}" srcOrd="1" destOrd="0" presId="urn:microsoft.com/office/officeart/2005/8/layout/lProcess2"/>
    <dgm:cxn modelId="{EF90E0D2-D120-42D2-8FEF-364E860FC62A}" type="presParOf" srcId="{EED85E84-22A3-4FA2-BD67-456B7240EE58}" destId="{95681E9C-BB5A-4AB6-A799-C06BF216557A}" srcOrd="2" destOrd="0" presId="urn:microsoft.com/office/officeart/2005/8/layout/lProcess2"/>
    <dgm:cxn modelId="{4B84D366-8E19-45B2-8BEB-1F83F1EBACCA}" type="presParOf" srcId="{95681E9C-BB5A-4AB6-A799-C06BF216557A}" destId="{B6EBF586-274A-4B02-B0F0-122C6985DDB2}" srcOrd="0" destOrd="0" presId="urn:microsoft.com/office/officeart/2005/8/layout/lProcess2"/>
    <dgm:cxn modelId="{2E4D694D-2101-4185-8057-66E04CFB225E}" type="presParOf" srcId="{B6EBF586-274A-4B02-B0F0-122C6985DDB2}" destId="{EDB4514D-2D96-465D-AE93-D60B46FA18BD}" srcOrd="0" destOrd="0" presId="urn:microsoft.com/office/officeart/2005/8/layout/lProcess2"/>
    <dgm:cxn modelId="{62BC8EEF-ADAB-4586-BFC8-1B9B771B8170}" type="presParOf" srcId="{B6EBF586-274A-4B02-B0F0-122C6985DDB2}" destId="{956DC27C-D4EF-417B-A31F-D44DD7F083F6}" srcOrd="1" destOrd="0" presId="urn:microsoft.com/office/officeart/2005/8/layout/lProcess2"/>
    <dgm:cxn modelId="{E98C0076-C48D-46BA-8637-2FAFFD9402E3}" type="presParOf" srcId="{B6EBF586-274A-4B02-B0F0-122C6985DDB2}" destId="{6BF34CA4-29EB-4DB7-90DE-5F5348E7DCC1}" srcOrd="2" destOrd="0" presId="urn:microsoft.com/office/officeart/2005/8/layout/lProcess2"/>
    <dgm:cxn modelId="{DD056FCA-8B3F-4E46-988E-92C53094093D}" type="presParOf" srcId="{B6EBF586-274A-4B02-B0F0-122C6985DDB2}" destId="{06D0A3DE-5B1E-4CEC-A249-EA5E806191A8}" srcOrd="3" destOrd="0" presId="urn:microsoft.com/office/officeart/2005/8/layout/lProcess2"/>
    <dgm:cxn modelId="{1C644288-D456-4789-9A0A-A019C77C5B08}" type="presParOf" srcId="{B6EBF586-274A-4B02-B0F0-122C6985DDB2}" destId="{B6CCD619-FAFC-4062-9862-A39E76061AE6}" srcOrd="4" destOrd="0" presId="urn:microsoft.com/office/officeart/2005/8/layout/lProcess2"/>
    <dgm:cxn modelId="{3DEA6311-0917-4ECD-8FE8-0AE84EFD6028}" type="presParOf" srcId="{B6EBF586-274A-4B02-B0F0-122C6985DDB2}" destId="{A346991B-C185-4D86-AEBD-3193FFCABAFC}" srcOrd="5" destOrd="0" presId="urn:microsoft.com/office/officeart/2005/8/layout/lProcess2"/>
    <dgm:cxn modelId="{0F5391E9-89E9-419C-9EBF-372F254E7B2B}" type="presParOf" srcId="{B6EBF586-274A-4B02-B0F0-122C6985DDB2}" destId="{7F38896C-EC1F-40A8-AC98-BD13AD122DDA}" srcOrd="6" destOrd="0" presId="urn:microsoft.com/office/officeart/2005/8/layout/lProcess2"/>
    <dgm:cxn modelId="{E3ACC386-A418-4C91-8571-301365C4DF56}" type="presParOf" srcId="{2EE46AA8-E338-4EB6-8D95-D9A31AA493ED}" destId="{5B874550-F52F-4F10-AB9B-90AF6732F0BF}" srcOrd="1" destOrd="0" presId="urn:microsoft.com/office/officeart/2005/8/layout/lProcess2"/>
    <dgm:cxn modelId="{B950E44B-86E0-4B01-95B9-38EB804A8FB3}" type="presParOf" srcId="{2EE46AA8-E338-4EB6-8D95-D9A31AA493ED}" destId="{165044CC-AA2E-4C0D-A417-333D3A8E5AA5}" srcOrd="2" destOrd="0" presId="urn:microsoft.com/office/officeart/2005/8/layout/lProcess2"/>
    <dgm:cxn modelId="{DA92A455-9C77-408A-AB39-F90B38B0219C}" type="presParOf" srcId="{165044CC-AA2E-4C0D-A417-333D3A8E5AA5}" destId="{1CEF7B6C-C160-4F62-86FE-0947DDB2EC01}" srcOrd="0" destOrd="0" presId="urn:microsoft.com/office/officeart/2005/8/layout/lProcess2"/>
    <dgm:cxn modelId="{106F77F4-03AB-46F1-A5BE-AA9ED2ABB6D1}" type="presParOf" srcId="{165044CC-AA2E-4C0D-A417-333D3A8E5AA5}" destId="{109D11C3-DC4D-4D23-A6CD-909A3964F398}" srcOrd="1" destOrd="0" presId="urn:microsoft.com/office/officeart/2005/8/layout/lProcess2"/>
    <dgm:cxn modelId="{DD7DC889-854F-4AD4-BB5B-1A3889318064}" type="presParOf" srcId="{165044CC-AA2E-4C0D-A417-333D3A8E5AA5}" destId="{E936AA88-C2A4-41EA-8BB8-154FF666D0C2}" srcOrd="2" destOrd="0" presId="urn:microsoft.com/office/officeart/2005/8/layout/lProcess2"/>
    <dgm:cxn modelId="{A300742E-EA31-4683-9FF8-076850119308}" type="presParOf" srcId="{E936AA88-C2A4-41EA-8BB8-154FF666D0C2}" destId="{CB408FAA-535F-4ABD-87C0-85F8EB938F81}" srcOrd="0" destOrd="0" presId="urn:microsoft.com/office/officeart/2005/8/layout/lProcess2"/>
    <dgm:cxn modelId="{3CD69EF7-78DD-4ECE-B7CE-4ACF8F4B4046}" type="presParOf" srcId="{CB408FAA-535F-4ABD-87C0-85F8EB938F81}" destId="{D1F6081F-5060-44FF-8165-757F6FFA65F3}" srcOrd="0" destOrd="0" presId="urn:microsoft.com/office/officeart/2005/8/layout/lProcess2"/>
    <dgm:cxn modelId="{E593F39B-8C54-449D-947C-0987AA47A320}" type="presParOf" srcId="{CB408FAA-535F-4ABD-87C0-85F8EB938F81}" destId="{E8D9E149-0C6E-40C8-B564-504BC389E886}" srcOrd="1" destOrd="0" presId="urn:microsoft.com/office/officeart/2005/8/layout/lProcess2"/>
    <dgm:cxn modelId="{1616EE8F-4972-4A11-B86D-479E1DDA6222}" type="presParOf" srcId="{CB408FAA-535F-4ABD-87C0-85F8EB938F81}" destId="{1D5235BE-CFF4-4E09-AB7A-1C0645AC27B6}" srcOrd="2" destOrd="0" presId="urn:microsoft.com/office/officeart/2005/8/layout/lProcess2"/>
    <dgm:cxn modelId="{20680A3B-823E-4EF3-A83B-50CD4F6252B6}" type="presParOf" srcId="{CB408FAA-535F-4ABD-87C0-85F8EB938F81}" destId="{18F4E111-61AD-4F30-A2F7-2AFBA092379F}" srcOrd="3" destOrd="0" presId="urn:microsoft.com/office/officeart/2005/8/layout/lProcess2"/>
    <dgm:cxn modelId="{97626FC6-525B-4630-B24B-BDE36892D83A}" type="presParOf" srcId="{CB408FAA-535F-4ABD-87C0-85F8EB938F81}" destId="{E287F977-ADE5-449D-804F-E433730D38FA}" srcOrd="4" destOrd="0" presId="urn:microsoft.com/office/officeart/2005/8/layout/lProcess2"/>
    <dgm:cxn modelId="{1057FF35-9894-4057-803C-F47EF6707A10}" type="presParOf" srcId="{2EE46AA8-E338-4EB6-8D95-D9A31AA493ED}" destId="{0338959B-5DEF-491A-B2D4-377A9ADF8E2C}" srcOrd="3" destOrd="0" presId="urn:microsoft.com/office/officeart/2005/8/layout/lProcess2"/>
    <dgm:cxn modelId="{99C95652-0C0A-446E-8AF7-36B9905FBF8D}" type="presParOf" srcId="{2EE46AA8-E338-4EB6-8D95-D9A31AA493ED}" destId="{719616A3-33C0-4508-B8CF-701294292514}" srcOrd="4" destOrd="0" presId="urn:microsoft.com/office/officeart/2005/8/layout/lProcess2"/>
    <dgm:cxn modelId="{28F3C66C-53CD-4B8C-AB4C-957C0B280F23}" type="presParOf" srcId="{719616A3-33C0-4508-B8CF-701294292514}" destId="{88133E5C-985B-4C84-AEA2-4D00C8570AF2}" srcOrd="0" destOrd="0" presId="urn:microsoft.com/office/officeart/2005/8/layout/lProcess2"/>
    <dgm:cxn modelId="{0571ED98-8C5E-45F1-B3E7-6035CF0B18EA}" type="presParOf" srcId="{719616A3-33C0-4508-B8CF-701294292514}" destId="{0265383D-9C45-4407-9266-6F527CEC1357}" srcOrd="1" destOrd="0" presId="urn:microsoft.com/office/officeart/2005/8/layout/lProcess2"/>
    <dgm:cxn modelId="{08019604-27B9-41F5-BD06-CF5C76BB427A}" type="presParOf" srcId="{719616A3-33C0-4508-B8CF-701294292514}" destId="{3B5DEEFB-87A0-4CCD-872E-AB7229A67D06}" srcOrd="2" destOrd="0" presId="urn:microsoft.com/office/officeart/2005/8/layout/lProcess2"/>
    <dgm:cxn modelId="{98627315-DCEA-422E-B428-A7D699FDC992}" type="presParOf" srcId="{3B5DEEFB-87A0-4CCD-872E-AB7229A67D06}" destId="{0263B0ED-18BD-435C-B826-645BC284B390}" srcOrd="0" destOrd="0" presId="urn:microsoft.com/office/officeart/2005/8/layout/lProcess2"/>
    <dgm:cxn modelId="{ECAFAECE-D63F-4FA1-A255-EB43726B90C6}" type="presParOf" srcId="{0263B0ED-18BD-435C-B826-645BC284B390}" destId="{BEAA0562-EE7B-4978-831B-656A2E9DF88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ADE836-BEE1-40F6-A0F4-6FD340E9400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5CC664A-2416-4991-9ACC-1D68F9C67228}">
      <dgm:prSet custT="1"/>
      <dgm:spPr/>
      <dgm:t>
        <a:bodyPr/>
        <a:lstStyle/>
        <a:p>
          <a:pPr rtl="0"/>
          <a:r>
            <a:rPr lang="en-US" sz="2000" dirty="0" smtClean="0"/>
            <a:t>Examples of </a:t>
          </a:r>
          <a:r>
            <a:rPr lang="en-US" sz="2000" b="1" dirty="0" smtClean="0"/>
            <a:t>Non-Standard</a:t>
          </a:r>
          <a:r>
            <a:rPr lang="en-US" sz="2000" dirty="0" smtClean="0"/>
            <a:t> Budget Components are: </a:t>
          </a:r>
        </a:p>
        <a:p>
          <a:pPr rtl="0"/>
          <a:r>
            <a:rPr lang="en-US" sz="2000" dirty="0" smtClean="0"/>
            <a:t>Course Fees, Computer Purchases, Consortium tuition </a:t>
          </a:r>
          <a:endParaRPr lang="en-US" sz="1050" dirty="0" smtClean="0"/>
        </a:p>
        <a:p>
          <a:pPr rtl="0"/>
          <a:r>
            <a:rPr lang="en-US" sz="2000" dirty="0" smtClean="0"/>
            <a:t>-These are added on an individual basis</a:t>
          </a:r>
          <a:endParaRPr lang="en-US" sz="2000" dirty="0"/>
        </a:p>
      </dgm:t>
    </dgm:pt>
    <dgm:pt modelId="{C1DB848D-DA75-42AD-A896-9DD56BA1CD68}" type="parTrans" cxnId="{0E7A859D-675E-4577-9D80-C93D422A2E17}">
      <dgm:prSet/>
      <dgm:spPr/>
      <dgm:t>
        <a:bodyPr/>
        <a:lstStyle/>
        <a:p>
          <a:endParaRPr lang="en-US"/>
        </a:p>
      </dgm:t>
    </dgm:pt>
    <dgm:pt modelId="{8E6B719C-085D-41E6-A72F-A6EFCC4D4994}" type="sibTrans" cxnId="{0E7A859D-675E-4577-9D80-C93D422A2E17}">
      <dgm:prSet/>
      <dgm:spPr/>
      <dgm:t>
        <a:bodyPr/>
        <a:lstStyle/>
        <a:p>
          <a:endParaRPr lang="en-US"/>
        </a:p>
      </dgm:t>
    </dgm:pt>
    <dgm:pt modelId="{08756727-1206-407D-9C4F-0005146FDC7B}" type="pres">
      <dgm:prSet presAssocID="{16ADE836-BEE1-40F6-A0F4-6FD340E9400E}" presName="linear" presStyleCnt="0">
        <dgm:presLayoutVars>
          <dgm:animLvl val="lvl"/>
          <dgm:resizeHandles val="exact"/>
        </dgm:presLayoutVars>
      </dgm:prSet>
      <dgm:spPr/>
      <dgm:t>
        <a:bodyPr/>
        <a:lstStyle/>
        <a:p>
          <a:endParaRPr lang="en-US"/>
        </a:p>
      </dgm:t>
    </dgm:pt>
    <dgm:pt modelId="{B5FC5027-B9E2-475C-A90A-8791467E7FBE}" type="pres">
      <dgm:prSet presAssocID="{55CC664A-2416-4991-9ACC-1D68F9C67228}" presName="parentText" presStyleLbl="node1" presStyleIdx="0" presStyleCnt="1" custLinFactNeighborX="254" custLinFactNeighborY="-2598">
        <dgm:presLayoutVars>
          <dgm:chMax val="0"/>
          <dgm:bulletEnabled val="1"/>
        </dgm:presLayoutVars>
      </dgm:prSet>
      <dgm:spPr/>
      <dgm:t>
        <a:bodyPr/>
        <a:lstStyle/>
        <a:p>
          <a:endParaRPr lang="en-US"/>
        </a:p>
      </dgm:t>
    </dgm:pt>
  </dgm:ptLst>
  <dgm:cxnLst>
    <dgm:cxn modelId="{0E7A859D-675E-4577-9D80-C93D422A2E17}" srcId="{16ADE836-BEE1-40F6-A0F4-6FD340E9400E}" destId="{55CC664A-2416-4991-9ACC-1D68F9C67228}" srcOrd="0" destOrd="0" parTransId="{C1DB848D-DA75-42AD-A896-9DD56BA1CD68}" sibTransId="{8E6B719C-085D-41E6-A72F-A6EFCC4D4994}"/>
    <dgm:cxn modelId="{7E0E67D7-02EE-4ADE-BA82-F18F08F1EF82}" type="presOf" srcId="{16ADE836-BEE1-40F6-A0F4-6FD340E9400E}" destId="{08756727-1206-407D-9C4F-0005146FDC7B}" srcOrd="0" destOrd="0" presId="urn:microsoft.com/office/officeart/2005/8/layout/vList2"/>
    <dgm:cxn modelId="{458677F9-872C-4797-BEC0-40F66F3BB12A}" type="presOf" srcId="{55CC664A-2416-4991-9ACC-1D68F9C67228}" destId="{B5FC5027-B9E2-475C-A90A-8791467E7FBE}" srcOrd="0" destOrd="0" presId="urn:microsoft.com/office/officeart/2005/8/layout/vList2"/>
    <dgm:cxn modelId="{25654AB7-6DD8-4158-AC4C-B138F4A14E9B}" type="presParOf" srcId="{08756727-1206-407D-9C4F-0005146FDC7B}" destId="{B5FC5027-B9E2-475C-A90A-8791467E7FBE}"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070299-36E0-4E81-9C93-C5927084160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70834AA5-AAFA-4924-8745-F5B926E9FE73}">
      <dgm:prSet phldrT="[Text]" custT="1"/>
      <dgm:spPr/>
      <dgm:t>
        <a:bodyPr/>
        <a:lstStyle/>
        <a:p>
          <a:r>
            <a:rPr lang="en-US" sz="2800" b="1" dirty="0" smtClean="0"/>
            <a:t>Undergraduate</a:t>
          </a:r>
          <a:endParaRPr lang="en-US" sz="2800" b="1" dirty="0"/>
        </a:p>
      </dgm:t>
    </dgm:pt>
    <dgm:pt modelId="{443AF109-58F6-46C6-86E9-225E9566F1B6}" type="parTrans" cxnId="{F9C266B5-38A3-44B7-9F85-A0BCAB42DA9E}">
      <dgm:prSet/>
      <dgm:spPr/>
      <dgm:t>
        <a:bodyPr/>
        <a:lstStyle/>
        <a:p>
          <a:endParaRPr lang="en-US"/>
        </a:p>
      </dgm:t>
    </dgm:pt>
    <dgm:pt modelId="{96B9BE81-914E-4BEB-8419-D2CE41058C1E}" type="sibTrans" cxnId="{F9C266B5-38A3-44B7-9F85-A0BCAB42DA9E}">
      <dgm:prSet/>
      <dgm:spPr/>
      <dgm:t>
        <a:bodyPr/>
        <a:lstStyle/>
        <a:p>
          <a:endParaRPr lang="en-US"/>
        </a:p>
      </dgm:t>
    </dgm:pt>
    <dgm:pt modelId="{A2E97536-57FA-4AD4-AD76-9942F18D5472}">
      <dgm:prSet phldrT="[Text]" custT="1"/>
      <dgm:spPr/>
      <dgm:t>
        <a:bodyPr/>
        <a:lstStyle/>
        <a:p>
          <a:r>
            <a:rPr lang="en-US" sz="1800" b="1" dirty="0" smtClean="0"/>
            <a:t>¾ time </a:t>
          </a:r>
          <a:r>
            <a:rPr lang="en-US" sz="1800" dirty="0" smtClean="0"/>
            <a:t>=</a:t>
          </a:r>
        </a:p>
        <a:p>
          <a:r>
            <a:rPr lang="en-US" sz="1800" dirty="0" smtClean="0"/>
            <a:t>9-11 hours</a:t>
          </a:r>
          <a:endParaRPr lang="en-US" sz="1800" dirty="0"/>
        </a:p>
      </dgm:t>
    </dgm:pt>
    <dgm:pt modelId="{EBF5B368-6B15-4E7E-A7B6-CCF4EEA57366}" type="parTrans" cxnId="{E0F6EF74-2D15-475D-A60F-E5F3CF6CE008}">
      <dgm:prSet/>
      <dgm:spPr/>
      <dgm:t>
        <a:bodyPr/>
        <a:lstStyle/>
        <a:p>
          <a:endParaRPr lang="en-US"/>
        </a:p>
      </dgm:t>
    </dgm:pt>
    <dgm:pt modelId="{CD03DCC5-ECF9-421B-A658-2ED7EC4EF8D2}" type="sibTrans" cxnId="{E0F6EF74-2D15-475D-A60F-E5F3CF6CE008}">
      <dgm:prSet/>
      <dgm:spPr/>
      <dgm:t>
        <a:bodyPr/>
        <a:lstStyle/>
        <a:p>
          <a:endParaRPr lang="en-US"/>
        </a:p>
      </dgm:t>
    </dgm:pt>
    <dgm:pt modelId="{DABE7E90-CADB-469C-8E37-3CF5D42DE760}">
      <dgm:prSet phldrT="[Text]" custT="1"/>
      <dgm:spPr/>
      <dgm:t>
        <a:bodyPr/>
        <a:lstStyle/>
        <a:p>
          <a:endParaRPr lang="en-US" sz="1800" b="1" dirty="0" smtClean="0"/>
        </a:p>
        <a:p>
          <a:endParaRPr lang="en-US" sz="1800" b="1" dirty="0" smtClean="0"/>
        </a:p>
        <a:p>
          <a:r>
            <a:rPr lang="en-US" sz="1800" b="1" dirty="0" smtClean="0"/>
            <a:t>Full-time</a:t>
          </a:r>
          <a:r>
            <a:rPr lang="en-US" sz="1800" dirty="0" smtClean="0"/>
            <a:t> =</a:t>
          </a:r>
        </a:p>
        <a:p>
          <a:r>
            <a:rPr lang="en-US" sz="1800" dirty="0" smtClean="0"/>
            <a:t>12 or more Hours</a:t>
          </a:r>
        </a:p>
        <a:p>
          <a:r>
            <a:rPr lang="en-US" sz="1400" dirty="0" smtClean="0"/>
            <a:t>12-18  hours: tuition is the same</a:t>
          </a:r>
        </a:p>
        <a:p>
          <a:r>
            <a:rPr lang="en-US" sz="1400" dirty="0" smtClean="0"/>
            <a:t>19 + hours: tuition charged per credit hour</a:t>
          </a:r>
        </a:p>
        <a:p>
          <a:endParaRPr lang="en-US" sz="1800" dirty="0" smtClean="0"/>
        </a:p>
        <a:p>
          <a:endParaRPr lang="en-US" sz="1800" dirty="0"/>
        </a:p>
      </dgm:t>
    </dgm:pt>
    <dgm:pt modelId="{19644B9A-D867-4D82-99A9-3B56E08351A8}" type="parTrans" cxnId="{F55C6AB4-7069-4A4E-8175-A0F1EE5193F3}">
      <dgm:prSet/>
      <dgm:spPr/>
      <dgm:t>
        <a:bodyPr/>
        <a:lstStyle/>
        <a:p>
          <a:endParaRPr lang="en-US"/>
        </a:p>
      </dgm:t>
    </dgm:pt>
    <dgm:pt modelId="{145D8560-E042-4CAE-82C5-166631145FAD}" type="sibTrans" cxnId="{F55C6AB4-7069-4A4E-8175-A0F1EE5193F3}">
      <dgm:prSet/>
      <dgm:spPr/>
      <dgm:t>
        <a:bodyPr/>
        <a:lstStyle/>
        <a:p>
          <a:endParaRPr lang="en-US"/>
        </a:p>
      </dgm:t>
    </dgm:pt>
    <dgm:pt modelId="{6B7BF2A3-5817-4EDD-8709-656DA2908E13}">
      <dgm:prSet phldrT="[Text]" custT="1"/>
      <dgm:spPr/>
      <dgm:t>
        <a:bodyPr/>
        <a:lstStyle/>
        <a:p>
          <a:r>
            <a:rPr lang="en-US" sz="1800" b="1" dirty="0" smtClean="0"/>
            <a:t>½ time </a:t>
          </a:r>
          <a:r>
            <a:rPr lang="en-US" sz="1800" dirty="0" smtClean="0"/>
            <a:t>=</a:t>
          </a:r>
        </a:p>
        <a:p>
          <a:r>
            <a:rPr lang="en-US" sz="1800" dirty="0" smtClean="0"/>
            <a:t>6-8 hours</a:t>
          </a:r>
          <a:endParaRPr lang="en-US" sz="1800" dirty="0"/>
        </a:p>
      </dgm:t>
    </dgm:pt>
    <dgm:pt modelId="{39F540E9-A1B1-4A2C-A802-EA94804DC84F}" type="parTrans" cxnId="{C1F38F4B-AD15-4286-9B8A-41891DA506EA}">
      <dgm:prSet/>
      <dgm:spPr/>
      <dgm:t>
        <a:bodyPr/>
        <a:lstStyle/>
        <a:p>
          <a:endParaRPr lang="en-US"/>
        </a:p>
      </dgm:t>
    </dgm:pt>
    <dgm:pt modelId="{02439CAD-3369-4EFD-8F20-7934075FFE72}" type="sibTrans" cxnId="{C1F38F4B-AD15-4286-9B8A-41891DA506EA}">
      <dgm:prSet/>
      <dgm:spPr/>
      <dgm:t>
        <a:bodyPr/>
        <a:lstStyle/>
        <a:p>
          <a:endParaRPr lang="en-US"/>
        </a:p>
      </dgm:t>
    </dgm:pt>
    <dgm:pt modelId="{61A26B5D-4941-4038-90CA-303EFB4EAEB1}" type="pres">
      <dgm:prSet presAssocID="{52070299-36E0-4E81-9C93-C5927084160C}" presName="hierChild1" presStyleCnt="0">
        <dgm:presLayoutVars>
          <dgm:orgChart val="1"/>
          <dgm:chPref val="1"/>
          <dgm:dir/>
          <dgm:animOne val="branch"/>
          <dgm:animLvl val="lvl"/>
          <dgm:resizeHandles/>
        </dgm:presLayoutVars>
      </dgm:prSet>
      <dgm:spPr/>
      <dgm:t>
        <a:bodyPr/>
        <a:lstStyle/>
        <a:p>
          <a:endParaRPr lang="en-US"/>
        </a:p>
      </dgm:t>
    </dgm:pt>
    <dgm:pt modelId="{3B2C5D71-E93D-4367-812D-3D3A8F90520A}" type="pres">
      <dgm:prSet presAssocID="{70834AA5-AAFA-4924-8745-F5B926E9FE73}" presName="hierRoot1" presStyleCnt="0">
        <dgm:presLayoutVars>
          <dgm:hierBranch val="init"/>
        </dgm:presLayoutVars>
      </dgm:prSet>
      <dgm:spPr/>
    </dgm:pt>
    <dgm:pt modelId="{4F180722-2DE9-40BC-9697-E763BC1B9D77}" type="pres">
      <dgm:prSet presAssocID="{70834AA5-AAFA-4924-8745-F5B926E9FE73}" presName="rootComposite1" presStyleCnt="0"/>
      <dgm:spPr/>
    </dgm:pt>
    <dgm:pt modelId="{8AC256C8-6FDD-4B3F-B46D-5CDB93E68B14}" type="pres">
      <dgm:prSet presAssocID="{70834AA5-AAFA-4924-8745-F5B926E9FE73}" presName="rootText1" presStyleLbl="node0" presStyleIdx="0" presStyleCnt="1" custScaleX="129761" custScaleY="121878" custLinFactNeighborX="-8054" custLinFactNeighborY="1755">
        <dgm:presLayoutVars>
          <dgm:chPref val="3"/>
        </dgm:presLayoutVars>
      </dgm:prSet>
      <dgm:spPr>
        <a:prstGeom prst="flowChartAlternateProcess">
          <a:avLst/>
        </a:prstGeom>
      </dgm:spPr>
      <dgm:t>
        <a:bodyPr/>
        <a:lstStyle/>
        <a:p>
          <a:endParaRPr lang="en-US"/>
        </a:p>
      </dgm:t>
    </dgm:pt>
    <dgm:pt modelId="{628755AA-B894-4CAA-B8D2-D32649D9F373}" type="pres">
      <dgm:prSet presAssocID="{70834AA5-AAFA-4924-8745-F5B926E9FE73}" presName="rootConnector1" presStyleLbl="node1" presStyleIdx="0" presStyleCnt="0"/>
      <dgm:spPr/>
      <dgm:t>
        <a:bodyPr/>
        <a:lstStyle/>
        <a:p>
          <a:endParaRPr lang="en-US"/>
        </a:p>
      </dgm:t>
    </dgm:pt>
    <dgm:pt modelId="{297D1080-C597-466F-A0FB-9A8076F58080}" type="pres">
      <dgm:prSet presAssocID="{70834AA5-AAFA-4924-8745-F5B926E9FE73}" presName="hierChild2" presStyleCnt="0"/>
      <dgm:spPr/>
    </dgm:pt>
    <dgm:pt modelId="{DC698244-A90B-419D-8A65-E344403B8C05}" type="pres">
      <dgm:prSet presAssocID="{EBF5B368-6B15-4E7E-A7B6-CCF4EEA57366}" presName="Name37" presStyleLbl="parChTrans1D2" presStyleIdx="0" presStyleCnt="3"/>
      <dgm:spPr/>
      <dgm:t>
        <a:bodyPr/>
        <a:lstStyle/>
        <a:p>
          <a:endParaRPr lang="en-US"/>
        </a:p>
      </dgm:t>
    </dgm:pt>
    <dgm:pt modelId="{83450F34-1DD4-4E78-82A4-F49FA72D706F}" type="pres">
      <dgm:prSet presAssocID="{A2E97536-57FA-4AD4-AD76-9942F18D5472}" presName="hierRoot2" presStyleCnt="0">
        <dgm:presLayoutVars>
          <dgm:hierBranch val="init"/>
        </dgm:presLayoutVars>
      </dgm:prSet>
      <dgm:spPr/>
    </dgm:pt>
    <dgm:pt modelId="{F12DFA20-66ED-4AA8-8008-9AFEB5A9143A}" type="pres">
      <dgm:prSet presAssocID="{A2E97536-57FA-4AD4-AD76-9942F18D5472}" presName="rootComposite" presStyleCnt="0"/>
      <dgm:spPr/>
    </dgm:pt>
    <dgm:pt modelId="{B8E137A0-10F0-4BC3-9A53-B7DA1EEE0325}" type="pres">
      <dgm:prSet presAssocID="{A2E97536-57FA-4AD4-AD76-9942F18D5472}" presName="rootText" presStyleLbl="node2" presStyleIdx="0" presStyleCnt="3" custLinFactX="13783" custLinFactNeighborX="100000" custLinFactNeighborY="-3848">
        <dgm:presLayoutVars>
          <dgm:chPref val="3"/>
        </dgm:presLayoutVars>
      </dgm:prSet>
      <dgm:spPr>
        <a:prstGeom prst="flowChartAlternateProcess">
          <a:avLst/>
        </a:prstGeom>
      </dgm:spPr>
      <dgm:t>
        <a:bodyPr/>
        <a:lstStyle/>
        <a:p>
          <a:endParaRPr lang="en-US"/>
        </a:p>
      </dgm:t>
    </dgm:pt>
    <dgm:pt modelId="{2241258F-B780-4346-801E-44B97CE027A1}" type="pres">
      <dgm:prSet presAssocID="{A2E97536-57FA-4AD4-AD76-9942F18D5472}" presName="rootConnector" presStyleLbl="node2" presStyleIdx="0" presStyleCnt="3"/>
      <dgm:spPr/>
      <dgm:t>
        <a:bodyPr/>
        <a:lstStyle/>
        <a:p>
          <a:endParaRPr lang="en-US"/>
        </a:p>
      </dgm:t>
    </dgm:pt>
    <dgm:pt modelId="{17700275-ABE1-4473-BA72-D4EF8A815124}" type="pres">
      <dgm:prSet presAssocID="{A2E97536-57FA-4AD4-AD76-9942F18D5472}" presName="hierChild4" presStyleCnt="0"/>
      <dgm:spPr/>
    </dgm:pt>
    <dgm:pt modelId="{75B4C513-19D4-4382-809C-36411434CFCD}" type="pres">
      <dgm:prSet presAssocID="{A2E97536-57FA-4AD4-AD76-9942F18D5472}" presName="hierChild5" presStyleCnt="0"/>
      <dgm:spPr/>
    </dgm:pt>
    <dgm:pt modelId="{A395B053-F4B1-4B37-8351-3128C53DCE8B}" type="pres">
      <dgm:prSet presAssocID="{19644B9A-D867-4D82-99A9-3B56E08351A8}" presName="Name37" presStyleLbl="parChTrans1D2" presStyleIdx="1" presStyleCnt="3"/>
      <dgm:spPr/>
      <dgm:t>
        <a:bodyPr/>
        <a:lstStyle/>
        <a:p>
          <a:endParaRPr lang="en-US"/>
        </a:p>
      </dgm:t>
    </dgm:pt>
    <dgm:pt modelId="{8AC2DD6F-48FA-45CF-B91B-EEE026DFF58F}" type="pres">
      <dgm:prSet presAssocID="{DABE7E90-CADB-469C-8E37-3CF5D42DE760}" presName="hierRoot2" presStyleCnt="0">
        <dgm:presLayoutVars>
          <dgm:hierBranch val="init"/>
        </dgm:presLayoutVars>
      </dgm:prSet>
      <dgm:spPr/>
    </dgm:pt>
    <dgm:pt modelId="{B05B0BA9-32C8-4CDE-8AFB-33895155F39F}" type="pres">
      <dgm:prSet presAssocID="{DABE7E90-CADB-469C-8E37-3CF5D42DE760}" presName="rootComposite" presStyleCnt="0"/>
      <dgm:spPr/>
    </dgm:pt>
    <dgm:pt modelId="{3470E146-C0AA-44C4-8A0C-E746607D5EE2}" type="pres">
      <dgm:prSet presAssocID="{DABE7E90-CADB-469C-8E37-3CF5D42DE760}" presName="rootText" presStyleLbl="node2" presStyleIdx="1" presStyleCnt="3" custScaleY="255358" custLinFactX="11192" custLinFactNeighborX="100000" custLinFactNeighborY="-2172">
        <dgm:presLayoutVars>
          <dgm:chPref val="3"/>
        </dgm:presLayoutVars>
      </dgm:prSet>
      <dgm:spPr>
        <a:prstGeom prst="flowChartAlternateProcess">
          <a:avLst/>
        </a:prstGeom>
      </dgm:spPr>
      <dgm:t>
        <a:bodyPr/>
        <a:lstStyle/>
        <a:p>
          <a:endParaRPr lang="en-US"/>
        </a:p>
      </dgm:t>
    </dgm:pt>
    <dgm:pt modelId="{FC2E845F-73D0-4D28-9C5A-5D20B0A10724}" type="pres">
      <dgm:prSet presAssocID="{DABE7E90-CADB-469C-8E37-3CF5D42DE760}" presName="rootConnector" presStyleLbl="node2" presStyleIdx="1" presStyleCnt="3"/>
      <dgm:spPr/>
      <dgm:t>
        <a:bodyPr/>
        <a:lstStyle/>
        <a:p>
          <a:endParaRPr lang="en-US"/>
        </a:p>
      </dgm:t>
    </dgm:pt>
    <dgm:pt modelId="{5876F5FE-C15A-4D19-86FF-0C338EE3AFB7}" type="pres">
      <dgm:prSet presAssocID="{DABE7E90-CADB-469C-8E37-3CF5D42DE760}" presName="hierChild4" presStyleCnt="0"/>
      <dgm:spPr/>
    </dgm:pt>
    <dgm:pt modelId="{4E6E76FB-361A-4172-BE9B-4949E3AEA21A}" type="pres">
      <dgm:prSet presAssocID="{DABE7E90-CADB-469C-8E37-3CF5D42DE760}" presName="hierChild5" presStyleCnt="0"/>
      <dgm:spPr/>
    </dgm:pt>
    <dgm:pt modelId="{2DF825A5-0196-4629-9C17-A375CBBBF7AA}" type="pres">
      <dgm:prSet presAssocID="{39F540E9-A1B1-4A2C-A802-EA94804DC84F}" presName="Name37" presStyleLbl="parChTrans1D2" presStyleIdx="2" presStyleCnt="3"/>
      <dgm:spPr/>
      <dgm:t>
        <a:bodyPr/>
        <a:lstStyle/>
        <a:p>
          <a:endParaRPr lang="en-US"/>
        </a:p>
      </dgm:t>
    </dgm:pt>
    <dgm:pt modelId="{DDDA0CD4-1011-4D01-96F1-6673CD082A9F}" type="pres">
      <dgm:prSet presAssocID="{6B7BF2A3-5817-4EDD-8709-656DA2908E13}" presName="hierRoot2" presStyleCnt="0">
        <dgm:presLayoutVars>
          <dgm:hierBranch val="init"/>
        </dgm:presLayoutVars>
      </dgm:prSet>
      <dgm:spPr/>
    </dgm:pt>
    <dgm:pt modelId="{DBA4FD27-D0C3-4F3A-855C-2AEF1654352A}" type="pres">
      <dgm:prSet presAssocID="{6B7BF2A3-5817-4EDD-8709-656DA2908E13}" presName="rootComposite" presStyleCnt="0"/>
      <dgm:spPr/>
    </dgm:pt>
    <dgm:pt modelId="{BF13925F-5EDA-487F-97B8-3E8348A5A0A1}" type="pres">
      <dgm:prSet presAssocID="{6B7BF2A3-5817-4EDD-8709-656DA2908E13}" presName="rootText" presStyleLbl="node2" presStyleIdx="2" presStyleCnt="3" custLinFactX="-100000" custLinFactNeighborX="-138885" custLinFactNeighborY="-2172">
        <dgm:presLayoutVars>
          <dgm:chPref val="3"/>
        </dgm:presLayoutVars>
      </dgm:prSet>
      <dgm:spPr>
        <a:prstGeom prst="flowChartAlternateProcess">
          <a:avLst/>
        </a:prstGeom>
      </dgm:spPr>
      <dgm:t>
        <a:bodyPr/>
        <a:lstStyle/>
        <a:p>
          <a:endParaRPr lang="en-US"/>
        </a:p>
      </dgm:t>
    </dgm:pt>
    <dgm:pt modelId="{30C39940-D304-4273-901D-2BA94D868E9E}" type="pres">
      <dgm:prSet presAssocID="{6B7BF2A3-5817-4EDD-8709-656DA2908E13}" presName="rootConnector" presStyleLbl="node2" presStyleIdx="2" presStyleCnt="3"/>
      <dgm:spPr/>
      <dgm:t>
        <a:bodyPr/>
        <a:lstStyle/>
        <a:p>
          <a:endParaRPr lang="en-US"/>
        </a:p>
      </dgm:t>
    </dgm:pt>
    <dgm:pt modelId="{0736F55E-574E-4927-B61A-3D3C41D3B2C2}" type="pres">
      <dgm:prSet presAssocID="{6B7BF2A3-5817-4EDD-8709-656DA2908E13}" presName="hierChild4" presStyleCnt="0"/>
      <dgm:spPr/>
    </dgm:pt>
    <dgm:pt modelId="{653E6FDF-2520-42FC-B2D3-741398B2CF8F}" type="pres">
      <dgm:prSet presAssocID="{6B7BF2A3-5817-4EDD-8709-656DA2908E13}" presName="hierChild5" presStyleCnt="0"/>
      <dgm:spPr/>
    </dgm:pt>
    <dgm:pt modelId="{6C4D0985-0BC8-4C87-AF42-4EEA42D1CE76}" type="pres">
      <dgm:prSet presAssocID="{70834AA5-AAFA-4924-8745-F5B926E9FE73}" presName="hierChild3" presStyleCnt="0"/>
      <dgm:spPr/>
    </dgm:pt>
  </dgm:ptLst>
  <dgm:cxnLst>
    <dgm:cxn modelId="{10EBB25B-4154-4422-8A2B-8A2DA02351BD}" type="presOf" srcId="{DABE7E90-CADB-469C-8E37-3CF5D42DE760}" destId="{FC2E845F-73D0-4D28-9C5A-5D20B0A10724}" srcOrd="1" destOrd="0" presId="urn:microsoft.com/office/officeart/2005/8/layout/orgChart1"/>
    <dgm:cxn modelId="{F55C6AB4-7069-4A4E-8175-A0F1EE5193F3}" srcId="{70834AA5-AAFA-4924-8745-F5B926E9FE73}" destId="{DABE7E90-CADB-469C-8E37-3CF5D42DE760}" srcOrd="1" destOrd="0" parTransId="{19644B9A-D867-4D82-99A9-3B56E08351A8}" sibTransId="{145D8560-E042-4CAE-82C5-166631145FAD}"/>
    <dgm:cxn modelId="{48DFD840-304E-4095-8DE0-7F46A3D07F9A}" type="presOf" srcId="{52070299-36E0-4E81-9C93-C5927084160C}" destId="{61A26B5D-4941-4038-90CA-303EFB4EAEB1}" srcOrd="0" destOrd="0" presId="urn:microsoft.com/office/officeart/2005/8/layout/orgChart1"/>
    <dgm:cxn modelId="{DD9C6FDF-4D64-4214-9C67-B06AE3A2F6F4}" type="presOf" srcId="{A2E97536-57FA-4AD4-AD76-9942F18D5472}" destId="{B8E137A0-10F0-4BC3-9A53-B7DA1EEE0325}" srcOrd="0" destOrd="0" presId="urn:microsoft.com/office/officeart/2005/8/layout/orgChart1"/>
    <dgm:cxn modelId="{9B7628B5-FF11-4741-98AD-47B2578DE53C}" type="presOf" srcId="{6B7BF2A3-5817-4EDD-8709-656DA2908E13}" destId="{BF13925F-5EDA-487F-97B8-3E8348A5A0A1}" srcOrd="0" destOrd="0" presId="urn:microsoft.com/office/officeart/2005/8/layout/orgChart1"/>
    <dgm:cxn modelId="{385E0BBF-7E53-4B30-9D09-697C9B30B1C0}" type="presOf" srcId="{EBF5B368-6B15-4E7E-A7B6-CCF4EEA57366}" destId="{DC698244-A90B-419D-8A65-E344403B8C05}" srcOrd="0" destOrd="0" presId="urn:microsoft.com/office/officeart/2005/8/layout/orgChart1"/>
    <dgm:cxn modelId="{E0F6EF74-2D15-475D-A60F-E5F3CF6CE008}" srcId="{70834AA5-AAFA-4924-8745-F5B926E9FE73}" destId="{A2E97536-57FA-4AD4-AD76-9942F18D5472}" srcOrd="0" destOrd="0" parTransId="{EBF5B368-6B15-4E7E-A7B6-CCF4EEA57366}" sibTransId="{CD03DCC5-ECF9-421B-A658-2ED7EC4EF8D2}"/>
    <dgm:cxn modelId="{05698392-C094-4FAD-82BE-75A68521D08E}" type="presOf" srcId="{DABE7E90-CADB-469C-8E37-3CF5D42DE760}" destId="{3470E146-C0AA-44C4-8A0C-E746607D5EE2}" srcOrd="0" destOrd="0" presId="urn:microsoft.com/office/officeart/2005/8/layout/orgChart1"/>
    <dgm:cxn modelId="{06B74504-B6E2-46E1-BC3C-2405663203E1}" type="presOf" srcId="{19644B9A-D867-4D82-99A9-3B56E08351A8}" destId="{A395B053-F4B1-4B37-8351-3128C53DCE8B}" srcOrd="0" destOrd="0" presId="urn:microsoft.com/office/officeart/2005/8/layout/orgChart1"/>
    <dgm:cxn modelId="{F9C266B5-38A3-44B7-9F85-A0BCAB42DA9E}" srcId="{52070299-36E0-4E81-9C93-C5927084160C}" destId="{70834AA5-AAFA-4924-8745-F5B926E9FE73}" srcOrd="0" destOrd="0" parTransId="{443AF109-58F6-46C6-86E9-225E9566F1B6}" sibTransId="{96B9BE81-914E-4BEB-8419-D2CE41058C1E}"/>
    <dgm:cxn modelId="{D5003B58-2B25-45DB-A9D0-600795D07A28}" type="presOf" srcId="{39F540E9-A1B1-4A2C-A802-EA94804DC84F}" destId="{2DF825A5-0196-4629-9C17-A375CBBBF7AA}" srcOrd="0" destOrd="0" presId="urn:microsoft.com/office/officeart/2005/8/layout/orgChart1"/>
    <dgm:cxn modelId="{FE5A2D04-990A-4C3A-869E-30295E76AAEA}" type="presOf" srcId="{A2E97536-57FA-4AD4-AD76-9942F18D5472}" destId="{2241258F-B780-4346-801E-44B97CE027A1}" srcOrd="1" destOrd="0" presId="urn:microsoft.com/office/officeart/2005/8/layout/orgChart1"/>
    <dgm:cxn modelId="{C1F38F4B-AD15-4286-9B8A-41891DA506EA}" srcId="{70834AA5-AAFA-4924-8745-F5B926E9FE73}" destId="{6B7BF2A3-5817-4EDD-8709-656DA2908E13}" srcOrd="2" destOrd="0" parTransId="{39F540E9-A1B1-4A2C-A802-EA94804DC84F}" sibTransId="{02439CAD-3369-4EFD-8F20-7934075FFE72}"/>
    <dgm:cxn modelId="{27B960A1-E590-48DC-84CE-6FB5C47C1CDC}" type="presOf" srcId="{70834AA5-AAFA-4924-8745-F5B926E9FE73}" destId="{628755AA-B894-4CAA-B8D2-D32649D9F373}" srcOrd="1" destOrd="0" presId="urn:microsoft.com/office/officeart/2005/8/layout/orgChart1"/>
    <dgm:cxn modelId="{0B94AFA2-D981-4F4D-9F60-14A14925AC89}" type="presOf" srcId="{70834AA5-AAFA-4924-8745-F5B926E9FE73}" destId="{8AC256C8-6FDD-4B3F-B46D-5CDB93E68B14}" srcOrd="0" destOrd="0" presId="urn:microsoft.com/office/officeart/2005/8/layout/orgChart1"/>
    <dgm:cxn modelId="{93D684B6-42F3-4631-96DF-A5099B50F9BA}" type="presOf" srcId="{6B7BF2A3-5817-4EDD-8709-656DA2908E13}" destId="{30C39940-D304-4273-901D-2BA94D868E9E}" srcOrd="1" destOrd="0" presId="urn:microsoft.com/office/officeart/2005/8/layout/orgChart1"/>
    <dgm:cxn modelId="{6571759D-7102-40FE-88BB-168CEDB20A59}" type="presParOf" srcId="{61A26B5D-4941-4038-90CA-303EFB4EAEB1}" destId="{3B2C5D71-E93D-4367-812D-3D3A8F90520A}" srcOrd="0" destOrd="0" presId="urn:microsoft.com/office/officeart/2005/8/layout/orgChart1"/>
    <dgm:cxn modelId="{C534D4C9-FCDF-4494-9480-F9D1A79916A1}" type="presParOf" srcId="{3B2C5D71-E93D-4367-812D-3D3A8F90520A}" destId="{4F180722-2DE9-40BC-9697-E763BC1B9D77}" srcOrd="0" destOrd="0" presId="urn:microsoft.com/office/officeart/2005/8/layout/orgChart1"/>
    <dgm:cxn modelId="{4D3E7941-52FE-46A6-966E-9D9C2D4C594C}" type="presParOf" srcId="{4F180722-2DE9-40BC-9697-E763BC1B9D77}" destId="{8AC256C8-6FDD-4B3F-B46D-5CDB93E68B14}" srcOrd="0" destOrd="0" presId="urn:microsoft.com/office/officeart/2005/8/layout/orgChart1"/>
    <dgm:cxn modelId="{003F2F07-809C-40C0-8BE4-2A4CFFE29DCB}" type="presParOf" srcId="{4F180722-2DE9-40BC-9697-E763BC1B9D77}" destId="{628755AA-B894-4CAA-B8D2-D32649D9F373}" srcOrd="1" destOrd="0" presId="urn:microsoft.com/office/officeart/2005/8/layout/orgChart1"/>
    <dgm:cxn modelId="{55FCAB37-7D47-4650-8866-F751DD87BE08}" type="presParOf" srcId="{3B2C5D71-E93D-4367-812D-3D3A8F90520A}" destId="{297D1080-C597-466F-A0FB-9A8076F58080}" srcOrd="1" destOrd="0" presId="urn:microsoft.com/office/officeart/2005/8/layout/orgChart1"/>
    <dgm:cxn modelId="{99C0E301-B595-45D4-9238-1B913B03E8A2}" type="presParOf" srcId="{297D1080-C597-466F-A0FB-9A8076F58080}" destId="{DC698244-A90B-419D-8A65-E344403B8C05}" srcOrd="0" destOrd="0" presId="urn:microsoft.com/office/officeart/2005/8/layout/orgChart1"/>
    <dgm:cxn modelId="{FC3CC207-10CB-40BF-AF90-30B72B28CF16}" type="presParOf" srcId="{297D1080-C597-466F-A0FB-9A8076F58080}" destId="{83450F34-1DD4-4E78-82A4-F49FA72D706F}" srcOrd="1" destOrd="0" presId="urn:microsoft.com/office/officeart/2005/8/layout/orgChart1"/>
    <dgm:cxn modelId="{57705DB4-6005-4731-BAA5-26334D4FAD05}" type="presParOf" srcId="{83450F34-1DD4-4E78-82A4-F49FA72D706F}" destId="{F12DFA20-66ED-4AA8-8008-9AFEB5A9143A}" srcOrd="0" destOrd="0" presId="urn:microsoft.com/office/officeart/2005/8/layout/orgChart1"/>
    <dgm:cxn modelId="{AB508941-4A67-4B6A-990E-A3322276D1B0}" type="presParOf" srcId="{F12DFA20-66ED-4AA8-8008-9AFEB5A9143A}" destId="{B8E137A0-10F0-4BC3-9A53-B7DA1EEE0325}" srcOrd="0" destOrd="0" presId="urn:microsoft.com/office/officeart/2005/8/layout/orgChart1"/>
    <dgm:cxn modelId="{77143293-39B7-4AD0-B8AD-7E844B208FE5}" type="presParOf" srcId="{F12DFA20-66ED-4AA8-8008-9AFEB5A9143A}" destId="{2241258F-B780-4346-801E-44B97CE027A1}" srcOrd="1" destOrd="0" presId="urn:microsoft.com/office/officeart/2005/8/layout/orgChart1"/>
    <dgm:cxn modelId="{624B64A4-2F5B-48F3-9CC8-E8AE5CCDFA60}" type="presParOf" srcId="{83450F34-1DD4-4E78-82A4-F49FA72D706F}" destId="{17700275-ABE1-4473-BA72-D4EF8A815124}" srcOrd="1" destOrd="0" presId="urn:microsoft.com/office/officeart/2005/8/layout/orgChart1"/>
    <dgm:cxn modelId="{010135B9-E216-4236-AD22-C52B07AE61E4}" type="presParOf" srcId="{83450F34-1DD4-4E78-82A4-F49FA72D706F}" destId="{75B4C513-19D4-4382-809C-36411434CFCD}" srcOrd="2" destOrd="0" presId="urn:microsoft.com/office/officeart/2005/8/layout/orgChart1"/>
    <dgm:cxn modelId="{687549E5-73BF-4D73-AD9F-3FC24818E122}" type="presParOf" srcId="{297D1080-C597-466F-A0FB-9A8076F58080}" destId="{A395B053-F4B1-4B37-8351-3128C53DCE8B}" srcOrd="2" destOrd="0" presId="urn:microsoft.com/office/officeart/2005/8/layout/orgChart1"/>
    <dgm:cxn modelId="{8A2DE9C7-4234-4725-8890-B4F2BD9F6006}" type="presParOf" srcId="{297D1080-C597-466F-A0FB-9A8076F58080}" destId="{8AC2DD6F-48FA-45CF-B91B-EEE026DFF58F}" srcOrd="3" destOrd="0" presId="urn:microsoft.com/office/officeart/2005/8/layout/orgChart1"/>
    <dgm:cxn modelId="{63218346-46BC-409D-B157-C887350AA038}" type="presParOf" srcId="{8AC2DD6F-48FA-45CF-B91B-EEE026DFF58F}" destId="{B05B0BA9-32C8-4CDE-8AFB-33895155F39F}" srcOrd="0" destOrd="0" presId="urn:microsoft.com/office/officeart/2005/8/layout/orgChart1"/>
    <dgm:cxn modelId="{486B8155-6618-47FF-A51F-E760A9BDFF5A}" type="presParOf" srcId="{B05B0BA9-32C8-4CDE-8AFB-33895155F39F}" destId="{3470E146-C0AA-44C4-8A0C-E746607D5EE2}" srcOrd="0" destOrd="0" presId="urn:microsoft.com/office/officeart/2005/8/layout/orgChart1"/>
    <dgm:cxn modelId="{31E09E05-866A-4520-AFED-7C1DF018DE2E}" type="presParOf" srcId="{B05B0BA9-32C8-4CDE-8AFB-33895155F39F}" destId="{FC2E845F-73D0-4D28-9C5A-5D20B0A10724}" srcOrd="1" destOrd="0" presId="urn:microsoft.com/office/officeart/2005/8/layout/orgChart1"/>
    <dgm:cxn modelId="{509E1D74-026F-43BC-9C42-81135C298767}" type="presParOf" srcId="{8AC2DD6F-48FA-45CF-B91B-EEE026DFF58F}" destId="{5876F5FE-C15A-4D19-86FF-0C338EE3AFB7}" srcOrd="1" destOrd="0" presId="urn:microsoft.com/office/officeart/2005/8/layout/orgChart1"/>
    <dgm:cxn modelId="{3BDF9B62-EFD4-4507-B666-A4B38D585DE3}" type="presParOf" srcId="{8AC2DD6F-48FA-45CF-B91B-EEE026DFF58F}" destId="{4E6E76FB-361A-4172-BE9B-4949E3AEA21A}" srcOrd="2" destOrd="0" presId="urn:microsoft.com/office/officeart/2005/8/layout/orgChart1"/>
    <dgm:cxn modelId="{1C35D803-5241-452D-AD70-B416F1EF9B92}" type="presParOf" srcId="{297D1080-C597-466F-A0FB-9A8076F58080}" destId="{2DF825A5-0196-4629-9C17-A375CBBBF7AA}" srcOrd="4" destOrd="0" presId="urn:microsoft.com/office/officeart/2005/8/layout/orgChart1"/>
    <dgm:cxn modelId="{E8187F81-7141-481C-8F57-AB5C27391D0F}" type="presParOf" srcId="{297D1080-C597-466F-A0FB-9A8076F58080}" destId="{DDDA0CD4-1011-4D01-96F1-6673CD082A9F}" srcOrd="5" destOrd="0" presId="urn:microsoft.com/office/officeart/2005/8/layout/orgChart1"/>
    <dgm:cxn modelId="{C2C20C3B-A988-4826-860D-E2FBEDC35A81}" type="presParOf" srcId="{DDDA0CD4-1011-4D01-96F1-6673CD082A9F}" destId="{DBA4FD27-D0C3-4F3A-855C-2AEF1654352A}" srcOrd="0" destOrd="0" presId="urn:microsoft.com/office/officeart/2005/8/layout/orgChart1"/>
    <dgm:cxn modelId="{9152D7ED-97F0-42E8-80D1-10375A1A724B}" type="presParOf" srcId="{DBA4FD27-D0C3-4F3A-855C-2AEF1654352A}" destId="{BF13925F-5EDA-487F-97B8-3E8348A5A0A1}" srcOrd="0" destOrd="0" presId="urn:microsoft.com/office/officeart/2005/8/layout/orgChart1"/>
    <dgm:cxn modelId="{A8A3ADB2-E508-4892-B6E7-193A1FB354D3}" type="presParOf" srcId="{DBA4FD27-D0C3-4F3A-855C-2AEF1654352A}" destId="{30C39940-D304-4273-901D-2BA94D868E9E}" srcOrd="1" destOrd="0" presId="urn:microsoft.com/office/officeart/2005/8/layout/orgChart1"/>
    <dgm:cxn modelId="{52C95054-19DC-42DB-9099-69F0FC0E1225}" type="presParOf" srcId="{DDDA0CD4-1011-4D01-96F1-6673CD082A9F}" destId="{0736F55E-574E-4927-B61A-3D3C41D3B2C2}" srcOrd="1" destOrd="0" presId="urn:microsoft.com/office/officeart/2005/8/layout/orgChart1"/>
    <dgm:cxn modelId="{A2CA3193-8783-44F5-81D2-D233A53C7946}" type="presParOf" srcId="{DDDA0CD4-1011-4D01-96F1-6673CD082A9F}" destId="{653E6FDF-2520-42FC-B2D3-741398B2CF8F}" srcOrd="2" destOrd="0" presId="urn:microsoft.com/office/officeart/2005/8/layout/orgChart1"/>
    <dgm:cxn modelId="{D679B51E-D5EC-4199-9ADA-8FF620FE612F}" type="presParOf" srcId="{3B2C5D71-E93D-4367-812D-3D3A8F90520A}" destId="{6C4D0985-0BC8-4C87-AF42-4EEA42D1CE7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070299-36E0-4E81-9C93-C5927084160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70834AA5-AAFA-4924-8745-F5B926E9FE73}">
      <dgm:prSet phldrT="[Text]" custT="1"/>
      <dgm:spPr/>
      <dgm:t>
        <a:bodyPr/>
        <a:lstStyle/>
        <a:p>
          <a:r>
            <a:rPr lang="en-US" sz="2800" b="1" dirty="0" smtClean="0"/>
            <a:t>Graduate</a:t>
          </a:r>
          <a:endParaRPr lang="en-US" sz="2800" b="1" dirty="0"/>
        </a:p>
      </dgm:t>
    </dgm:pt>
    <dgm:pt modelId="{443AF109-58F6-46C6-86E9-225E9566F1B6}" type="parTrans" cxnId="{F9C266B5-38A3-44B7-9F85-A0BCAB42DA9E}">
      <dgm:prSet/>
      <dgm:spPr/>
      <dgm:t>
        <a:bodyPr/>
        <a:lstStyle/>
        <a:p>
          <a:endParaRPr lang="en-US"/>
        </a:p>
      </dgm:t>
    </dgm:pt>
    <dgm:pt modelId="{96B9BE81-914E-4BEB-8419-D2CE41058C1E}" type="sibTrans" cxnId="{F9C266B5-38A3-44B7-9F85-A0BCAB42DA9E}">
      <dgm:prSet/>
      <dgm:spPr/>
      <dgm:t>
        <a:bodyPr/>
        <a:lstStyle/>
        <a:p>
          <a:endParaRPr lang="en-US"/>
        </a:p>
      </dgm:t>
    </dgm:pt>
    <dgm:pt modelId="{A2E97536-57FA-4AD4-AD76-9942F18D5472}">
      <dgm:prSet phldrT="[Text]" custT="1"/>
      <dgm:spPr/>
      <dgm:t>
        <a:bodyPr/>
        <a:lstStyle/>
        <a:p>
          <a:r>
            <a:rPr lang="en-US" sz="1800" b="1" dirty="0" smtClean="0"/>
            <a:t>¾ time </a:t>
          </a:r>
          <a:r>
            <a:rPr lang="en-US" sz="1800" dirty="0" smtClean="0"/>
            <a:t>=</a:t>
          </a:r>
        </a:p>
        <a:p>
          <a:r>
            <a:rPr lang="en-US" sz="1800" dirty="0" smtClean="0"/>
            <a:t>7-8 hours</a:t>
          </a:r>
          <a:endParaRPr lang="en-US" sz="1800" dirty="0"/>
        </a:p>
      </dgm:t>
    </dgm:pt>
    <dgm:pt modelId="{EBF5B368-6B15-4E7E-A7B6-CCF4EEA57366}" type="parTrans" cxnId="{E0F6EF74-2D15-475D-A60F-E5F3CF6CE008}">
      <dgm:prSet/>
      <dgm:spPr/>
      <dgm:t>
        <a:bodyPr/>
        <a:lstStyle/>
        <a:p>
          <a:endParaRPr lang="en-US"/>
        </a:p>
      </dgm:t>
    </dgm:pt>
    <dgm:pt modelId="{CD03DCC5-ECF9-421B-A658-2ED7EC4EF8D2}" type="sibTrans" cxnId="{E0F6EF74-2D15-475D-A60F-E5F3CF6CE008}">
      <dgm:prSet/>
      <dgm:spPr/>
      <dgm:t>
        <a:bodyPr/>
        <a:lstStyle/>
        <a:p>
          <a:endParaRPr lang="en-US"/>
        </a:p>
      </dgm:t>
    </dgm:pt>
    <dgm:pt modelId="{DABE7E90-CADB-469C-8E37-3CF5D42DE760}">
      <dgm:prSet phldrT="[Text]" custT="1"/>
      <dgm:spPr/>
      <dgm:t>
        <a:bodyPr/>
        <a:lstStyle/>
        <a:p>
          <a:endParaRPr lang="en-US" sz="1800" b="1" dirty="0" smtClean="0"/>
        </a:p>
        <a:p>
          <a:endParaRPr lang="en-US" sz="1800" b="1" dirty="0" smtClean="0"/>
        </a:p>
        <a:p>
          <a:r>
            <a:rPr lang="en-US" sz="1800" b="1" dirty="0" smtClean="0"/>
            <a:t>Full-time</a:t>
          </a:r>
          <a:r>
            <a:rPr lang="en-US" sz="1800" dirty="0" smtClean="0"/>
            <a:t> =</a:t>
          </a:r>
        </a:p>
        <a:p>
          <a:r>
            <a:rPr lang="en-US" sz="1800" dirty="0" smtClean="0"/>
            <a:t>9 or more Hours</a:t>
          </a:r>
        </a:p>
        <a:p>
          <a:r>
            <a:rPr lang="en-US" sz="1400" dirty="0" smtClean="0"/>
            <a:t>9-12  hours: tuition is the same</a:t>
          </a:r>
        </a:p>
        <a:p>
          <a:r>
            <a:rPr lang="en-US" sz="1400" dirty="0" smtClean="0"/>
            <a:t>13 + hours: tuition charged per credit hour</a:t>
          </a:r>
        </a:p>
        <a:p>
          <a:endParaRPr lang="en-US" sz="1800" dirty="0" smtClean="0"/>
        </a:p>
        <a:p>
          <a:endParaRPr lang="en-US" sz="1800" dirty="0"/>
        </a:p>
      </dgm:t>
    </dgm:pt>
    <dgm:pt modelId="{19644B9A-D867-4D82-99A9-3B56E08351A8}" type="parTrans" cxnId="{F55C6AB4-7069-4A4E-8175-A0F1EE5193F3}">
      <dgm:prSet/>
      <dgm:spPr/>
      <dgm:t>
        <a:bodyPr/>
        <a:lstStyle/>
        <a:p>
          <a:endParaRPr lang="en-US"/>
        </a:p>
      </dgm:t>
    </dgm:pt>
    <dgm:pt modelId="{145D8560-E042-4CAE-82C5-166631145FAD}" type="sibTrans" cxnId="{F55C6AB4-7069-4A4E-8175-A0F1EE5193F3}">
      <dgm:prSet/>
      <dgm:spPr/>
      <dgm:t>
        <a:bodyPr/>
        <a:lstStyle/>
        <a:p>
          <a:endParaRPr lang="en-US"/>
        </a:p>
      </dgm:t>
    </dgm:pt>
    <dgm:pt modelId="{6B7BF2A3-5817-4EDD-8709-656DA2908E13}">
      <dgm:prSet phldrT="[Text]" custT="1"/>
      <dgm:spPr/>
      <dgm:t>
        <a:bodyPr/>
        <a:lstStyle/>
        <a:p>
          <a:r>
            <a:rPr lang="en-US" sz="1800" b="1" dirty="0" smtClean="0"/>
            <a:t>½ time </a:t>
          </a:r>
          <a:r>
            <a:rPr lang="en-US" sz="1800" dirty="0" smtClean="0"/>
            <a:t>=</a:t>
          </a:r>
        </a:p>
        <a:p>
          <a:r>
            <a:rPr lang="en-US" sz="1800" dirty="0" smtClean="0"/>
            <a:t>5-6 hours</a:t>
          </a:r>
          <a:endParaRPr lang="en-US" sz="1800" dirty="0"/>
        </a:p>
      </dgm:t>
    </dgm:pt>
    <dgm:pt modelId="{39F540E9-A1B1-4A2C-A802-EA94804DC84F}" type="parTrans" cxnId="{C1F38F4B-AD15-4286-9B8A-41891DA506EA}">
      <dgm:prSet/>
      <dgm:spPr/>
      <dgm:t>
        <a:bodyPr/>
        <a:lstStyle/>
        <a:p>
          <a:endParaRPr lang="en-US"/>
        </a:p>
      </dgm:t>
    </dgm:pt>
    <dgm:pt modelId="{02439CAD-3369-4EFD-8F20-7934075FFE72}" type="sibTrans" cxnId="{C1F38F4B-AD15-4286-9B8A-41891DA506EA}">
      <dgm:prSet/>
      <dgm:spPr/>
      <dgm:t>
        <a:bodyPr/>
        <a:lstStyle/>
        <a:p>
          <a:endParaRPr lang="en-US"/>
        </a:p>
      </dgm:t>
    </dgm:pt>
    <dgm:pt modelId="{61A26B5D-4941-4038-90CA-303EFB4EAEB1}" type="pres">
      <dgm:prSet presAssocID="{52070299-36E0-4E81-9C93-C5927084160C}" presName="hierChild1" presStyleCnt="0">
        <dgm:presLayoutVars>
          <dgm:orgChart val="1"/>
          <dgm:chPref val="1"/>
          <dgm:dir/>
          <dgm:animOne val="branch"/>
          <dgm:animLvl val="lvl"/>
          <dgm:resizeHandles/>
        </dgm:presLayoutVars>
      </dgm:prSet>
      <dgm:spPr/>
      <dgm:t>
        <a:bodyPr/>
        <a:lstStyle/>
        <a:p>
          <a:endParaRPr lang="en-US"/>
        </a:p>
      </dgm:t>
    </dgm:pt>
    <dgm:pt modelId="{3B2C5D71-E93D-4367-812D-3D3A8F90520A}" type="pres">
      <dgm:prSet presAssocID="{70834AA5-AAFA-4924-8745-F5B926E9FE73}" presName="hierRoot1" presStyleCnt="0">
        <dgm:presLayoutVars>
          <dgm:hierBranch val="init"/>
        </dgm:presLayoutVars>
      </dgm:prSet>
      <dgm:spPr/>
    </dgm:pt>
    <dgm:pt modelId="{4F180722-2DE9-40BC-9697-E763BC1B9D77}" type="pres">
      <dgm:prSet presAssocID="{70834AA5-AAFA-4924-8745-F5B926E9FE73}" presName="rootComposite1" presStyleCnt="0"/>
      <dgm:spPr/>
    </dgm:pt>
    <dgm:pt modelId="{8AC256C8-6FDD-4B3F-B46D-5CDB93E68B14}" type="pres">
      <dgm:prSet presAssocID="{70834AA5-AAFA-4924-8745-F5B926E9FE73}" presName="rootText1" presStyleLbl="node0" presStyleIdx="0" presStyleCnt="1" custScaleX="129761" custScaleY="121878" custLinFactNeighborX="-7595" custLinFactNeighborY="-179">
        <dgm:presLayoutVars>
          <dgm:chPref val="3"/>
        </dgm:presLayoutVars>
      </dgm:prSet>
      <dgm:spPr>
        <a:prstGeom prst="flowChartAlternateProcess">
          <a:avLst/>
        </a:prstGeom>
      </dgm:spPr>
      <dgm:t>
        <a:bodyPr/>
        <a:lstStyle/>
        <a:p>
          <a:endParaRPr lang="en-US"/>
        </a:p>
      </dgm:t>
    </dgm:pt>
    <dgm:pt modelId="{628755AA-B894-4CAA-B8D2-D32649D9F373}" type="pres">
      <dgm:prSet presAssocID="{70834AA5-AAFA-4924-8745-F5B926E9FE73}" presName="rootConnector1" presStyleLbl="node1" presStyleIdx="0" presStyleCnt="0"/>
      <dgm:spPr/>
      <dgm:t>
        <a:bodyPr/>
        <a:lstStyle/>
        <a:p>
          <a:endParaRPr lang="en-US"/>
        </a:p>
      </dgm:t>
    </dgm:pt>
    <dgm:pt modelId="{297D1080-C597-466F-A0FB-9A8076F58080}" type="pres">
      <dgm:prSet presAssocID="{70834AA5-AAFA-4924-8745-F5B926E9FE73}" presName="hierChild2" presStyleCnt="0"/>
      <dgm:spPr/>
    </dgm:pt>
    <dgm:pt modelId="{DC698244-A90B-419D-8A65-E344403B8C05}" type="pres">
      <dgm:prSet presAssocID="{EBF5B368-6B15-4E7E-A7B6-CCF4EEA57366}" presName="Name37" presStyleLbl="parChTrans1D2" presStyleIdx="0" presStyleCnt="3"/>
      <dgm:spPr/>
      <dgm:t>
        <a:bodyPr/>
        <a:lstStyle/>
        <a:p>
          <a:endParaRPr lang="en-US"/>
        </a:p>
      </dgm:t>
    </dgm:pt>
    <dgm:pt modelId="{83450F34-1DD4-4E78-82A4-F49FA72D706F}" type="pres">
      <dgm:prSet presAssocID="{A2E97536-57FA-4AD4-AD76-9942F18D5472}" presName="hierRoot2" presStyleCnt="0">
        <dgm:presLayoutVars>
          <dgm:hierBranch val="init"/>
        </dgm:presLayoutVars>
      </dgm:prSet>
      <dgm:spPr/>
    </dgm:pt>
    <dgm:pt modelId="{F12DFA20-66ED-4AA8-8008-9AFEB5A9143A}" type="pres">
      <dgm:prSet presAssocID="{A2E97536-57FA-4AD4-AD76-9942F18D5472}" presName="rootComposite" presStyleCnt="0"/>
      <dgm:spPr/>
    </dgm:pt>
    <dgm:pt modelId="{B8E137A0-10F0-4BC3-9A53-B7DA1EEE0325}" type="pres">
      <dgm:prSet presAssocID="{A2E97536-57FA-4AD4-AD76-9942F18D5472}" presName="rootText" presStyleLbl="node2" presStyleIdx="0" presStyleCnt="3" custLinFactX="13783" custLinFactNeighborX="100000" custLinFactNeighborY="-3848">
        <dgm:presLayoutVars>
          <dgm:chPref val="3"/>
        </dgm:presLayoutVars>
      </dgm:prSet>
      <dgm:spPr>
        <a:prstGeom prst="flowChartAlternateProcess">
          <a:avLst/>
        </a:prstGeom>
      </dgm:spPr>
      <dgm:t>
        <a:bodyPr/>
        <a:lstStyle/>
        <a:p>
          <a:endParaRPr lang="en-US"/>
        </a:p>
      </dgm:t>
    </dgm:pt>
    <dgm:pt modelId="{2241258F-B780-4346-801E-44B97CE027A1}" type="pres">
      <dgm:prSet presAssocID="{A2E97536-57FA-4AD4-AD76-9942F18D5472}" presName="rootConnector" presStyleLbl="node2" presStyleIdx="0" presStyleCnt="3"/>
      <dgm:spPr/>
      <dgm:t>
        <a:bodyPr/>
        <a:lstStyle/>
        <a:p>
          <a:endParaRPr lang="en-US"/>
        </a:p>
      </dgm:t>
    </dgm:pt>
    <dgm:pt modelId="{17700275-ABE1-4473-BA72-D4EF8A815124}" type="pres">
      <dgm:prSet presAssocID="{A2E97536-57FA-4AD4-AD76-9942F18D5472}" presName="hierChild4" presStyleCnt="0"/>
      <dgm:spPr/>
    </dgm:pt>
    <dgm:pt modelId="{75B4C513-19D4-4382-809C-36411434CFCD}" type="pres">
      <dgm:prSet presAssocID="{A2E97536-57FA-4AD4-AD76-9942F18D5472}" presName="hierChild5" presStyleCnt="0"/>
      <dgm:spPr/>
    </dgm:pt>
    <dgm:pt modelId="{A395B053-F4B1-4B37-8351-3128C53DCE8B}" type="pres">
      <dgm:prSet presAssocID="{19644B9A-D867-4D82-99A9-3B56E08351A8}" presName="Name37" presStyleLbl="parChTrans1D2" presStyleIdx="1" presStyleCnt="3"/>
      <dgm:spPr/>
      <dgm:t>
        <a:bodyPr/>
        <a:lstStyle/>
        <a:p>
          <a:endParaRPr lang="en-US"/>
        </a:p>
      </dgm:t>
    </dgm:pt>
    <dgm:pt modelId="{8AC2DD6F-48FA-45CF-B91B-EEE026DFF58F}" type="pres">
      <dgm:prSet presAssocID="{DABE7E90-CADB-469C-8E37-3CF5D42DE760}" presName="hierRoot2" presStyleCnt="0">
        <dgm:presLayoutVars>
          <dgm:hierBranch val="init"/>
        </dgm:presLayoutVars>
      </dgm:prSet>
      <dgm:spPr/>
    </dgm:pt>
    <dgm:pt modelId="{B05B0BA9-32C8-4CDE-8AFB-33895155F39F}" type="pres">
      <dgm:prSet presAssocID="{DABE7E90-CADB-469C-8E37-3CF5D42DE760}" presName="rootComposite" presStyleCnt="0"/>
      <dgm:spPr/>
    </dgm:pt>
    <dgm:pt modelId="{3470E146-C0AA-44C4-8A0C-E746607D5EE2}" type="pres">
      <dgm:prSet presAssocID="{DABE7E90-CADB-469C-8E37-3CF5D42DE760}" presName="rootText" presStyleLbl="node2" presStyleIdx="1" presStyleCnt="3" custScaleY="255358" custLinFactX="11192" custLinFactNeighborX="100000" custLinFactNeighborY="-2172">
        <dgm:presLayoutVars>
          <dgm:chPref val="3"/>
        </dgm:presLayoutVars>
      </dgm:prSet>
      <dgm:spPr>
        <a:prstGeom prst="flowChartAlternateProcess">
          <a:avLst/>
        </a:prstGeom>
      </dgm:spPr>
      <dgm:t>
        <a:bodyPr/>
        <a:lstStyle/>
        <a:p>
          <a:endParaRPr lang="en-US"/>
        </a:p>
      </dgm:t>
    </dgm:pt>
    <dgm:pt modelId="{FC2E845F-73D0-4D28-9C5A-5D20B0A10724}" type="pres">
      <dgm:prSet presAssocID="{DABE7E90-CADB-469C-8E37-3CF5D42DE760}" presName="rootConnector" presStyleLbl="node2" presStyleIdx="1" presStyleCnt="3"/>
      <dgm:spPr/>
      <dgm:t>
        <a:bodyPr/>
        <a:lstStyle/>
        <a:p>
          <a:endParaRPr lang="en-US"/>
        </a:p>
      </dgm:t>
    </dgm:pt>
    <dgm:pt modelId="{5876F5FE-C15A-4D19-86FF-0C338EE3AFB7}" type="pres">
      <dgm:prSet presAssocID="{DABE7E90-CADB-469C-8E37-3CF5D42DE760}" presName="hierChild4" presStyleCnt="0"/>
      <dgm:spPr/>
    </dgm:pt>
    <dgm:pt modelId="{4E6E76FB-361A-4172-BE9B-4949E3AEA21A}" type="pres">
      <dgm:prSet presAssocID="{DABE7E90-CADB-469C-8E37-3CF5D42DE760}" presName="hierChild5" presStyleCnt="0"/>
      <dgm:spPr/>
    </dgm:pt>
    <dgm:pt modelId="{2DF825A5-0196-4629-9C17-A375CBBBF7AA}" type="pres">
      <dgm:prSet presAssocID="{39F540E9-A1B1-4A2C-A802-EA94804DC84F}" presName="Name37" presStyleLbl="parChTrans1D2" presStyleIdx="2" presStyleCnt="3"/>
      <dgm:spPr/>
      <dgm:t>
        <a:bodyPr/>
        <a:lstStyle/>
        <a:p>
          <a:endParaRPr lang="en-US"/>
        </a:p>
      </dgm:t>
    </dgm:pt>
    <dgm:pt modelId="{DDDA0CD4-1011-4D01-96F1-6673CD082A9F}" type="pres">
      <dgm:prSet presAssocID="{6B7BF2A3-5817-4EDD-8709-656DA2908E13}" presName="hierRoot2" presStyleCnt="0">
        <dgm:presLayoutVars>
          <dgm:hierBranch val="init"/>
        </dgm:presLayoutVars>
      </dgm:prSet>
      <dgm:spPr/>
    </dgm:pt>
    <dgm:pt modelId="{DBA4FD27-D0C3-4F3A-855C-2AEF1654352A}" type="pres">
      <dgm:prSet presAssocID="{6B7BF2A3-5817-4EDD-8709-656DA2908E13}" presName="rootComposite" presStyleCnt="0"/>
      <dgm:spPr/>
    </dgm:pt>
    <dgm:pt modelId="{BF13925F-5EDA-487F-97B8-3E8348A5A0A1}" type="pres">
      <dgm:prSet presAssocID="{6B7BF2A3-5817-4EDD-8709-656DA2908E13}" presName="rootText" presStyleLbl="node2" presStyleIdx="2" presStyleCnt="3" custLinFactX="-100000" custLinFactNeighborX="-138885" custLinFactNeighborY="-2172">
        <dgm:presLayoutVars>
          <dgm:chPref val="3"/>
        </dgm:presLayoutVars>
      </dgm:prSet>
      <dgm:spPr>
        <a:prstGeom prst="flowChartAlternateProcess">
          <a:avLst/>
        </a:prstGeom>
      </dgm:spPr>
      <dgm:t>
        <a:bodyPr/>
        <a:lstStyle/>
        <a:p>
          <a:endParaRPr lang="en-US"/>
        </a:p>
      </dgm:t>
    </dgm:pt>
    <dgm:pt modelId="{30C39940-D304-4273-901D-2BA94D868E9E}" type="pres">
      <dgm:prSet presAssocID="{6B7BF2A3-5817-4EDD-8709-656DA2908E13}" presName="rootConnector" presStyleLbl="node2" presStyleIdx="2" presStyleCnt="3"/>
      <dgm:spPr/>
      <dgm:t>
        <a:bodyPr/>
        <a:lstStyle/>
        <a:p>
          <a:endParaRPr lang="en-US"/>
        </a:p>
      </dgm:t>
    </dgm:pt>
    <dgm:pt modelId="{0736F55E-574E-4927-B61A-3D3C41D3B2C2}" type="pres">
      <dgm:prSet presAssocID="{6B7BF2A3-5817-4EDD-8709-656DA2908E13}" presName="hierChild4" presStyleCnt="0"/>
      <dgm:spPr/>
    </dgm:pt>
    <dgm:pt modelId="{653E6FDF-2520-42FC-B2D3-741398B2CF8F}" type="pres">
      <dgm:prSet presAssocID="{6B7BF2A3-5817-4EDD-8709-656DA2908E13}" presName="hierChild5" presStyleCnt="0"/>
      <dgm:spPr/>
    </dgm:pt>
    <dgm:pt modelId="{6C4D0985-0BC8-4C87-AF42-4EEA42D1CE76}" type="pres">
      <dgm:prSet presAssocID="{70834AA5-AAFA-4924-8745-F5B926E9FE73}" presName="hierChild3" presStyleCnt="0"/>
      <dgm:spPr/>
    </dgm:pt>
  </dgm:ptLst>
  <dgm:cxnLst>
    <dgm:cxn modelId="{F55C6AB4-7069-4A4E-8175-A0F1EE5193F3}" srcId="{70834AA5-AAFA-4924-8745-F5B926E9FE73}" destId="{DABE7E90-CADB-469C-8E37-3CF5D42DE760}" srcOrd="1" destOrd="0" parTransId="{19644B9A-D867-4D82-99A9-3B56E08351A8}" sibTransId="{145D8560-E042-4CAE-82C5-166631145FAD}"/>
    <dgm:cxn modelId="{0AE634BC-F4D1-481F-ADDF-ECDB92136BE2}" type="presOf" srcId="{70834AA5-AAFA-4924-8745-F5B926E9FE73}" destId="{8AC256C8-6FDD-4B3F-B46D-5CDB93E68B14}" srcOrd="0" destOrd="0" presId="urn:microsoft.com/office/officeart/2005/8/layout/orgChart1"/>
    <dgm:cxn modelId="{03019BF8-56BF-4E39-BFB5-DF4B41879702}" type="presOf" srcId="{DABE7E90-CADB-469C-8E37-3CF5D42DE760}" destId="{3470E146-C0AA-44C4-8A0C-E746607D5EE2}" srcOrd="0" destOrd="0" presId="urn:microsoft.com/office/officeart/2005/8/layout/orgChart1"/>
    <dgm:cxn modelId="{9EFC8EEA-A906-4C18-888F-F2C6CBFBC93F}" type="presOf" srcId="{A2E97536-57FA-4AD4-AD76-9942F18D5472}" destId="{B8E137A0-10F0-4BC3-9A53-B7DA1EEE0325}" srcOrd="0" destOrd="0" presId="urn:microsoft.com/office/officeart/2005/8/layout/orgChart1"/>
    <dgm:cxn modelId="{4B95B88A-DF5F-44C0-A9F8-CBB07E466E6A}" type="presOf" srcId="{A2E97536-57FA-4AD4-AD76-9942F18D5472}" destId="{2241258F-B780-4346-801E-44B97CE027A1}" srcOrd="1" destOrd="0" presId="urn:microsoft.com/office/officeart/2005/8/layout/orgChart1"/>
    <dgm:cxn modelId="{29B7C175-C5D3-4C3F-B34B-0EE1F4395CFA}" type="presOf" srcId="{70834AA5-AAFA-4924-8745-F5B926E9FE73}" destId="{628755AA-B894-4CAA-B8D2-D32649D9F373}" srcOrd="1" destOrd="0" presId="urn:microsoft.com/office/officeart/2005/8/layout/orgChart1"/>
    <dgm:cxn modelId="{AB12D6C8-1122-4E5D-B46C-ACCFEFCCEECC}" type="presOf" srcId="{6B7BF2A3-5817-4EDD-8709-656DA2908E13}" destId="{30C39940-D304-4273-901D-2BA94D868E9E}" srcOrd="1" destOrd="0" presId="urn:microsoft.com/office/officeart/2005/8/layout/orgChart1"/>
    <dgm:cxn modelId="{24A172AE-23A0-4F09-BEA1-F5F2C63D5450}" type="presOf" srcId="{19644B9A-D867-4D82-99A9-3B56E08351A8}" destId="{A395B053-F4B1-4B37-8351-3128C53DCE8B}" srcOrd="0" destOrd="0" presId="urn:microsoft.com/office/officeart/2005/8/layout/orgChart1"/>
    <dgm:cxn modelId="{B1EDE2B8-9037-4433-96E8-0CF99FCAA8FB}" type="presOf" srcId="{EBF5B368-6B15-4E7E-A7B6-CCF4EEA57366}" destId="{DC698244-A90B-419D-8A65-E344403B8C05}" srcOrd="0" destOrd="0" presId="urn:microsoft.com/office/officeart/2005/8/layout/orgChart1"/>
    <dgm:cxn modelId="{A2A7EF0D-1A95-4AA2-876B-6FECACD3AB9A}" type="presOf" srcId="{52070299-36E0-4E81-9C93-C5927084160C}" destId="{61A26B5D-4941-4038-90CA-303EFB4EAEB1}" srcOrd="0" destOrd="0" presId="urn:microsoft.com/office/officeart/2005/8/layout/orgChart1"/>
    <dgm:cxn modelId="{F9C266B5-38A3-44B7-9F85-A0BCAB42DA9E}" srcId="{52070299-36E0-4E81-9C93-C5927084160C}" destId="{70834AA5-AAFA-4924-8745-F5B926E9FE73}" srcOrd="0" destOrd="0" parTransId="{443AF109-58F6-46C6-86E9-225E9566F1B6}" sibTransId="{96B9BE81-914E-4BEB-8419-D2CE41058C1E}"/>
    <dgm:cxn modelId="{D2D82669-DFC7-4CC9-AB11-CB5ADEB696B6}" type="presOf" srcId="{39F540E9-A1B1-4A2C-A802-EA94804DC84F}" destId="{2DF825A5-0196-4629-9C17-A375CBBBF7AA}" srcOrd="0" destOrd="0" presId="urn:microsoft.com/office/officeart/2005/8/layout/orgChart1"/>
    <dgm:cxn modelId="{E0F6EF74-2D15-475D-A60F-E5F3CF6CE008}" srcId="{70834AA5-AAFA-4924-8745-F5B926E9FE73}" destId="{A2E97536-57FA-4AD4-AD76-9942F18D5472}" srcOrd="0" destOrd="0" parTransId="{EBF5B368-6B15-4E7E-A7B6-CCF4EEA57366}" sibTransId="{CD03DCC5-ECF9-421B-A658-2ED7EC4EF8D2}"/>
    <dgm:cxn modelId="{C1F38F4B-AD15-4286-9B8A-41891DA506EA}" srcId="{70834AA5-AAFA-4924-8745-F5B926E9FE73}" destId="{6B7BF2A3-5817-4EDD-8709-656DA2908E13}" srcOrd="2" destOrd="0" parTransId="{39F540E9-A1B1-4A2C-A802-EA94804DC84F}" sibTransId="{02439CAD-3369-4EFD-8F20-7934075FFE72}"/>
    <dgm:cxn modelId="{51F7FE85-D9D3-4350-A2CC-1B30C0F0590F}" type="presOf" srcId="{DABE7E90-CADB-469C-8E37-3CF5D42DE760}" destId="{FC2E845F-73D0-4D28-9C5A-5D20B0A10724}" srcOrd="1" destOrd="0" presId="urn:microsoft.com/office/officeart/2005/8/layout/orgChart1"/>
    <dgm:cxn modelId="{8B3E2C10-5EB9-48F7-BC91-E77A6AE58D5E}" type="presOf" srcId="{6B7BF2A3-5817-4EDD-8709-656DA2908E13}" destId="{BF13925F-5EDA-487F-97B8-3E8348A5A0A1}" srcOrd="0" destOrd="0" presId="urn:microsoft.com/office/officeart/2005/8/layout/orgChart1"/>
    <dgm:cxn modelId="{4B5C2B50-C0F9-4F6A-A1BF-CDC7D792B1C8}" type="presParOf" srcId="{61A26B5D-4941-4038-90CA-303EFB4EAEB1}" destId="{3B2C5D71-E93D-4367-812D-3D3A8F90520A}" srcOrd="0" destOrd="0" presId="urn:microsoft.com/office/officeart/2005/8/layout/orgChart1"/>
    <dgm:cxn modelId="{6FD6FE1C-AE32-4293-A6E2-A5C1FE64FCE2}" type="presParOf" srcId="{3B2C5D71-E93D-4367-812D-3D3A8F90520A}" destId="{4F180722-2DE9-40BC-9697-E763BC1B9D77}" srcOrd="0" destOrd="0" presId="urn:microsoft.com/office/officeart/2005/8/layout/orgChart1"/>
    <dgm:cxn modelId="{EF8AA059-DC13-4292-9E4A-F9DBE9E1038D}" type="presParOf" srcId="{4F180722-2DE9-40BC-9697-E763BC1B9D77}" destId="{8AC256C8-6FDD-4B3F-B46D-5CDB93E68B14}" srcOrd="0" destOrd="0" presId="urn:microsoft.com/office/officeart/2005/8/layout/orgChart1"/>
    <dgm:cxn modelId="{9EAE60FC-EFFA-4325-BD9A-073F61C16F4F}" type="presParOf" srcId="{4F180722-2DE9-40BC-9697-E763BC1B9D77}" destId="{628755AA-B894-4CAA-B8D2-D32649D9F373}" srcOrd="1" destOrd="0" presId="urn:microsoft.com/office/officeart/2005/8/layout/orgChart1"/>
    <dgm:cxn modelId="{D839DED0-7F56-4282-BFA7-02FD6F5A3567}" type="presParOf" srcId="{3B2C5D71-E93D-4367-812D-3D3A8F90520A}" destId="{297D1080-C597-466F-A0FB-9A8076F58080}" srcOrd="1" destOrd="0" presId="urn:microsoft.com/office/officeart/2005/8/layout/orgChart1"/>
    <dgm:cxn modelId="{C5F8F11F-5A29-4666-A123-60252160393B}" type="presParOf" srcId="{297D1080-C597-466F-A0FB-9A8076F58080}" destId="{DC698244-A90B-419D-8A65-E344403B8C05}" srcOrd="0" destOrd="0" presId="urn:microsoft.com/office/officeart/2005/8/layout/orgChart1"/>
    <dgm:cxn modelId="{9725296D-37EE-43D1-8564-CC7485E98041}" type="presParOf" srcId="{297D1080-C597-466F-A0FB-9A8076F58080}" destId="{83450F34-1DD4-4E78-82A4-F49FA72D706F}" srcOrd="1" destOrd="0" presId="urn:microsoft.com/office/officeart/2005/8/layout/orgChart1"/>
    <dgm:cxn modelId="{7B212DDC-677F-4BEB-A9B5-C149103D465C}" type="presParOf" srcId="{83450F34-1DD4-4E78-82A4-F49FA72D706F}" destId="{F12DFA20-66ED-4AA8-8008-9AFEB5A9143A}" srcOrd="0" destOrd="0" presId="urn:microsoft.com/office/officeart/2005/8/layout/orgChart1"/>
    <dgm:cxn modelId="{7EBC8A7D-5E90-4C06-AC96-12344868811E}" type="presParOf" srcId="{F12DFA20-66ED-4AA8-8008-9AFEB5A9143A}" destId="{B8E137A0-10F0-4BC3-9A53-B7DA1EEE0325}" srcOrd="0" destOrd="0" presId="urn:microsoft.com/office/officeart/2005/8/layout/orgChart1"/>
    <dgm:cxn modelId="{7DF00206-DCAE-4270-ADE8-193340023C03}" type="presParOf" srcId="{F12DFA20-66ED-4AA8-8008-9AFEB5A9143A}" destId="{2241258F-B780-4346-801E-44B97CE027A1}" srcOrd="1" destOrd="0" presId="urn:microsoft.com/office/officeart/2005/8/layout/orgChart1"/>
    <dgm:cxn modelId="{498C00B9-595B-487D-AA30-C82BC82FC53E}" type="presParOf" srcId="{83450F34-1DD4-4E78-82A4-F49FA72D706F}" destId="{17700275-ABE1-4473-BA72-D4EF8A815124}" srcOrd="1" destOrd="0" presId="urn:microsoft.com/office/officeart/2005/8/layout/orgChart1"/>
    <dgm:cxn modelId="{1F957845-3A07-464C-AA82-C8FCC2399211}" type="presParOf" srcId="{83450F34-1DD4-4E78-82A4-F49FA72D706F}" destId="{75B4C513-19D4-4382-809C-36411434CFCD}" srcOrd="2" destOrd="0" presId="urn:microsoft.com/office/officeart/2005/8/layout/orgChart1"/>
    <dgm:cxn modelId="{1B0190D1-800E-4CDA-B6F7-1E98DE00EABD}" type="presParOf" srcId="{297D1080-C597-466F-A0FB-9A8076F58080}" destId="{A395B053-F4B1-4B37-8351-3128C53DCE8B}" srcOrd="2" destOrd="0" presId="urn:microsoft.com/office/officeart/2005/8/layout/orgChart1"/>
    <dgm:cxn modelId="{3B5E1D6B-287E-4D65-B4D2-F8086131CCAD}" type="presParOf" srcId="{297D1080-C597-466F-A0FB-9A8076F58080}" destId="{8AC2DD6F-48FA-45CF-B91B-EEE026DFF58F}" srcOrd="3" destOrd="0" presId="urn:microsoft.com/office/officeart/2005/8/layout/orgChart1"/>
    <dgm:cxn modelId="{D8AB5743-0D67-49DA-9CF3-D129EC4481F6}" type="presParOf" srcId="{8AC2DD6F-48FA-45CF-B91B-EEE026DFF58F}" destId="{B05B0BA9-32C8-4CDE-8AFB-33895155F39F}" srcOrd="0" destOrd="0" presId="urn:microsoft.com/office/officeart/2005/8/layout/orgChart1"/>
    <dgm:cxn modelId="{3BF8D5E8-86B2-4824-BE12-FC875D225FEA}" type="presParOf" srcId="{B05B0BA9-32C8-4CDE-8AFB-33895155F39F}" destId="{3470E146-C0AA-44C4-8A0C-E746607D5EE2}" srcOrd="0" destOrd="0" presId="urn:microsoft.com/office/officeart/2005/8/layout/orgChart1"/>
    <dgm:cxn modelId="{503C2D6A-7C18-4813-BA17-41A395229969}" type="presParOf" srcId="{B05B0BA9-32C8-4CDE-8AFB-33895155F39F}" destId="{FC2E845F-73D0-4D28-9C5A-5D20B0A10724}" srcOrd="1" destOrd="0" presId="urn:microsoft.com/office/officeart/2005/8/layout/orgChart1"/>
    <dgm:cxn modelId="{B83DA6AB-32CF-4F57-8AC4-39F9657368D0}" type="presParOf" srcId="{8AC2DD6F-48FA-45CF-B91B-EEE026DFF58F}" destId="{5876F5FE-C15A-4D19-86FF-0C338EE3AFB7}" srcOrd="1" destOrd="0" presId="urn:microsoft.com/office/officeart/2005/8/layout/orgChart1"/>
    <dgm:cxn modelId="{9249F006-84A4-4D8B-A498-34D08D4AF583}" type="presParOf" srcId="{8AC2DD6F-48FA-45CF-B91B-EEE026DFF58F}" destId="{4E6E76FB-361A-4172-BE9B-4949E3AEA21A}" srcOrd="2" destOrd="0" presId="urn:microsoft.com/office/officeart/2005/8/layout/orgChart1"/>
    <dgm:cxn modelId="{BB1330BF-0EBF-4354-83CC-600E504DCD7C}" type="presParOf" srcId="{297D1080-C597-466F-A0FB-9A8076F58080}" destId="{2DF825A5-0196-4629-9C17-A375CBBBF7AA}" srcOrd="4" destOrd="0" presId="urn:microsoft.com/office/officeart/2005/8/layout/orgChart1"/>
    <dgm:cxn modelId="{6120B687-DECE-4684-B176-CEE79C989662}" type="presParOf" srcId="{297D1080-C597-466F-A0FB-9A8076F58080}" destId="{DDDA0CD4-1011-4D01-96F1-6673CD082A9F}" srcOrd="5" destOrd="0" presId="urn:microsoft.com/office/officeart/2005/8/layout/orgChart1"/>
    <dgm:cxn modelId="{0C472D24-4F78-485F-8FC7-B1655DA23F9E}" type="presParOf" srcId="{DDDA0CD4-1011-4D01-96F1-6673CD082A9F}" destId="{DBA4FD27-D0C3-4F3A-855C-2AEF1654352A}" srcOrd="0" destOrd="0" presId="urn:microsoft.com/office/officeart/2005/8/layout/orgChart1"/>
    <dgm:cxn modelId="{CD70B406-C411-4F66-99B1-921CFDDE9EA4}" type="presParOf" srcId="{DBA4FD27-D0C3-4F3A-855C-2AEF1654352A}" destId="{BF13925F-5EDA-487F-97B8-3E8348A5A0A1}" srcOrd="0" destOrd="0" presId="urn:microsoft.com/office/officeart/2005/8/layout/orgChart1"/>
    <dgm:cxn modelId="{9B8A6D70-A573-457A-9E4D-891F1A668953}" type="presParOf" srcId="{DBA4FD27-D0C3-4F3A-855C-2AEF1654352A}" destId="{30C39940-D304-4273-901D-2BA94D868E9E}" srcOrd="1" destOrd="0" presId="urn:microsoft.com/office/officeart/2005/8/layout/orgChart1"/>
    <dgm:cxn modelId="{8A8E22D6-8415-4FE3-B945-003194A1CFE3}" type="presParOf" srcId="{DDDA0CD4-1011-4D01-96F1-6673CD082A9F}" destId="{0736F55E-574E-4927-B61A-3D3C41D3B2C2}" srcOrd="1" destOrd="0" presId="urn:microsoft.com/office/officeart/2005/8/layout/orgChart1"/>
    <dgm:cxn modelId="{2BE6D390-B98D-4C14-BB66-4504D266241A}" type="presParOf" srcId="{DDDA0CD4-1011-4D01-96F1-6673CD082A9F}" destId="{653E6FDF-2520-42FC-B2D3-741398B2CF8F}" srcOrd="2" destOrd="0" presId="urn:microsoft.com/office/officeart/2005/8/layout/orgChart1"/>
    <dgm:cxn modelId="{C35BF7A7-1E0F-4F69-8C0D-D44F40F3E5AA}" type="presParOf" srcId="{3B2C5D71-E93D-4367-812D-3D3A8F90520A}" destId="{6C4D0985-0BC8-4C87-AF42-4EEA42D1CE7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300148-2441-4CF0-83D3-C4A4608F9657}"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935407EB-BAA0-47FA-A7BE-3CC6EC22C49D}">
      <dgm:prSet phldrT="[Text]"/>
      <dgm:spPr/>
      <dgm:t>
        <a:bodyPr/>
        <a:lstStyle/>
        <a:p>
          <a:r>
            <a:rPr lang="en-US" dirty="0" smtClean="0"/>
            <a:t>Undergraduate</a:t>
          </a:r>
        </a:p>
      </dgm:t>
    </dgm:pt>
    <dgm:pt modelId="{CA458DEC-6FFA-4CCC-AA65-22181E2A63B1}" type="parTrans" cxnId="{1F3250C9-A9AD-4074-B2DD-39711A27D0A7}">
      <dgm:prSet/>
      <dgm:spPr/>
      <dgm:t>
        <a:bodyPr/>
        <a:lstStyle/>
        <a:p>
          <a:endParaRPr lang="en-US"/>
        </a:p>
      </dgm:t>
    </dgm:pt>
    <dgm:pt modelId="{A48F6C20-8A98-4693-9358-3F3574F86F76}" type="sibTrans" cxnId="{1F3250C9-A9AD-4074-B2DD-39711A27D0A7}">
      <dgm:prSet/>
      <dgm:spPr/>
      <dgm:t>
        <a:bodyPr/>
        <a:lstStyle/>
        <a:p>
          <a:endParaRPr lang="en-US"/>
        </a:p>
      </dgm:t>
    </dgm:pt>
    <dgm:pt modelId="{D2B73298-9EDB-4773-A2EE-2541334CC1E8}">
      <dgm:prSet phldrT="[Text]"/>
      <dgm:spPr/>
      <dgm:t>
        <a:bodyPr/>
        <a:lstStyle/>
        <a:p>
          <a:r>
            <a:rPr lang="en-US" dirty="0" smtClean="0"/>
            <a:t>12-18 hours same</a:t>
          </a:r>
        </a:p>
        <a:p>
          <a:r>
            <a:rPr lang="en-US" dirty="0" smtClean="0"/>
            <a:t> tuition charge</a:t>
          </a:r>
          <a:endParaRPr lang="en-US" dirty="0"/>
        </a:p>
      </dgm:t>
    </dgm:pt>
    <dgm:pt modelId="{BD453AC4-100F-478C-81AC-BE4F73B3AF9B}" type="parTrans" cxnId="{2B95C823-6BC2-460D-B7B1-426FD25D6A64}">
      <dgm:prSet/>
      <dgm:spPr/>
      <dgm:t>
        <a:bodyPr/>
        <a:lstStyle/>
        <a:p>
          <a:endParaRPr lang="en-US"/>
        </a:p>
      </dgm:t>
    </dgm:pt>
    <dgm:pt modelId="{BDE39AEE-2E3A-423D-9859-7B02938026B9}" type="sibTrans" cxnId="{2B95C823-6BC2-460D-B7B1-426FD25D6A64}">
      <dgm:prSet/>
      <dgm:spPr/>
      <dgm:t>
        <a:bodyPr/>
        <a:lstStyle/>
        <a:p>
          <a:endParaRPr lang="en-US"/>
        </a:p>
      </dgm:t>
    </dgm:pt>
    <dgm:pt modelId="{EF16C016-2DB5-403E-9504-5FF31B88076B}">
      <dgm:prSet phldrT="[Text]"/>
      <dgm:spPr/>
      <dgm:t>
        <a:bodyPr/>
        <a:lstStyle/>
        <a:p>
          <a:r>
            <a:rPr lang="en-US" dirty="0" smtClean="0"/>
            <a:t>Per Credit Hour charge for 19 hours and more (at which point COA can be adjusted)</a:t>
          </a:r>
          <a:endParaRPr lang="en-US" dirty="0"/>
        </a:p>
      </dgm:t>
    </dgm:pt>
    <dgm:pt modelId="{EC6AB1AA-84BA-4A3B-B510-D5EE31E02A36}" type="parTrans" cxnId="{C84D46A3-B528-4C43-AB9F-42AFF6147B80}">
      <dgm:prSet/>
      <dgm:spPr/>
      <dgm:t>
        <a:bodyPr/>
        <a:lstStyle/>
        <a:p>
          <a:endParaRPr lang="en-US"/>
        </a:p>
      </dgm:t>
    </dgm:pt>
    <dgm:pt modelId="{D5A48779-8483-4A04-A15F-A2B698CA2E4B}" type="sibTrans" cxnId="{C84D46A3-B528-4C43-AB9F-42AFF6147B80}">
      <dgm:prSet/>
      <dgm:spPr/>
      <dgm:t>
        <a:bodyPr/>
        <a:lstStyle/>
        <a:p>
          <a:endParaRPr lang="en-US"/>
        </a:p>
      </dgm:t>
    </dgm:pt>
    <dgm:pt modelId="{35096313-7AF4-48E9-BD2E-8365AAF7A298}">
      <dgm:prSet phldrT="[Text]"/>
      <dgm:spPr/>
      <dgm:t>
        <a:bodyPr/>
        <a:lstStyle/>
        <a:p>
          <a:r>
            <a:rPr lang="en-US" dirty="0" smtClean="0"/>
            <a:t>Per Credit Hour charge for 13 hours and more (at which point COA can be adjusted)</a:t>
          </a:r>
          <a:endParaRPr lang="en-US" dirty="0"/>
        </a:p>
      </dgm:t>
    </dgm:pt>
    <dgm:pt modelId="{58AEF488-E0A0-465B-A776-47E97AC77B9A}" type="sibTrans" cxnId="{014E7B97-68FB-4B46-B00C-9C8C79FBF023}">
      <dgm:prSet/>
      <dgm:spPr/>
      <dgm:t>
        <a:bodyPr/>
        <a:lstStyle/>
        <a:p>
          <a:endParaRPr lang="en-US"/>
        </a:p>
      </dgm:t>
    </dgm:pt>
    <dgm:pt modelId="{011880F7-90BD-4501-9275-4A52BE5AC301}" type="parTrans" cxnId="{014E7B97-68FB-4B46-B00C-9C8C79FBF023}">
      <dgm:prSet/>
      <dgm:spPr/>
      <dgm:t>
        <a:bodyPr/>
        <a:lstStyle/>
        <a:p>
          <a:endParaRPr lang="en-US"/>
        </a:p>
      </dgm:t>
    </dgm:pt>
    <dgm:pt modelId="{AA82E614-D70B-4212-9814-79396C1F70E8}">
      <dgm:prSet/>
      <dgm:spPr/>
      <dgm:t>
        <a:bodyPr/>
        <a:lstStyle/>
        <a:p>
          <a:r>
            <a:rPr lang="en-US" dirty="0" smtClean="0"/>
            <a:t>9-12 hours same </a:t>
          </a:r>
        </a:p>
        <a:p>
          <a:r>
            <a:rPr lang="en-US" dirty="0" smtClean="0"/>
            <a:t>tuition charge</a:t>
          </a:r>
        </a:p>
      </dgm:t>
    </dgm:pt>
    <dgm:pt modelId="{2C0EBA43-079F-4D98-A383-D5B1735DCDA9}" type="sibTrans" cxnId="{25C9F604-AE31-4554-B3C6-7B3E32FF6332}">
      <dgm:prSet/>
      <dgm:spPr/>
      <dgm:t>
        <a:bodyPr/>
        <a:lstStyle/>
        <a:p>
          <a:endParaRPr lang="en-US"/>
        </a:p>
      </dgm:t>
    </dgm:pt>
    <dgm:pt modelId="{B44A2464-DA12-4180-B5BB-F0B48A4C90C3}" type="parTrans" cxnId="{25C9F604-AE31-4554-B3C6-7B3E32FF6332}">
      <dgm:prSet/>
      <dgm:spPr/>
      <dgm:t>
        <a:bodyPr/>
        <a:lstStyle/>
        <a:p>
          <a:endParaRPr lang="en-US"/>
        </a:p>
      </dgm:t>
    </dgm:pt>
    <dgm:pt modelId="{F7106C24-A145-4338-A252-E5F768F38935}">
      <dgm:prSet phldrT="[Text]"/>
      <dgm:spPr/>
      <dgm:t>
        <a:bodyPr/>
        <a:lstStyle/>
        <a:p>
          <a:r>
            <a:rPr lang="en-US" dirty="0" smtClean="0"/>
            <a:t>Graduate</a:t>
          </a:r>
          <a:endParaRPr lang="en-US" dirty="0"/>
        </a:p>
      </dgm:t>
    </dgm:pt>
    <dgm:pt modelId="{7102B141-57FD-443F-9F5E-587C8554031F}" type="sibTrans" cxnId="{3C0BD839-4EDF-4788-A321-15C01D982EAF}">
      <dgm:prSet/>
      <dgm:spPr/>
      <dgm:t>
        <a:bodyPr/>
        <a:lstStyle/>
        <a:p>
          <a:endParaRPr lang="en-US"/>
        </a:p>
      </dgm:t>
    </dgm:pt>
    <dgm:pt modelId="{C8E8D1EA-5DE3-455A-B590-3244DEB8BF03}" type="parTrans" cxnId="{3C0BD839-4EDF-4788-A321-15C01D982EAF}">
      <dgm:prSet/>
      <dgm:spPr/>
      <dgm:t>
        <a:bodyPr/>
        <a:lstStyle/>
        <a:p>
          <a:endParaRPr lang="en-US"/>
        </a:p>
      </dgm:t>
    </dgm:pt>
    <dgm:pt modelId="{B633579D-DC58-4A2B-B4E2-883C9D1A8E4F}">
      <dgm:prSet/>
      <dgm:spPr/>
      <dgm:t>
        <a:bodyPr/>
        <a:lstStyle/>
        <a:p>
          <a:r>
            <a:rPr lang="en-US" dirty="0" smtClean="0"/>
            <a:t>Per Credit Hour charge</a:t>
          </a:r>
        </a:p>
        <a:p>
          <a:r>
            <a:rPr lang="en-US" dirty="0" smtClean="0"/>
            <a:t> for 11 hours and less</a:t>
          </a:r>
          <a:endParaRPr lang="en-US" dirty="0"/>
        </a:p>
      </dgm:t>
    </dgm:pt>
    <dgm:pt modelId="{DA9E9BFC-196E-4C58-9AF5-379355D35A6C}" type="parTrans" cxnId="{D6538529-0DD9-451B-810E-BE16B6480786}">
      <dgm:prSet/>
      <dgm:spPr/>
      <dgm:t>
        <a:bodyPr/>
        <a:lstStyle/>
        <a:p>
          <a:endParaRPr lang="en-US"/>
        </a:p>
      </dgm:t>
    </dgm:pt>
    <dgm:pt modelId="{D256EF1C-DB07-432A-B7CD-26B95BC2F82A}" type="sibTrans" cxnId="{D6538529-0DD9-451B-810E-BE16B6480786}">
      <dgm:prSet/>
      <dgm:spPr/>
      <dgm:t>
        <a:bodyPr/>
        <a:lstStyle/>
        <a:p>
          <a:endParaRPr lang="en-US"/>
        </a:p>
      </dgm:t>
    </dgm:pt>
    <dgm:pt modelId="{FDF49279-1127-4DBC-9B5C-7A8C190619A8}">
      <dgm:prSet/>
      <dgm:spPr/>
      <dgm:t>
        <a:bodyPr/>
        <a:lstStyle/>
        <a:p>
          <a:r>
            <a:rPr lang="en-US" dirty="0" smtClean="0"/>
            <a:t>Per Credit Hour charge</a:t>
          </a:r>
        </a:p>
        <a:p>
          <a:r>
            <a:rPr lang="en-US" dirty="0" smtClean="0"/>
            <a:t> for 8 hours and less</a:t>
          </a:r>
          <a:endParaRPr lang="en-US" dirty="0"/>
        </a:p>
      </dgm:t>
    </dgm:pt>
    <dgm:pt modelId="{B9097ED9-BAA1-4303-BAAB-9D005A7CFFC6}" type="parTrans" cxnId="{E4CD63E2-C3C2-437B-A8CD-765876DBDA7D}">
      <dgm:prSet/>
      <dgm:spPr/>
      <dgm:t>
        <a:bodyPr/>
        <a:lstStyle/>
        <a:p>
          <a:endParaRPr lang="en-US"/>
        </a:p>
      </dgm:t>
    </dgm:pt>
    <dgm:pt modelId="{7F23AC0B-1479-4FBC-A526-0ACEA115B002}" type="sibTrans" cxnId="{E4CD63E2-C3C2-437B-A8CD-765876DBDA7D}">
      <dgm:prSet/>
      <dgm:spPr/>
      <dgm:t>
        <a:bodyPr/>
        <a:lstStyle/>
        <a:p>
          <a:endParaRPr lang="en-US"/>
        </a:p>
      </dgm:t>
    </dgm:pt>
    <dgm:pt modelId="{2B26A9E8-83F8-42F2-94F3-550D00562C14}" type="pres">
      <dgm:prSet presAssocID="{EB300148-2441-4CF0-83D3-C4A4608F9657}" presName="theList" presStyleCnt="0">
        <dgm:presLayoutVars>
          <dgm:dir/>
          <dgm:animLvl val="lvl"/>
          <dgm:resizeHandles val="exact"/>
        </dgm:presLayoutVars>
      </dgm:prSet>
      <dgm:spPr/>
      <dgm:t>
        <a:bodyPr/>
        <a:lstStyle/>
        <a:p>
          <a:endParaRPr lang="en-US"/>
        </a:p>
      </dgm:t>
    </dgm:pt>
    <dgm:pt modelId="{A203EEAC-EEC2-406E-B938-7638535FFBF6}" type="pres">
      <dgm:prSet presAssocID="{935407EB-BAA0-47FA-A7BE-3CC6EC22C49D}" presName="compNode" presStyleCnt="0"/>
      <dgm:spPr/>
    </dgm:pt>
    <dgm:pt modelId="{F8CCCFE2-1F52-4A5A-B511-FCBCA4645486}" type="pres">
      <dgm:prSet presAssocID="{935407EB-BAA0-47FA-A7BE-3CC6EC22C49D}" presName="aNode" presStyleLbl="bgShp" presStyleIdx="0" presStyleCnt="2"/>
      <dgm:spPr/>
      <dgm:t>
        <a:bodyPr/>
        <a:lstStyle/>
        <a:p>
          <a:endParaRPr lang="en-US"/>
        </a:p>
      </dgm:t>
    </dgm:pt>
    <dgm:pt modelId="{E955C672-24BB-4775-8BAB-97517AF871B2}" type="pres">
      <dgm:prSet presAssocID="{935407EB-BAA0-47FA-A7BE-3CC6EC22C49D}" presName="textNode" presStyleLbl="bgShp" presStyleIdx="0" presStyleCnt="2"/>
      <dgm:spPr/>
      <dgm:t>
        <a:bodyPr/>
        <a:lstStyle/>
        <a:p>
          <a:endParaRPr lang="en-US"/>
        </a:p>
      </dgm:t>
    </dgm:pt>
    <dgm:pt modelId="{EC5759CC-4CBE-4640-A5A9-6B9213393DC6}" type="pres">
      <dgm:prSet presAssocID="{935407EB-BAA0-47FA-A7BE-3CC6EC22C49D}" presName="compChildNode" presStyleCnt="0"/>
      <dgm:spPr/>
    </dgm:pt>
    <dgm:pt modelId="{28CFBD80-9F26-4FE9-8699-10CD12732D28}" type="pres">
      <dgm:prSet presAssocID="{935407EB-BAA0-47FA-A7BE-3CC6EC22C49D}" presName="theInnerList" presStyleCnt="0"/>
      <dgm:spPr/>
    </dgm:pt>
    <dgm:pt modelId="{C30BD0CA-DB3D-4B2D-A934-2C1D0F894A04}" type="pres">
      <dgm:prSet presAssocID="{D2B73298-9EDB-4773-A2EE-2541334CC1E8}" presName="childNode" presStyleLbl="node1" presStyleIdx="0" presStyleCnt="6">
        <dgm:presLayoutVars>
          <dgm:bulletEnabled val="1"/>
        </dgm:presLayoutVars>
      </dgm:prSet>
      <dgm:spPr/>
      <dgm:t>
        <a:bodyPr/>
        <a:lstStyle/>
        <a:p>
          <a:endParaRPr lang="en-US"/>
        </a:p>
      </dgm:t>
    </dgm:pt>
    <dgm:pt modelId="{631A8E16-AF7B-4DF4-A379-7B82C8F5B4B0}" type="pres">
      <dgm:prSet presAssocID="{D2B73298-9EDB-4773-A2EE-2541334CC1E8}" presName="aSpace2" presStyleCnt="0"/>
      <dgm:spPr/>
    </dgm:pt>
    <dgm:pt modelId="{61553CA7-B274-4927-B020-2E737A6B0580}" type="pres">
      <dgm:prSet presAssocID="{B633579D-DC58-4A2B-B4E2-883C9D1A8E4F}" presName="childNode" presStyleLbl="node1" presStyleIdx="1" presStyleCnt="6">
        <dgm:presLayoutVars>
          <dgm:bulletEnabled val="1"/>
        </dgm:presLayoutVars>
      </dgm:prSet>
      <dgm:spPr/>
      <dgm:t>
        <a:bodyPr/>
        <a:lstStyle/>
        <a:p>
          <a:endParaRPr lang="en-US"/>
        </a:p>
      </dgm:t>
    </dgm:pt>
    <dgm:pt modelId="{B6A649F7-19D8-402C-9158-C821988DD54D}" type="pres">
      <dgm:prSet presAssocID="{B633579D-DC58-4A2B-B4E2-883C9D1A8E4F}" presName="aSpace2" presStyleCnt="0"/>
      <dgm:spPr/>
    </dgm:pt>
    <dgm:pt modelId="{274BFF2F-011A-4EFD-8758-5F11EF938005}" type="pres">
      <dgm:prSet presAssocID="{EF16C016-2DB5-403E-9504-5FF31B88076B}" presName="childNode" presStyleLbl="node1" presStyleIdx="2" presStyleCnt="6">
        <dgm:presLayoutVars>
          <dgm:bulletEnabled val="1"/>
        </dgm:presLayoutVars>
      </dgm:prSet>
      <dgm:spPr/>
      <dgm:t>
        <a:bodyPr/>
        <a:lstStyle/>
        <a:p>
          <a:endParaRPr lang="en-US"/>
        </a:p>
      </dgm:t>
    </dgm:pt>
    <dgm:pt modelId="{FDCE91A6-2D8F-4874-8E0E-BD83AD87E8CC}" type="pres">
      <dgm:prSet presAssocID="{935407EB-BAA0-47FA-A7BE-3CC6EC22C49D}" presName="aSpace" presStyleCnt="0"/>
      <dgm:spPr/>
    </dgm:pt>
    <dgm:pt modelId="{C165C88E-9AC0-42AE-8E02-02BDA311B88C}" type="pres">
      <dgm:prSet presAssocID="{F7106C24-A145-4338-A252-E5F768F38935}" presName="compNode" presStyleCnt="0"/>
      <dgm:spPr/>
    </dgm:pt>
    <dgm:pt modelId="{27267177-EB0D-4C22-A5F5-34321039A86D}" type="pres">
      <dgm:prSet presAssocID="{F7106C24-A145-4338-A252-E5F768F38935}" presName="aNode" presStyleLbl="bgShp" presStyleIdx="1" presStyleCnt="2"/>
      <dgm:spPr/>
      <dgm:t>
        <a:bodyPr/>
        <a:lstStyle/>
        <a:p>
          <a:endParaRPr lang="en-US"/>
        </a:p>
      </dgm:t>
    </dgm:pt>
    <dgm:pt modelId="{319B3F29-5D62-4D03-A74C-4F18AAACC9F6}" type="pres">
      <dgm:prSet presAssocID="{F7106C24-A145-4338-A252-E5F768F38935}" presName="textNode" presStyleLbl="bgShp" presStyleIdx="1" presStyleCnt="2"/>
      <dgm:spPr/>
      <dgm:t>
        <a:bodyPr/>
        <a:lstStyle/>
        <a:p>
          <a:endParaRPr lang="en-US"/>
        </a:p>
      </dgm:t>
    </dgm:pt>
    <dgm:pt modelId="{76C2C7A4-4AB4-4DE6-B705-3D7EA0C89BDF}" type="pres">
      <dgm:prSet presAssocID="{F7106C24-A145-4338-A252-E5F768F38935}" presName="compChildNode" presStyleCnt="0"/>
      <dgm:spPr/>
    </dgm:pt>
    <dgm:pt modelId="{96DB7637-1D43-4B6B-8347-38CC01E34311}" type="pres">
      <dgm:prSet presAssocID="{F7106C24-A145-4338-A252-E5F768F38935}" presName="theInnerList" presStyleCnt="0"/>
      <dgm:spPr/>
    </dgm:pt>
    <dgm:pt modelId="{AF14D616-8D2E-40F8-9C4B-542A2FA21F03}" type="pres">
      <dgm:prSet presAssocID="{AA82E614-D70B-4212-9814-79396C1F70E8}" presName="childNode" presStyleLbl="node1" presStyleIdx="3" presStyleCnt="6" custLinFactNeighborX="-35" custLinFactNeighborY="-17911">
        <dgm:presLayoutVars>
          <dgm:bulletEnabled val="1"/>
        </dgm:presLayoutVars>
      </dgm:prSet>
      <dgm:spPr/>
      <dgm:t>
        <a:bodyPr/>
        <a:lstStyle/>
        <a:p>
          <a:endParaRPr lang="en-US"/>
        </a:p>
      </dgm:t>
    </dgm:pt>
    <dgm:pt modelId="{FDF25B07-D405-4652-B931-B230499C853D}" type="pres">
      <dgm:prSet presAssocID="{AA82E614-D70B-4212-9814-79396C1F70E8}" presName="aSpace2" presStyleCnt="0"/>
      <dgm:spPr/>
    </dgm:pt>
    <dgm:pt modelId="{49E1BB37-2DC3-49C3-AFBE-2FFBFB5FF316}" type="pres">
      <dgm:prSet presAssocID="{FDF49279-1127-4DBC-9B5C-7A8C190619A8}" presName="childNode" presStyleLbl="node1" presStyleIdx="4" presStyleCnt="6" custLinFactNeighborX="-35" custLinFactNeighborY="25353">
        <dgm:presLayoutVars>
          <dgm:bulletEnabled val="1"/>
        </dgm:presLayoutVars>
      </dgm:prSet>
      <dgm:spPr/>
      <dgm:t>
        <a:bodyPr/>
        <a:lstStyle/>
        <a:p>
          <a:endParaRPr lang="en-US"/>
        </a:p>
      </dgm:t>
    </dgm:pt>
    <dgm:pt modelId="{C9687849-4C81-4D27-89F5-34B48B05EDA3}" type="pres">
      <dgm:prSet presAssocID="{FDF49279-1127-4DBC-9B5C-7A8C190619A8}" presName="aSpace2" presStyleCnt="0"/>
      <dgm:spPr/>
    </dgm:pt>
    <dgm:pt modelId="{9B218C2C-9600-4CD0-8811-9E1E2592A764}" type="pres">
      <dgm:prSet presAssocID="{35096313-7AF4-48E9-BD2E-8365AAF7A298}" presName="childNode" presStyleLbl="node1" presStyleIdx="5" presStyleCnt="6" custLinFactNeighborX="289" custLinFactNeighborY="32641">
        <dgm:presLayoutVars>
          <dgm:bulletEnabled val="1"/>
        </dgm:presLayoutVars>
      </dgm:prSet>
      <dgm:spPr/>
      <dgm:t>
        <a:bodyPr/>
        <a:lstStyle/>
        <a:p>
          <a:endParaRPr lang="en-US"/>
        </a:p>
      </dgm:t>
    </dgm:pt>
  </dgm:ptLst>
  <dgm:cxnLst>
    <dgm:cxn modelId="{3EBA341C-7B05-4184-A6AE-C344310795BC}" type="presOf" srcId="{EB300148-2441-4CF0-83D3-C4A4608F9657}" destId="{2B26A9E8-83F8-42F2-94F3-550D00562C14}" srcOrd="0" destOrd="0" presId="urn:microsoft.com/office/officeart/2005/8/layout/lProcess2"/>
    <dgm:cxn modelId="{014E7B97-68FB-4B46-B00C-9C8C79FBF023}" srcId="{F7106C24-A145-4338-A252-E5F768F38935}" destId="{35096313-7AF4-48E9-BD2E-8365AAF7A298}" srcOrd="2" destOrd="0" parTransId="{011880F7-90BD-4501-9275-4A52BE5AC301}" sibTransId="{58AEF488-E0A0-465B-A776-47E97AC77B9A}"/>
    <dgm:cxn modelId="{3C0BD839-4EDF-4788-A321-15C01D982EAF}" srcId="{EB300148-2441-4CF0-83D3-C4A4608F9657}" destId="{F7106C24-A145-4338-A252-E5F768F38935}" srcOrd="1" destOrd="0" parTransId="{C8E8D1EA-5DE3-455A-B590-3244DEB8BF03}" sibTransId="{7102B141-57FD-443F-9F5E-587C8554031F}"/>
    <dgm:cxn modelId="{DDF3B79D-EA07-47A1-ABEB-B8205A0550D5}" type="presOf" srcId="{F7106C24-A145-4338-A252-E5F768F38935}" destId="{319B3F29-5D62-4D03-A74C-4F18AAACC9F6}" srcOrd="1" destOrd="0" presId="urn:microsoft.com/office/officeart/2005/8/layout/lProcess2"/>
    <dgm:cxn modelId="{D6538529-0DD9-451B-810E-BE16B6480786}" srcId="{935407EB-BAA0-47FA-A7BE-3CC6EC22C49D}" destId="{B633579D-DC58-4A2B-B4E2-883C9D1A8E4F}" srcOrd="1" destOrd="0" parTransId="{DA9E9BFC-196E-4C58-9AF5-379355D35A6C}" sibTransId="{D256EF1C-DB07-432A-B7CD-26B95BC2F82A}"/>
    <dgm:cxn modelId="{1F3250C9-A9AD-4074-B2DD-39711A27D0A7}" srcId="{EB300148-2441-4CF0-83D3-C4A4608F9657}" destId="{935407EB-BAA0-47FA-A7BE-3CC6EC22C49D}" srcOrd="0" destOrd="0" parTransId="{CA458DEC-6FFA-4CCC-AA65-22181E2A63B1}" sibTransId="{A48F6C20-8A98-4693-9358-3F3574F86F76}"/>
    <dgm:cxn modelId="{FC3B5470-6616-462C-92CA-212675AA1668}" type="presOf" srcId="{F7106C24-A145-4338-A252-E5F768F38935}" destId="{27267177-EB0D-4C22-A5F5-34321039A86D}" srcOrd="0" destOrd="0" presId="urn:microsoft.com/office/officeart/2005/8/layout/lProcess2"/>
    <dgm:cxn modelId="{18F1EA60-AD8F-4340-8106-94CC7437B362}" type="presOf" srcId="{D2B73298-9EDB-4773-A2EE-2541334CC1E8}" destId="{C30BD0CA-DB3D-4B2D-A934-2C1D0F894A04}" srcOrd="0" destOrd="0" presId="urn:microsoft.com/office/officeart/2005/8/layout/lProcess2"/>
    <dgm:cxn modelId="{DB330874-AF8E-4F80-A7C8-A4228355C849}" type="presOf" srcId="{935407EB-BAA0-47FA-A7BE-3CC6EC22C49D}" destId="{E955C672-24BB-4775-8BAB-97517AF871B2}" srcOrd="1" destOrd="0" presId="urn:microsoft.com/office/officeart/2005/8/layout/lProcess2"/>
    <dgm:cxn modelId="{E4CD63E2-C3C2-437B-A8CD-765876DBDA7D}" srcId="{F7106C24-A145-4338-A252-E5F768F38935}" destId="{FDF49279-1127-4DBC-9B5C-7A8C190619A8}" srcOrd="1" destOrd="0" parTransId="{B9097ED9-BAA1-4303-BAAB-9D005A7CFFC6}" sibTransId="{7F23AC0B-1479-4FBC-A526-0ACEA115B002}"/>
    <dgm:cxn modelId="{376811DE-5032-405B-9983-156BCB543658}" type="presOf" srcId="{35096313-7AF4-48E9-BD2E-8365AAF7A298}" destId="{9B218C2C-9600-4CD0-8811-9E1E2592A764}" srcOrd="0" destOrd="0" presId="urn:microsoft.com/office/officeart/2005/8/layout/lProcess2"/>
    <dgm:cxn modelId="{7845D91B-442A-42BA-9F25-2A4359ED646C}" type="presOf" srcId="{935407EB-BAA0-47FA-A7BE-3CC6EC22C49D}" destId="{F8CCCFE2-1F52-4A5A-B511-FCBCA4645486}" srcOrd="0" destOrd="0" presId="urn:microsoft.com/office/officeart/2005/8/layout/lProcess2"/>
    <dgm:cxn modelId="{7B8E64F5-7AE7-4867-881C-8F061E8BC4AA}" type="presOf" srcId="{FDF49279-1127-4DBC-9B5C-7A8C190619A8}" destId="{49E1BB37-2DC3-49C3-AFBE-2FFBFB5FF316}" srcOrd="0" destOrd="0" presId="urn:microsoft.com/office/officeart/2005/8/layout/lProcess2"/>
    <dgm:cxn modelId="{1151A2CE-0F0E-4CDD-97F0-38714CF6186E}" type="presOf" srcId="{EF16C016-2DB5-403E-9504-5FF31B88076B}" destId="{274BFF2F-011A-4EFD-8758-5F11EF938005}" srcOrd="0" destOrd="0" presId="urn:microsoft.com/office/officeart/2005/8/layout/lProcess2"/>
    <dgm:cxn modelId="{E97ADC94-9673-4CB1-9162-8EF43D7A897B}" type="presOf" srcId="{B633579D-DC58-4A2B-B4E2-883C9D1A8E4F}" destId="{61553CA7-B274-4927-B020-2E737A6B0580}" srcOrd="0" destOrd="0" presId="urn:microsoft.com/office/officeart/2005/8/layout/lProcess2"/>
    <dgm:cxn modelId="{BF5405D2-4561-46D3-8408-7087B0F1C3D1}" type="presOf" srcId="{AA82E614-D70B-4212-9814-79396C1F70E8}" destId="{AF14D616-8D2E-40F8-9C4B-542A2FA21F03}" srcOrd="0" destOrd="0" presId="urn:microsoft.com/office/officeart/2005/8/layout/lProcess2"/>
    <dgm:cxn modelId="{25C9F604-AE31-4554-B3C6-7B3E32FF6332}" srcId="{F7106C24-A145-4338-A252-E5F768F38935}" destId="{AA82E614-D70B-4212-9814-79396C1F70E8}" srcOrd="0" destOrd="0" parTransId="{B44A2464-DA12-4180-B5BB-F0B48A4C90C3}" sibTransId="{2C0EBA43-079F-4D98-A383-D5B1735DCDA9}"/>
    <dgm:cxn modelId="{2B95C823-6BC2-460D-B7B1-426FD25D6A64}" srcId="{935407EB-BAA0-47FA-A7BE-3CC6EC22C49D}" destId="{D2B73298-9EDB-4773-A2EE-2541334CC1E8}" srcOrd="0" destOrd="0" parTransId="{BD453AC4-100F-478C-81AC-BE4F73B3AF9B}" sibTransId="{BDE39AEE-2E3A-423D-9859-7B02938026B9}"/>
    <dgm:cxn modelId="{C84D46A3-B528-4C43-AB9F-42AFF6147B80}" srcId="{935407EB-BAA0-47FA-A7BE-3CC6EC22C49D}" destId="{EF16C016-2DB5-403E-9504-5FF31B88076B}" srcOrd="2" destOrd="0" parTransId="{EC6AB1AA-84BA-4A3B-B510-D5EE31E02A36}" sibTransId="{D5A48779-8483-4A04-A15F-A2B698CA2E4B}"/>
    <dgm:cxn modelId="{3BDC3DFD-5318-42C0-B7E0-01E2321C2F3F}" type="presParOf" srcId="{2B26A9E8-83F8-42F2-94F3-550D00562C14}" destId="{A203EEAC-EEC2-406E-B938-7638535FFBF6}" srcOrd="0" destOrd="0" presId="urn:microsoft.com/office/officeart/2005/8/layout/lProcess2"/>
    <dgm:cxn modelId="{EFC8CFDC-1698-4D04-9983-32CF155EE256}" type="presParOf" srcId="{A203EEAC-EEC2-406E-B938-7638535FFBF6}" destId="{F8CCCFE2-1F52-4A5A-B511-FCBCA4645486}" srcOrd="0" destOrd="0" presId="urn:microsoft.com/office/officeart/2005/8/layout/lProcess2"/>
    <dgm:cxn modelId="{542BBBAE-6A9C-4A4A-BD89-3E2BA1F5CFE2}" type="presParOf" srcId="{A203EEAC-EEC2-406E-B938-7638535FFBF6}" destId="{E955C672-24BB-4775-8BAB-97517AF871B2}" srcOrd="1" destOrd="0" presId="urn:microsoft.com/office/officeart/2005/8/layout/lProcess2"/>
    <dgm:cxn modelId="{E01FB03E-4E7D-4F4B-9C47-6CA417BBE959}" type="presParOf" srcId="{A203EEAC-EEC2-406E-B938-7638535FFBF6}" destId="{EC5759CC-4CBE-4640-A5A9-6B9213393DC6}" srcOrd="2" destOrd="0" presId="urn:microsoft.com/office/officeart/2005/8/layout/lProcess2"/>
    <dgm:cxn modelId="{862CA73A-489F-469F-8B9C-1991DCF872AE}" type="presParOf" srcId="{EC5759CC-4CBE-4640-A5A9-6B9213393DC6}" destId="{28CFBD80-9F26-4FE9-8699-10CD12732D28}" srcOrd="0" destOrd="0" presId="urn:microsoft.com/office/officeart/2005/8/layout/lProcess2"/>
    <dgm:cxn modelId="{0107C307-F602-4E1B-850C-C6EC867DF350}" type="presParOf" srcId="{28CFBD80-9F26-4FE9-8699-10CD12732D28}" destId="{C30BD0CA-DB3D-4B2D-A934-2C1D0F894A04}" srcOrd="0" destOrd="0" presId="urn:microsoft.com/office/officeart/2005/8/layout/lProcess2"/>
    <dgm:cxn modelId="{F039BAD3-2087-49E8-9DDD-21264660CDF9}" type="presParOf" srcId="{28CFBD80-9F26-4FE9-8699-10CD12732D28}" destId="{631A8E16-AF7B-4DF4-A379-7B82C8F5B4B0}" srcOrd="1" destOrd="0" presId="urn:microsoft.com/office/officeart/2005/8/layout/lProcess2"/>
    <dgm:cxn modelId="{6BF93C3C-296A-4FC8-871D-5BB4C41B9E31}" type="presParOf" srcId="{28CFBD80-9F26-4FE9-8699-10CD12732D28}" destId="{61553CA7-B274-4927-B020-2E737A6B0580}" srcOrd="2" destOrd="0" presId="urn:microsoft.com/office/officeart/2005/8/layout/lProcess2"/>
    <dgm:cxn modelId="{CD268FA0-8262-4277-813C-CF7BC1479C33}" type="presParOf" srcId="{28CFBD80-9F26-4FE9-8699-10CD12732D28}" destId="{B6A649F7-19D8-402C-9158-C821988DD54D}" srcOrd="3" destOrd="0" presId="urn:microsoft.com/office/officeart/2005/8/layout/lProcess2"/>
    <dgm:cxn modelId="{3725FD12-7BDB-47B4-84C8-57B0BDBED14B}" type="presParOf" srcId="{28CFBD80-9F26-4FE9-8699-10CD12732D28}" destId="{274BFF2F-011A-4EFD-8758-5F11EF938005}" srcOrd="4" destOrd="0" presId="urn:microsoft.com/office/officeart/2005/8/layout/lProcess2"/>
    <dgm:cxn modelId="{DAE56CC0-1A37-4FD0-913F-430BF77F09E8}" type="presParOf" srcId="{2B26A9E8-83F8-42F2-94F3-550D00562C14}" destId="{FDCE91A6-2D8F-4874-8E0E-BD83AD87E8CC}" srcOrd="1" destOrd="0" presId="urn:microsoft.com/office/officeart/2005/8/layout/lProcess2"/>
    <dgm:cxn modelId="{DAE6E32B-E8FC-407C-8332-1D3C79120070}" type="presParOf" srcId="{2B26A9E8-83F8-42F2-94F3-550D00562C14}" destId="{C165C88E-9AC0-42AE-8E02-02BDA311B88C}" srcOrd="2" destOrd="0" presId="urn:microsoft.com/office/officeart/2005/8/layout/lProcess2"/>
    <dgm:cxn modelId="{DBF65AF9-727E-460E-86E0-CA938671C3F4}" type="presParOf" srcId="{C165C88E-9AC0-42AE-8E02-02BDA311B88C}" destId="{27267177-EB0D-4C22-A5F5-34321039A86D}" srcOrd="0" destOrd="0" presId="urn:microsoft.com/office/officeart/2005/8/layout/lProcess2"/>
    <dgm:cxn modelId="{A2B7137F-DDF4-4459-9C27-A2B11A57B61D}" type="presParOf" srcId="{C165C88E-9AC0-42AE-8E02-02BDA311B88C}" destId="{319B3F29-5D62-4D03-A74C-4F18AAACC9F6}" srcOrd="1" destOrd="0" presId="urn:microsoft.com/office/officeart/2005/8/layout/lProcess2"/>
    <dgm:cxn modelId="{380F614F-7C35-45EC-B7A9-CDC1C1B6FFB8}" type="presParOf" srcId="{C165C88E-9AC0-42AE-8E02-02BDA311B88C}" destId="{76C2C7A4-4AB4-4DE6-B705-3D7EA0C89BDF}" srcOrd="2" destOrd="0" presId="urn:microsoft.com/office/officeart/2005/8/layout/lProcess2"/>
    <dgm:cxn modelId="{6C63CC1A-45A7-4DFD-933D-018E43DC67F0}" type="presParOf" srcId="{76C2C7A4-4AB4-4DE6-B705-3D7EA0C89BDF}" destId="{96DB7637-1D43-4B6B-8347-38CC01E34311}" srcOrd="0" destOrd="0" presId="urn:microsoft.com/office/officeart/2005/8/layout/lProcess2"/>
    <dgm:cxn modelId="{4EF67FEC-5082-4BF7-834C-261F7166146E}" type="presParOf" srcId="{96DB7637-1D43-4B6B-8347-38CC01E34311}" destId="{AF14D616-8D2E-40F8-9C4B-542A2FA21F03}" srcOrd="0" destOrd="0" presId="urn:microsoft.com/office/officeart/2005/8/layout/lProcess2"/>
    <dgm:cxn modelId="{9EAC573A-D271-4B64-8DBE-58C6407B2047}" type="presParOf" srcId="{96DB7637-1D43-4B6B-8347-38CC01E34311}" destId="{FDF25B07-D405-4652-B931-B230499C853D}" srcOrd="1" destOrd="0" presId="urn:microsoft.com/office/officeart/2005/8/layout/lProcess2"/>
    <dgm:cxn modelId="{045A7B68-E9A4-42F9-B8E6-DC3EF0DA2765}" type="presParOf" srcId="{96DB7637-1D43-4B6B-8347-38CC01E34311}" destId="{49E1BB37-2DC3-49C3-AFBE-2FFBFB5FF316}" srcOrd="2" destOrd="0" presId="urn:microsoft.com/office/officeart/2005/8/layout/lProcess2"/>
    <dgm:cxn modelId="{66B6953D-6C25-4DCE-A924-8BCBF569D317}" type="presParOf" srcId="{96DB7637-1D43-4B6B-8347-38CC01E34311}" destId="{C9687849-4C81-4D27-89F5-34B48B05EDA3}" srcOrd="3" destOrd="0" presId="urn:microsoft.com/office/officeart/2005/8/layout/lProcess2"/>
    <dgm:cxn modelId="{E4281E94-7C9F-413D-A88D-DC925126DDC4}" type="presParOf" srcId="{96DB7637-1D43-4B6B-8347-38CC01E34311}" destId="{9B218C2C-9600-4CD0-8811-9E1E2592A764}"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83D9223-B00F-48E2-91D3-626521A83837}" type="doc">
      <dgm:prSet loTypeId="urn:microsoft.com/office/officeart/2005/8/layout/venn1" loCatId="relationship" qsTypeId="urn:microsoft.com/office/officeart/2005/8/quickstyle/3d4" qsCatId="3D" csTypeId="urn:microsoft.com/office/officeart/2005/8/colors/accent1_2" csCatId="accent1" phldr="1"/>
      <dgm:spPr/>
    </dgm:pt>
    <dgm:pt modelId="{70125267-1695-4620-91C7-1D5F187E932B}">
      <dgm:prSet phldrT="[Text]" custT="1"/>
      <dgm:spPr/>
      <dgm:t>
        <a:bodyPr/>
        <a:lstStyle/>
        <a:p>
          <a:r>
            <a:rPr lang="en-US" sz="3400" b="1" dirty="0" smtClean="0"/>
            <a:t>Fall/Spring</a:t>
          </a:r>
        </a:p>
        <a:p>
          <a:r>
            <a:rPr lang="en-US" sz="1600" b="1" dirty="0" smtClean="0"/>
            <a:t>32 Weeks</a:t>
          </a:r>
          <a:endParaRPr lang="en-US" sz="3400" b="1" dirty="0"/>
        </a:p>
      </dgm:t>
    </dgm:pt>
    <dgm:pt modelId="{BB32A0B3-40DA-41B5-8D7D-3032915ABA82}" type="parTrans" cxnId="{70978F9D-390C-4A3D-9942-CB1537A87DF2}">
      <dgm:prSet/>
      <dgm:spPr/>
      <dgm:t>
        <a:bodyPr/>
        <a:lstStyle/>
        <a:p>
          <a:endParaRPr lang="en-US" b="1"/>
        </a:p>
      </dgm:t>
    </dgm:pt>
    <dgm:pt modelId="{BEE80D47-C514-4F6C-8BA8-34BAA11F732D}" type="sibTrans" cxnId="{70978F9D-390C-4A3D-9942-CB1537A87DF2}">
      <dgm:prSet/>
      <dgm:spPr/>
      <dgm:t>
        <a:bodyPr/>
        <a:lstStyle/>
        <a:p>
          <a:endParaRPr lang="en-US" b="1"/>
        </a:p>
      </dgm:t>
    </dgm:pt>
    <dgm:pt modelId="{FBD88F78-EACB-4BB0-ABAD-BE415C2A4049}">
      <dgm:prSet phldrT="[Text]" custT="1"/>
      <dgm:spPr/>
      <dgm:t>
        <a:bodyPr/>
        <a:lstStyle/>
        <a:p>
          <a:pPr algn="ctr"/>
          <a:r>
            <a:rPr lang="en-US" sz="2600" b="1" dirty="0" smtClean="0"/>
            <a:t>Spring Only</a:t>
          </a:r>
        </a:p>
        <a:p>
          <a:pPr algn="ctr"/>
          <a:r>
            <a:rPr lang="en-US" sz="1600" b="1" dirty="0" smtClean="0"/>
            <a:t>16 week Term</a:t>
          </a:r>
          <a:endParaRPr lang="en-US" sz="1600" b="1" dirty="0"/>
        </a:p>
      </dgm:t>
    </dgm:pt>
    <dgm:pt modelId="{03732DF8-5C86-4709-B534-E469B89A7197}" type="parTrans" cxnId="{D6F70BF1-0795-490B-AFD9-AE51FADABBCF}">
      <dgm:prSet/>
      <dgm:spPr/>
      <dgm:t>
        <a:bodyPr/>
        <a:lstStyle/>
        <a:p>
          <a:endParaRPr lang="en-US" b="1"/>
        </a:p>
      </dgm:t>
    </dgm:pt>
    <dgm:pt modelId="{CBBF09F2-120B-4F38-B833-264FDF849C6D}" type="sibTrans" cxnId="{D6F70BF1-0795-490B-AFD9-AE51FADABBCF}">
      <dgm:prSet/>
      <dgm:spPr/>
      <dgm:t>
        <a:bodyPr/>
        <a:lstStyle/>
        <a:p>
          <a:endParaRPr lang="en-US" b="1"/>
        </a:p>
      </dgm:t>
    </dgm:pt>
    <dgm:pt modelId="{FCB655F5-4A79-4654-9AF0-9D106AF70816}">
      <dgm:prSet phldrT="[Text]" custT="1"/>
      <dgm:spPr/>
      <dgm:t>
        <a:bodyPr/>
        <a:lstStyle/>
        <a:p>
          <a:r>
            <a:rPr lang="en-US" sz="3100" b="1" dirty="0" smtClean="0"/>
            <a:t>Fall Only</a:t>
          </a:r>
        </a:p>
        <a:p>
          <a:r>
            <a:rPr lang="en-US" sz="1600" b="1" dirty="0" smtClean="0"/>
            <a:t>16 week Term</a:t>
          </a:r>
          <a:endParaRPr lang="en-US" sz="1600" b="1" dirty="0"/>
        </a:p>
      </dgm:t>
    </dgm:pt>
    <dgm:pt modelId="{11EDED3F-C9D6-46D2-8DD2-58C94236A621}" type="parTrans" cxnId="{E2E3BFA1-A921-4798-9FA9-A5372E845C48}">
      <dgm:prSet/>
      <dgm:spPr/>
      <dgm:t>
        <a:bodyPr/>
        <a:lstStyle/>
        <a:p>
          <a:endParaRPr lang="en-US" b="1"/>
        </a:p>
      </dgm:t>
    </dgm:pt>
    <dgm:pt modelId="{EC7D9CCC-C514-4231-AEFE-112364BCC99C}" type="sibTrans" cxnId="{E2E3BFA1-A921-4798-9FA9-A5372E845C48}">
      <dgm:prSet/>
      <dgm:spPr/>
      <dgm:t>
        <a:bodyPr/>
        <a:lstStyle/>
        <a:p>
          <a:endParaRPr lang="en-US" b="1"/>
        </a:p>
      </dgm:t>
    </dgm:pt>
    <dgm:pt modelId="{EC129313-D052-482B-8C88-0439DA9A742E}" type="pres">
      <dgm:prSet presAssocID="{983D9223-B00F-48E2-91D3-626521A83837}" presName="compositeShape" presStyleCnt="0">
        <dgm:presLayoutVars>
          <dgm:chMax val="7"/>
          <dgm:dir/>
          <dgm:resizeHandles val="exact"/>
        </dgm:presLayoutVars>
      </dgm:prSet>
      <dgm:spPr/>
    </dgm:pt>
    <dgm:pt modelId="{B9A67836-C560-4B70-A2D5-7C2AF26B13BC}" type="pres">
      <dgm:prSet presAssocID="{70125267-1695-4620-91C7-1D5F187E932B}" presName="circ1" presStyleLbl="vennNode1" presStyleIdx="0" presStyleCnt="3"/>
      <dgm:spPr/>
      <dgm:t>
        <a:bodyPr/>
        <a:lstStyle/>
        <a:p>
          <a:endParaRPr lang="en-US"/>
        </a:p>
      </dgm:t>
    </dgm:pt>
    <dgm:pt modelId="{04685325-0A10-46CF-81F8-438A4A4B5F24}" type="pres">
      <dgm:prSet presAssocID="{70125267-1695-4620-91C7-1D5F187E932B}" presName="circ1Tx" presStyleLbl="revTx" presStyleIdx="0" presStyleCnt="0">
        <dgm:presLayoutVars>
          <dgm:chMax val="0"/>
          <dgm:chPref val="0"/>
          <dgm:bulletEnabled val="1"/>
        </dgm:presLayoutVars>
      </dgm:prSet>
      <dgm:spPr/>
      <dgm:t>
        <a:bodyPr/>
        <a:lstStyle/>
        <a:p>
          <a:endParaRPr lang="en-US"/>
        </a:p>
      </dgm:t>
    </dgm:pt>
    <dgm:pt modelId="{77181FD4-99D4-458D-8974-03D738751F80}" type="pres">
      <dgm:prSet presAssocID="{FBD88F78-EACB-4BB0-ABAD-BE415C2A4049}" presName="circ2" presStyleLbl="vennNode1" presStyleIdx="1" presStyleCnt="3"/>
      <dgm:spPr/>
      <dgm:t>
        <a:bodyPr/>
        <a:lstStyle/>
        <a:p>
          <a:endParaRPr lang="en-US"/>
        </a:p>
      </dgm:t>
    </dgm:pt>
    <dgm:pt modelId="{BCE8209F-5C39-472E-B622-FEE6E6F15CDA}" type="pres">
      <dgm:prSet presAssocID="{FBD88F78-EACB-4BB0-ABAD-BE415C2A4049}" presName="circ2Tx" presStyleLbl="revTx" presStyleIdx="0" presStyleCnt="0">
        <dgm:presLayoutVars>
          <dgm:chMax val="0"/>
          <dgm:chPref val="0"/>
          <dgm:bulletEnabled val="1"/>
        </dgm:presLayoutVars>
      </dgm:prSet>
      <dgm:spPr/>
      <dgm:t>
        <a:bodyPr/>
        <a:lstStyle/>
        <a:p>
          <a:endParaRPr lang="en-US"/>
        </a:p>
      </dgm:t>
    </dgm:pt>
    <dgm:pt modelId="{6289A550-8E66-481C-AA27-C34E3A566BEB}" type="pres">
      <dgm:prSet presAssocID="{FCB655F5-4A79-4654-9AF0-9D106AF70816}" presName="circ3" presStyleLbl="vennNode1" presStyleIdx="2" presStyleCnt="3"/>
      <dgm:spPr/>
      <dgm:t>
        <a:bodyPr/>
        <a:lstStyle/>
        <a:p>
          <a:endParaRPr lang="en-US"/>
        </a:p>
      </dgm:t>
    </dgm:pt>
    <dgm:pt modelId="{E4D8DF34-2FE7-4783-B023-9CA17B840BDF}" type="pres">
      <dgm:prSet presAssocID="{FCB655F5-4A79-4654-9AF0-9D106AF70816}" presName="circ3Tx" presStyleLbl="revTx" presStyleIdx="0" presStyleCnt="0">
        <dgm:presLayoutVars>
          <dgm:chMax val="0"/>
          <dgm:chPref val="0"/>
          <dgm:bulletEnabled val="1"/>
        </dgm:presLayoutVars>
      </dgm:prSet>
      <dgm:spPr/>
      <dgm:t>
        <a:bodyPr/>
        <a:lstStyle/>
        <a:p>
          <a:endParaRPr lang="en-US"/>
        </a:p>
      </dgm:t>
    </dgm:pt>
  </dgm:ptLst>
  <dgm:cxnLst>
    <dgm:cxn modelId="{70978F9D-390C-4A3D-9942-CB1537A87DF2}" srcId="{983D9223-B00F-48E2-91D3-626521A83837}" destId="{70125267-1695-4620-91C7-1D5F187E932B}" srcOrd="0" destOrd="0" parTransId="{BB32A0B3-40DA-41B5-8D7D-3032915ABA82}" sibTransId="{BEE80D47-C514-4F6C-8BA8-34BAA11F732D}"/>
    <dgm:cxn modelId="{E2E3BFA1-A921-4798-9FA9-A5372E845C48}" srcId="{983D9223-B00F-48E2-91D3-626521A83837}" destId="{FCB655F5-4A79-4654-9AF0-9D106AF70816}" srcOrd="2" destOrd="0" parTransId="{11EDED3F-C9D6-46D2-8DD2-58C94236A621}" sibTransId="{EC7D9CCC-C514-4231-AEFE-112364BCC99C}"/>
    <dgm:cxn modelId="{6BED0040-A5ED-46C9-9FAD-0642B34DF74E}" type="presOf" srcId="{FCB655F5-4A79-4654-9AF0-9D106AF70816}" destId="{6289A550-8E66-481C-AA27-C34E3A566BEB}" srcOrd="0" destOrd="0" presId="urn:microsoft.com/office/officeart/2005/8/layout/venn1"/>
    <dgm:cxn modelId="{AA6EE5B0-A0E3-45B4-B4D9-75175CF3DBC3}" type="presOf" srcId="{FBD88F78-EACB-4BB0-ABAD-BE415C2A4049}" destId="{77181FD4-99D4-458D-8974-03D738751F80}" srcOrd="0" destOrd="0" presId="urn:microsoft.com/office/officeart/2005/8/layout/venn1"/>
    <dgm:cxn modelId="{1AB75F81-700B-4519-9D5F-DCC8B0A5AB90}" type="presOf" srcId="{70125267-1695-4620-91C7-1D5F187E932B}" destId="{04685325-0A10-46CF-81F8-438A4A4B5F24}" srcOrd="1" destOrd="0" presId="urn:microsoft.com/office/officeart/2005/8/layout/venn1"/>
    <dgm:cxn modelId="{AE9EE81A-1A3F-4289-968A-515E55D3F4B9}" type="presOf" srcId="{983D9223-B00F-48E2-91D3-626521A83837}" destId="{EC129313-D052-482B-8C88-0439DA9A742E}" srcOrd="0" destOrd="0" presId="urn:microsoft.com/office/officeart/2005/8/layout/venn1"/>
    <dgm:cxn modelId="{F3F2D6F7-8DAB-41D6-B51B-6D70E5E6A7E8}" type="presOf" srcId="{FCB655F5-4A79-4654-9AF0-9D106AF70816}" destId="{E4D8DF34-2FE7-4783-B023-9CA17B840BDF}" srcOrd="1" destOrd="0" presId="urn:microsoft.com/office/officeart/2005/8/layout/venn1"/>
    <dgm:cxn modelId="{D6F70BF1-0795-490B-AFD9-AE51FADABBCF}" srcId="{983D9223-B00F-48E2-91D3-626521A83837}" destId="{FBD88F78-EACB-4BB0-ABAD-BE415C2A4049}" srcOrd="1" destOrd="0" parTransId="{03732DF8-5C86-4709-B534-E469B89A7197}" sibTransId="{CBBF09F2-120B-4F38-B833-264FDF849C6D}"/>
    <dgm:cxn modelId="{4C7E606E-EAA9-4892-82E2-5913578A7683}" type="presOf" srcId="{70125267-1695-4620-91C7-1D5F187E932B}" destId="{B9A67836-C560-4B70-A2D5-7C2AF26B13BC}" srcOrd="0" destOrd="0" presId="urn:microsoft.com/office/officeart/2005/8/layout/venn1"/>
    <dgm:cxn modelId="{E6B4D833-CE07-4B16-B4F2-FBBAE910E8BC}" type="presOf" srcId="{FBD88F78-EACB-4BB0-ABAD-BE415C2A4049}" destId="{BCE8209F-5C39-472E-B622-FEE6E6F15CDA}" srcOrd="1" destOrd="0" presId="urn:microsoft.com/office/officeart/2005/8/layout/venn1"/>
    <dgm:cxn modelId="{39B918E9-CA41-4C52-ABC5-14B051D3B10A}" type="presParOf" srcId="{EC129313-D052-482B-8C88-0439DA9A742E}" destId="{B9A67836-C560-4B70-A2D5-7C2AF26B13BC}" srcOrd="0" destOrd="0" presId="urn:microsoft.com/office/officeart/2005/8/layout/venn1"/>
    <dgm:cxn modelId="{A52C31B5-298A-411B-8562-C86770B41F29}" type="presParOf" srcId="{EC129313-D052-482B-8C88-0439DA9A742E}" destId="{04685325-0A10-46CF-81F8-438A4A4B5F24}" srcOrd="1" destOrd="0" presId="urn:microsoft.com/office/officeart/2005/8/layout/venn1"/>
    <dgm:cxn modelId="{774DD756-26BE-447F-902D-15F4BC76F4B7}" type="presParOf" srcId="{EC129313-D052-482B-8C88-0439DA9A742E}" destId="{77181FD4-99D4-458D-8974-03D738751F80}" srcOrd="2" destOrd="0" presId="urn:microsoft.com/office/officeart/2005/8/layout/venn1"/>
    <dgm:cxn modelId="{F046A7AF-18C4-4DDA-B448-6867771354DA}" type="presParOf" srcId="{EC129313-D052-482B-8C88-0439DA9A742E}" destId="{BCE8209F-5C39-472E-B622-FEE6E6F15CDA}" srcOrd="3" destOrd="0" presId="urn:microsoft.com/office/officeart/2005/8/layout/venn1"/>
    <dgm:cxn modelId="{861CD3C7-FF17-4718-A0FA-A6623C7E48DE}" type="presParOf" srcId="{EC129313-D052-482B-8C88-0439DA9A742E}" destId="{6289A550-8E66-481C-AA27-C34E3A566BEB}" srcOrd="4" destOrd="0" presId="urn:microsoft.com/office/officeart/2005/8/layout/venn1"/>
    <dgm:cxn modelId="{CB7E126A-AA0A-4CA1-833C-CB4ACC1EC4F4}" type="presParOf" srcId="{EC129313-D052-482B-8C88-0439DA9A742E}" destId="{E4D8DF34-2FE7-4783-B023-9CA17B840BDF}"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B300148-2441-4CF0-83D3-C4A4608F9657}"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935407EB-BAA0-47FA-A7BE-3CC6EC22C49D}">
      <dgm:prSet phldrT="[Text]" custT="1"/>
      <dgm:spPr/>
      <dgm:t>
        <a:bodyPr/>
        <a:lstStyle/>
        <a:p>
          <a:r>
            <a:rPr lang="en-US" sz="4000" dirty="0" smtClean="0"/>
            <a:t>Process : </a:t>
          </a:r>
          <a:endParaRPr lang="en-US" sz="4000" dirty="0" smtClean="0"/>
        </a:p>
      </dgm:t>
    </dgm:pt>
    <dgm:pt modelId="{CA458DEC-6FFA-4CCC-AA65-22181E2A63B1}" type="parTrans" cxnId="{1F3250C9-A9AD-4074-B2DD-39711A27D0A7}">
      <dgm:prSet/>
      <dgm:spPr/>
      <dgm:t>
        <a:bodyPr/>
        <a:lstStyle/>
        <a:p>
          <a:endParaRPr lang="en-US"/>
        </a:p>
      </dgm:t>
    </dgm:pt>
    <dgm:pt modelId="{A48F6C20-8A98-4693-9358-3F3574F86F76}" type="sibTrans" cxnId="{1F3250C9-A9AD-4074-B2DD-39711A27D0A7}">
      <dgm:prSet/>
      <dgm:spPr/>
      <dgm:t>
        <a:bodyPr/>
        <a:lstStyle/>
        <a:p>
          <a:endParaRPr lang="en-US"/>
        </a:p>
      </dgm:t>
    </dgm:pt>
    <dgm:pt modelId="{D2B73298-9EDB-4773-A2EE-2541334CC1E8}">
      <dgm:prSet phldrT="[Text]"/>
      <dgm:spPr/>
      <dgm:t>
        <a:bodyPr/>
        <a:lstStyle/>
        <a:p>
          <a:r>
            <a:rPr lang="en-US" dirty="0" smtClean="0">
              <a:latin typeface="Lucida Sans Unicode" pitchFamily="34" charset="0"/>
              <a:ea typeface="Lucida Sans Unicode" pitchFamily="34" charset="0"/>
              <a:cs typeface="Lucida Sans Unicode" pitchFamily="34" charset="0"/>
            </a:rPr>
            <a:t>1</a:t>
          </a:r>
          <a:r>
            <a:rPr lang="en-US" baseline="30000" dirty="0" smtClean="0">
              <a:latin typeface="Lucida Sans Unicode" pitchFamily="34" charset="0"/>
              <a:ea typeface="Lucida Sans Unicode" pitchFamily="34" charset="0"/>
              <a:cs typeface="Lucida Sans Unicode" pitchFamily="34" charset="0"/>
            </a:rPr>
            <a:t>st</a:t>
          </a:r>
          <a:r>
            <a:rPr lang="en-US" dirty="0" smtClean="0">
              <a:latin typeface="Lucida Sans Unicode" pitchFamily="34" charset="0"/>
              <a:ea typeface="Lucida Sans Unicode" pitchFamily="34" charset="0"/>
              <a:cs typeface="Lucida Sans Unicode" pitchFamily="34" charset="0"/>
            </a:rPr>
            <a:t> page filled out by UNM Academic advisor</a:t>
          </a:r>
        </a:p>
      </dgm:t>
    </dgm:pt>
    <dgm:pt modelId="{BD453AC4-100F-478C-81AC-BE4F73B3AF9B}" type="parTrans" cxnId="{2B95C823-6BC2-460D-B7B1-426FD25D6A64}">
      <dgm:prSet/>
      <dgm:spPr/>
      <dgm:t>
        <a:bodyPr/>
        <a:lstStyle/>
        <a:p>
          <a:endParaRPr lang="en-US"/>
        </a:p>
      </dgm:t>
    </dgm:pt>
    <dgm:pt modelId="{BDE39AEE-2E3A-423D-9859-7B02938026B9}" type="sibTrans" cxnId="{2B95C823-6BC2-460D-B7B1-426FD25D6A64}">
      <dgm:prSet/>
      <dgm:spPr/>
      <dgm:t>
        <a:bodyPr/>
        <a:lstStyle/>
        <a:p>
          <a:endParaRPr lang="en-US"/>
        </a:p>
      </dgm:t>
    </dgm:pt>
    <dgm:pt modelId="{EF16C016-2DB5-403E-9504-5FF31B88076B}">
      <dgm:prSet phldrT="[Text]"/>
      <dgm:spPr/>
      <dgm:t>
        <a:bodyPr/>
        <a:lstStyle/>
        <a:p>
          <a:r>
            <a:rPr lang="en-US" dirty="0" smtClean="0">
              <a:latin typeface="Lucida Sans Unicode" pitchFamily="34" charset="0"/>
              <a:ea typeface="Lucida Sans Unicode" pitchFamily="34" charset="0"/>
              <a:cs typeface="Lucida Sans Unicode" pitchFamily="34" charset="0"/>
            </a:rPr>
            <a:t>Student must attach a copy of schedule at Host School</a:t>
          </a:r>
          <a:endParaRPr lang="en-US" dirty="0"/>
        </a:p>
      </dgm:t>
    </dgm:pt>
    <dgm:pt modelId="{EC6AB1AA-84BA-4A3B-B510-D5EE31E02A36}" type="parTrans" cxnId="{C84D46A3-B528-4C43-AB9F-42AFF6147B80}">
      <dgm:prSet/>
      <dgm:spPr/>
      <dgm:t>
        <a:bodyPr/>
        <a:lstStyle/>
        <a:p>
          <a:endParaRPr lang="en-US"/>
        </a:p>
      </dgm:t>
    </dgm:pt>
    <dgm:pt modelId="{D5A48779-8483-4A04-A15F-A2B698CA2E4B}" type="sibTrans" cxnId="{C84D46A3-B528-4C43-AB9F-42AFF6147B80}">
      <dgm:prSet/>
      <dgm:spPr/>
      <dgm:t>
        <a:bodyPr/>
        <a:lstStyle/>
        <a:p>
          <a:endParaRPr lang="en-US"/>
        </a:p>
      </dgm:t>
    </dgm:pt>
    <dgm:pt modelId="{AA82E614-D70B-4212-9814-79396C1F70E8}">
      <dgm:prSet/>
      <dgm:spPr/>
      <dgm:t>
        <a:bodyPr/>
        <a:lstStyle/>
        <a:p>
          <a:r>
            <a:rPr lang="en-US" dirty="0" smtClean="0"/>
            <a:t>Allows students to combine enrollment at another institution for Financial Aid Purposes (e.g. 6 hours at UNM + 6 hours at CNM = 12 Financial Aid Hours)</a:t>
          </a:r>
          <a:endParaRPr lang="en-US" dirty="0" smtClean="0"/>
        </a:p>
      </dgm:t>
    </dgm:pt>
    <dgm:pt modelId="{2C0EBA43-079F-4D98-A383-D5B1735DCDA9}" type="sibTrans" cxnId="{25C9F604-AE31-4554-B3C6-7B3E32FF6332}">
      <dgm:prSet/>
      <dgm:spPr/>
      <dgm:t>
        <a:bodyPr/>
        <a:lstStyle/>
        <a:p>
          <a:endParaRPr lang="en-US"/>
        </a:p>
      </dgm:t>
    </dgm:pt>
    <dgm:pt modelId="{B44A2464-DA12-4180-B5BB-F0B48A4C90C3}" type="parTrans" cxnId="{25C9F604-AE31-4554-B3C6-7B3E32FF6332}">
      <dgm:prSet/>
      <dgm:spPr/>
      <dgm:t>
        <a:bodyPr/>
        <a:lstStyle/>
        <a:p>
          <a:endParaRPr lang="en-US"/>
        </a:p>
      </dgm:t>
    </dgm:pt>
    <dgm:pt modelId="{B633579D-DC58-4A2B-B4E2-883C9D1A8E4F}">
      <dgm:prSet/>
      <dgm:spPr/>
      <dgm:t>
        <a:bodyPr/>
        <a:lstStyle/>
        <a:p>
          <a:r>
            <a:rPr lang="en-US" dirty="0" smtClean="0">
              <a:latin typeface="Lucida Sans Unicode" pitchFamily="34" charset="0"/>
              <a:ea typeface="Lucida Sans Unicode" pitchFamily="34" charset="0"/>
              <a:cs typeface="Lucida Sans Unicode" pitchFamily="34" charset="0"/>
            </a:rPr>
            <a:t>2</a:t>
          </a:r>
          <a:r>
            <a:rPr lang="en-US" baseline="30000" dirty="0" smtClean="0">
              <a:latin typeface="Lucida Sans Unicode" pitchFamily="34" charset="0"/>
              <a:ea typeface="Lucida Sans Unicode" pitchFamily="34" charset="0"/>
              <a:cs typeface="Lucida Sans Unicode" pitchFamily="34" charset="0"/>
            </a:rPr>
            <a:t>nd</a:t>
          </a:r>
          <a:r>
            <a:rPr lang="en-US" dirty="0" smtClean="0">
              <a:latin typeface="Lucida Sans Unicode" pitchFamily="34" charset="0"/>
              <a:ea typeface="Lucida Sans Unicode" pitchFamily="34" charset="0"/>
              <a:cs typeface="Lucida Sans Unicode" pitchFamily="34" charset="0"/>
            </a:rPr>
            <a:t> page filled out by Host school’s Financial Aid office</a:t>
          </a:r>
        </a:p>
      </dgm:t>
    </dgm:pt>
    <dgm:pt modelId="{DA9E9BFC-196E-4C58-9AF5-379355D35A6C}" type="parTrans" cxnId="{D6538529-0DD9-451B-810E-BE16B6480786}">
      <dgm:prSet/>
      <dgm:spPr/>
      <dgm:t>
        <a:bodyPr/>
        <a:lstStyle/>
        <a:p>
          <a:endParaRPr lang="en-US"/>
        </a:p>
      </dgm:t>
    </dgm:pt>
    <dgm:pt modelId="{D256EF1C-DB07-432A-B7CD-26B95BC2F82A}" type="sibTrans" cxnId="{D6538529-0DD9-451B-810E-BE16B6480786}">
      <dgm:prSet/>
      <dgm:spPr/>
      <dgm:t>
        <a:bodyPr/>
        <a:lstStyle/>
        <a:p>
          <a:endParaRPr lang="en-US"/>
        </a:p>
      </dgm:t>
    </dgm:pt>
    <dgm:pt modelId="{FDF49279-1127-4DBC-9B5C-7A8C190619A8}">
      <dgm:prSet/>
      <dgm:spPr/>
      <dgm:t>
        <a:bodyPr/>
        <a:lstStyle/>
        <a:p>
          <a:r>
            <a:rPr lang="en-US" dirty="0" smtClean="0"/>
            <a:t>Cost of Attendance is updated  on RBAABUD to reflect UNM tuition </a:t>
          </a:r>
          <a:r>
            <a:rPr lang="en-US" b="1" dirty="0" smtClean="0"/>
            <a:t>AND </a:t>
          </a:r>
          <a:r>
            <a:rPr lang="en-US" b="0" dirty="0" smtClean="0"/>
            <a:t>NEW budget component is added for Host school tuition</a:t>
          </a:r>
          <a:endParaRPr lang="en-US" b="1" dirty="0"/>
        </a:p>
      </dgm:t>
    </dgm:pt>
    <dgm:pt modelId="{B9097ED9-BAA1-4303-BAAB-9D005A7CFFC6}" type="parTrans" cxnId="{E4CD63E2-C3C2-437B-A8CD-765876DBDA7D}">
      <dgm:prSet/>
      <dgm:spPr/>
      <dgm:t>
        <a:bodyPr/>
        <a:lstStyle/>
        <a:p>
          <a:endParaRPr lang="en-US"/>
        </a:p>
      </dgm:t>
    </dgm:pt>
    <dgm:pt modelId="{7F23AC0B-1479-4FBC-A526-0ACEA115B002}" type="sibTrans" cxnId="{E4CD63E2-C3C2-437B-A8CD-765876DBDA7D}">
      <dgm:prSet/>
      <dgm:spPr/>
      <dgm:t>
        <a:bodyPr/>
        <a:lstStyle/>
        <a:p>
          <a:endParaRPr lang="en-US"/>
        </a:p>
      </dgm:t>
    </dgm:pt>
    <dgm:pt modelId="{F7106C24-A145-4338-A252-E5F768F38935}">
      <dgm:prSet phldrT="[Text]" custT="1"/>
      <dgm:spPr>
        <a:effectLst>
          <a:softEdge rad="127000"/>
        </a:effectLst>
        <a:scene3d>
          <a:camera prst="orthographicFront"/>
          <a:lightRig rig="flat" dir="t"/>
        </a:scene3d>
        <a:sp3d z="-190500" extrusionH="12700" prstMaterial="plastic">
          <a:bevelT w="50800" h="50800" prst="coolSlant"/>
        </a:sp3d>
      </dgm:spPr>
      <dgm:t>
        <a:bodyPr/>
        <a:lstStyle/>
        <a:p>
          <a:r>
            <a:rPr lang="en-US" sz="4000" dirty="0" smtClean="0"/>
            <a:t>Purpose: </a:t>
          </a:r>
          <a:endParaRPr lang="en-US" sz="4000" dirty="0"/>
        </a:p>
      </dgm:t>
    </dgm:pt>
    <dgm:pt modelId="{7102B141-57FD-443F-9F5E-587C8554031F}" type="sibTrans" cxnId="{3C0BD839-4EDF-4788-A321-15C01D982EAF}">
      <dgm:prSet/>
      <dgm:spPr/>
      <dgm:t>
        <a:bodyPr/>
        <a:lstStyle/>
        <a:p>
          <a:endParaRPr lang="en-US"/>
        </a:p>
      </dgm:t>
    </dgm:pt>
    <dgm:pt modelId="{C8E8D1EA-5DE3-455A-B590-3244DEB8BF03}" type="parTrans" cxnId="{3C0BD839-4EDF-4788-A321-15C01D982EAF}">
      <dgm:prSet/>
      <dgm:spPr/>
      <dgm:t>
        <a:bodyPr/>
        <a:lstStyle/>
        <a:p>
          <a:endParaRPr lang="en-US"/>
        </a:p>
      </dgm:t>
    </dgm:pt>
    <dgm:pt modelId="{57EAAC3C-C071-45C6-AEC1-C17F8B4E16A1}">
      <dgm:prSet phldrT="[Text]"/>
      <dgm:spPr/>
      <dgm:t>
        <a:bodyPr/>
        <a:lstStyle/>
        <a:p>
          <a:r>
            <a:rPr lang="en-US" dirty="0" smtClean="0">
              <a:latin typeface="Lucida Sans Unicode" pitchFamily="34" charset="0"/>
              <a:ea typeface="Lucida Sans Unicode" pitchFamily="34" charset="0"/>
              <a:cs typeface="Lucida Sans Unicode" pitchFamily="34" charset="0"/>
            </a:rPr>
            <a:t>Form </a:t>
          </a:r>
          <a:r>
            <a:rPr lang="en-US" b="1" dirty="0" smtClean="0">
              <a:latin typeface="Lucida Sans Unicode" pitchFamily="34" charset="0"/>
              <a:ea typeface="Lucida Sans Unicode" pitchFamily="34" charset="0"/>
              <a:cs typeface="Lucida Sans Unicode" pitchFamily="34" charset="0"/>
            </a:rPr>
            <a:t>MUST</a:t>
          </a:r>
          <a:r>
            <a:rPr lang="en-US" dirty="0" smtClean="0">
              <a:latin typeface="Lucida Sans Unicode" pitchFamily="34" charset="0"/>
              <a:ea typeface="Lucida Sans Unicode" pitchFamily="34" charset="0"/>
              <a:cs typeface="Lucida Sans Unicode" pitchFamily="34" charset="0"/>
            </a:rPr>
            <a:t> be submitted by </a:t>
          </a:r>
          <a:r>
            <a:rPr lang="en-US" b="1" dirty="0" smtClean="0">
              <a:latin typeface="Lucida Sans Unicode" pitchFamily="34" charset="0"/>
              <a:ea typeface="Lucida Sans Unicode" pitchFamily="34" charset="0"/>
              <a:cs typeface="Lucida Sans Unicode" pitchFamily="34" charset="0"/>
            </a:rPr>
            <a:t>2</a:t>
          </a:r>
          <a:r>
            <a:rPr lang="en-US" b="1" baseline="30000" dirty="0" smtClean="0">
              <a:latin typeface="Lucida Sans Unicode" pitchFamily="34" charset="0"/>
              <a:ea typeface="Lucida Sans Unicode" pitchFamily="34" charset="0"/>
              <a:cs typeface="Lucida Sans Unicode" pitchFamily="34" charset="0"/>
            </a:rPr>
            <a:t>nd</a:t>
          </a:r>
          <a:r>
            <a:rPr lang="en-US" b="1" dirty="0" smtClean="0">
              <a:latin typeface="Lucida Sans Unicode" pitchFamily="34" charset="0"/>
              <a:ea typeface="Lucida Sans Unicode" pitchFamily="34" charset="0"/>
              <a:cs typeface="Lucida Sans Unicode" pitchFamily="34" charset="0"/>
            </a:rPr>
            <a:t> week of classes</a:t>
          </a:r>
          <a:endParaRPr lang="en-US" dirty="0" smtClean="0">
            <a:latin typeface="Lucida Sans Unicode" pitchFamily="34" charset="0"/>
            <a:ea typeface="Lucida Sans Unicode" pitchFamily="34" charset="0"/>
            <a:cs typeface="Lucida Sans Unicode" pitchFamily="34" charset="0"/>
          </a:endParaRPr>
        </a:p>
      </dgm:t>
    </dgm:pt>
    <dgm:pt modelId="{3BB5B9D8-FDEF-448B-A4F9-A5DE98038E48}" type="parTrans" cxnId="{AA5656B6-6673-4D75-8148-A35BF7FC6077}">
      <dgm:prSet/>
      <dgm:spPr/>
      <dgm:t>
        <a:bodyPr/>
        <a:lstStyle/>
        <a:p>
          <a:endParaRPr lang="en-US"/>
        </a:p>
      </dgm:t>
    </dgm:pt>
    <dgm:pt modelId="{12CE351D-8FA7-4012-9023-3133FECD86BA}" type="sibTrans" cxnId="{AA5656B6-6673-4D75-8148-A35BF7FC6077}">
      <dgm:prSet/>
      <dgm:spPr/>
      <dgm:t>
        <a:bodyPr/>
        <a:lstStyle/>
        <a:p>
          <a:endParaRPr lang="en-US"/>
        </a:p>
      </dgm:t>
    </dgm:pt>
    <dgm:pt modelId="{BA75A11D-ACE8-48AC-8E20-86C4A07D9805}">
      <dgm:prSet phldrT="[Text]"/>
      <dgm:spPr/>
      <dgm:t>
        <a:bodyPr/>
        <a:lstStyle/>
        <a:p>
          <a:r>
            <a:rPr lang="en-US" dirty="0" smtClean="0"/>
            <a:t>Student is responsible for paying Host School even if no funding is available at the time payment is due.</a:t>
          </a:r>
        </a:p>
      </dgm:t>
    </dgm:pt>
    <dgm:pt modelId="{AC8D2C0C-8C5B-49DE-8663-B923820B492C}" type="parTrans" cxnId="{82D5B16A-41FA-4D79-8CD3-15700BB47102}">
      <dgm:prSet/>
      <dgm:spPr/>
      <dgm:t>
        <a:bodyPr/>
        <a:lstStyle/>
        <a:p>
          <a:endParaRPr lang="en-US"/>
        </a:p>
      </dgm:t>
    </dgm:pt>
    <dgm:pt modelId="{45EF55ED-F8DD-4D46-8871-EA8A3DD601D7}" type="sibTrans" cxnId="{82D5B16A-41FA-4D79-8CD3-15700BB47102}">
      <dgm:prSet/>
      <dgm:spPr/>
      <dgm:t>
        <a:bodyPr/>
        <a:lstStyle/>
        <a:p>
          <a:endParaRPr lang="en-US"/>
        </a:p>
      </dgm:t>
    </dgm:pt>
    <dgm:pt modelId="{0F6A8928-32D4-4E4D-89ED-7AF43215C343}">
      <dgm:prSet phldrT="[Text]"/>
      <dgm:spPr/>
      <dgm:t>
        <a:bodyPr/>
        <a:lstStyle/>
        <a:p>
          <a:r>
            <a:rPr lang="en-US" dirty="0" smtClean="0"/>
            <a:t>Lottery Scholarship will be adjusted to pay for UNM Tuition AND Host School Tuition</a:t>
          </a:r>
        </a:p>
      </dgm:t>
    </dgm:pt>
    <dgm:pt modelId="{8744A24F-425A-48C8-9983-10BB701E900F}" type="parTrans" cxnId="{2B2AA840-949F-4B2C-A6BB-141DA7833D42}">
      <dgm:prSet/>
      <dgm:spPr/>
      <dgm:t>
        <a:bodyPr/>
        <a:lstStyle/>
        <a:p>
          <a:endParaRPr lang="en-US"/>
        </a:p>
      </dgm:t>
    </dgm:pt>
    <dgm:pt modelId="{0469B96D-296F-4C39-B26F-5EA16AEE0C1C}" type="sibTrans" cxnId="{2B2AA840-949F-4B2C-A6BB-141DA7833D42}">
      <dgm:prSet/>
      <dgm:spPr/>
      <dgm:t>
        <a:bodyPr/>
        <a:lstStyle/>
        <a:p>
          <a:endParaRPr lang="en-US"/>
        </a:p>
      </dgm:t>
    </dgm:pt>
    <dgm:pt modelId="{8CDAB9AE-0A12-4F7A-AEB5-38D99CE531D3}">
      <dgm:prSet phldrT="[Text]"/>
      <dgm:spPr/>
      <dgm:t>
        <a:bodyPr/>
        <a:lstStyle/>
        <a:p>
          <a:r>
            <a:rPr lang="en-US" dirty="0" smtClean="0">
              <a:latin typeface="Lucida Sans Unicode" pitchFamily="34" charset="0"/>
              <a:ea typeface="Lucida Sans Unicode" pitchFamily="34" charset="0"/>
              <a:cs typeface="Lucida Sans Unicode" pitchFamily="34" charset="0"/>
            </a:rPr>
            <a:t>Student only allowed to receive Federal Aid at one Institution </a:t>
          </a:r>
        </a:p>
      </dgm:t>
    </dgm:pt>
    <dgm:pt modelId="{D4871209-E743-491A-BB3A-B9BBDFD9B83B}" type="parTrans" cxnId="{CF4EB3B7-5236-4229-BBEA-CF88884807C4}">
      <dgm:prSet/>
      <dgm:spPr/>
      <dgm:t>
        <a:bodyPr/>
        <a:lstStyle/>
        <a:p>
          <a:endParaRPr lang="en-US"/>
        </a:p>
      </dgm:t>
    </dgm:pt>
    <dgm:pt modelId="{13D93779-C80B-4BB8-933E-A8CFC21ECE77}" type="sibTrans" cxnId="{CF4EB3B7-5236-4229-BBEA-CF88884807C4}">
      <dgm:prSet/>
      <dgm:spPr/>
      <dgm:t>
        <a:bodyPr/>
        <a:lstStyle/>
        <a:p>
          <a:endParaRPr lang="en-US"/>
        </a:p>
      </dgm:t>
    </dgm:pt>
    <dgm:pt modelId="{2B26A9E8-83F8-42F2-94F3-550D00562C14}" type="pres">
      <dgm:prSet presAssocID="{EB300148-2441-4CF0-83D3-C4A4608F9657}" presName="theList" presStyleCnt="0">
        <dgm:presLayoutVars>
          <dgm:dir/>
          <dgm:animLvl val="lvl"/>
          <dgm:resizeHandles val="exact"/>
        </dgm:presLayoutVars>
      </dgm:prSet>
      <dgm:spPr/>
      <dgm:t>
        <a:bodyPr/>
        <a:lstStyle/>
        <a:p>
          <a:endParaRPr lang="en-US"/>
        </a:p>
      </dgm:t>
    </dgm:pt>
    <dgm:pt modelId="{A203EEAC-EEC2-406E-B938-7638535FFBF6}" type="pres">
      <dgm:prSet presAssocID="{935407EB-BAA0-47FA-A7BE-3CC6EC22C49D}" presName="compNode" presStyleCnt="0"/>
      <dgm:spPr/>
    </dgm:pt>
    <dgm:pt modelId="{F8CCCFE2-1F52-4A5A-B511-FCBCA4645486}" type="pres">
      <dgm:prSet presAssocID="{935407EB-BAA0-47FA-A7BE-3CC6EC22C49D}" presName="aNode" presStyleLbl="bgShp" presStyleIdx="0" presStyleCnt="2"/>
      <dgm:spPr/>
      <dgm:t>
        <a:bodyPr/>
        <a:lstStyle/>
        <a:p>
          <a:endParaRPr lang="en-US"/>
        </a:p>
      </dgm:t>
    </dgm:pt>
    <dgm:pt modelId="{E955C672-24BB-4775-8BAB-97517AF871B2}" type="pres">
      <dgm:prSet presAssocID="{935407EB-BAA0-47FA-A7BE-3CC6EC22C49D}" presName="textNode" presStyleLbl="bgShp" presStyleIdx="0" presStyleCnt="2"/>
      <dgm:spPr/>
      <dgm:t>
        <a:bodyPr/>
        <a:lstStyle/>
        <a:p>
          <a:endParaRPr lang="en-US"/>
        </a:p>
      </dgm:t>
    </dgm:pt>
    <dgm:pt modelId="{EC5759CC-4CBE-4640-A5A9-6B9213393DC6}" type="pres">
      <dgm:prSet presAssocID="{935407EB-BAA0-47FA-A7BE-3CC6EC22C49D}" presName="compChildNode" presStyleCnt="0"/>
      <dgm:spPr/>
    </dgm:pt>
    <dgm:pt modelId="{28CFBD80-9F26-4FE9-8699-10CD12732D28}" type="pres">
      <dgm:prSet presAssocID="{935407EB-BAA0-47FA-A7BE-3CC6EC22C49D}" presName="theInnerList" presStyleCnt="0"/>
      <dgm:spPr/>
    </dgm:pt>
    <dgm:pt modelId="{C30BD0CA-DB3D-4B2D-A934-2C1D0F894A04}" type="pres">
      <dgm:prSet presAssocID="{D2B73298-9EDB-4773-A2EE-2541334CC1E8}" presName="childNode" presStyleLbl="node1" presStyleIdx="0" presStyleCnt="9" custLinFactY="-14089" custLinFactNeighborY="-100000">
        <dgm:presLayoutVars>
          <dgm:bulletEnabled val="1"/>
        </dgm:presLayoutVars>
      </dgm:prSet>
      <dgm:spPr/>
      <dgm:t>
        <a:bodyPr/>
        <a:lstStyle/>
        <a:p>
          <a:endParaRPr lang="en-US"/>
        </a:p>
      </dgm:t>
    </dgm:pt>
    <dgm:pt modelId="{631A8E16-AF7B-4DF4-A379-7B82C8F5B4B0}" type="pres">
      <dgm:prSet presAssocID="{D2B73298-9EDB-4773-A2EE-2541334CC1E8}" presName="aSpace2" presStyleCnt="0"/>
      <dgm:spPr/>
    </dgm:pt>
    <dgm:pt modelId="{61553CA7-B274-4927-B020-2E737A6B0580}" type="pres">
      <dgm:prSet presAssocID="{B633579D-DC58-4A2B-B4E2-883C9D1A8E4F}" presName="childNode" presStyleLbl="node1" presStyleIdx="1" presStyleCnt="9" custLinFactY="-8869" custLinFactNeighborY="-100000">
        <dgm:presLayoutVars>
          <dgm:bulletEnabled val="1"/>
        </dgm:presLayoutVars>
      </dgm:prSet>
      <dgm:spPr/>
      <dgm:t>
        <a:bodyPr/>
        <a:lstStyle/>
        <a:p>
          <a:endParaRPr lang="en-US"/>
        </a:p>
      </dgm:t>
    </dgm:pt>
    <dgm:pt modelId="{B6A649F7-19D8-402C-9158-C821988DD54D}" type="pres">
      <dgm:prSet presAssocID="{B633579D-DC58-4A2B-B4E2-883C9D1A8E4F}" presName="aSpace2" presStyleCnt="0"/>
      <dgm:spPr/>
    </dgm:pt>
    <dgm:pt modelId="{274BFF2F-011A-4EFD-8758-5F11EF938005}" type="pres">
      <dgm:prSet presAssocID="{EF16C016-2DB5-403E-9504-5FF31B88076B}" presName="childNode" presStyleLbl="node1" presStyleIdx="2" presStyleCnt="9" custLinFactY="-5389" custLinFactNeighborY="-100000">
        <dgm:presLayoutVars>
          <dgm:bulletEnabled val="1"/>
        </dgm:presLayoutVars>
      </dgm:prSet>
      <dgm:spPr/>
      <dgm:t>
        <a:bodyPr/>
        <a:lstStyle/>
        <a:p>
          <a:endParaRPr lang="en-US"/>
        </a:p>
      </dgm:t>
    </dgm:pt>
    <dgm:pt modelId="{DD8F744E-A5AE-4282-886F-0A8B43555224}" type="pres">
      <dgm:prSet presAssocID="{EF16C016-2DB5-403E-9504-5FF31B88076B}" presName="aSpace2" presStyleCnt="0"/>
      <dgm:spPr/>
    </dgm:pt>
    <dgm:pt modelId="{21B5F941-8284-4742-81FC-9CFC848BBD58}" type="pres">
      <dgm:prSet presAssocID="{57EAAC3C-C071-45C6-AEC1-C17F8B4E16A1}" presName="childNode" presStyleLbl="node1" presStyleIdx="3" presStyleCnt="9" custLinFactY="-2267" custLinFactNeighborY="-100000">
        <dgm:presLayoutVars>
          <dgm:bulletEnabled val="1"/>
        </dgm:presLayoutVars>
      </dgm:prSet>
      <dgm:spPr/>
      <dgm:t>
        <a:bodyPr/>
        <a:lstStyle/>
        <a:p>
          <a:endParaRPr lang="en-US"/>
        </a:p>
      </dgm:t>
    </dgm:pt>
    <dgm:pt modelId="{23B27BD9-6ED9-434F-9284-1B2AC5F28E8C}" type="pres">
      <dgm:prSet presAssocID="{57EAAC3C-C071-45C6-AEC1-C17F8B4E16A1}" presName="aSpace2" presStyleCnt="0"/>
      <dgm:spPr/>
    </dgm:pt>
    <dgm:pt modelId="{C6A6B846-E8CA-4312-8A41-ED3B555BA30A}" type="pres">
      <dgm:prSet presAssocID="{8CDAB9AE-0A12-4F7A-AEB5-38D99CE531D3}" presName="childNode" presStyleLbl="node1" presStyleIdx="4" presStyleCnt="9" custLinFactNeighborY="-79149">
        <dgm:presLayoutVars>
          <dgm:bulletEnabled val="1"/>
        </dgm:presLayoutVars>
      </dgm:prSet>
      <dgm:spPr/>
      <dgm:t>
        <a:bodyPr/>
        <a:lstStyle/>
        <a:p>
          <a:endParaRPr lang="en-US"/>
        </a:p>
      </dgm:t>
    </dgm:pt>
    <dgm:pt modelId="{FDCE91A6-2D8F-4874-8E0E-BD83AD87E8CC}" type="pres">
      <dgm:prSet presAssocID="{935407EB-BAA0-47FA-A7BE-3CC6EC22C49D}" presName="aSpace" presStyleCnt="0"/>
      <dgm:spPr/>
    </dgm:pt>
    <dgm:pt modelId="{C165C88E-9AC0-42AE-8E02-02BDA311B88C}" type="pres">
      <dgm:prSet presAssocID="{F7106C24-A145-4338-A252-E5F768F38935}" presName="compNode" presStyleCnt="0"/>
      <dgm:spPr/>
    </dgm:pt>
    <dgm:pt modelId="{27267177-EB0D-4C22-A5F5-34321039A86D}" type="pres">
      <dgm:prSet presAssocID="{F7106C24-A145-4338-A252-E5F768F38935}" presName="aNode" presStyleLbl="bgShp" presStyleIdx="1" presStyleCnt="2"/>
      <dgm:spPr/>
      <dgm:t>
        <a:bodyPr/>
        <a:lstStyle/>
        <a:p>
          <a:endParaRPr lang="en-US"/>
        </a:p>
      </dgm:t>
    </dgm:pt>
    <dgm:pt modelId="{319B3F29-5D62-4D03-A74C-4F18AAACC9F6}" type="pres">
      <dgm:prSet presAssocID="{F7106C24-A145-4338-A252-E5F768F38935}" presName="textNode" presStyleLbl="bgShp" presStyleIdx="1" presStyleCnt="2"/>
      <dgm:spPr/>
      <dgm:t>
        <a:bodyPr/>
        <a:lstStyle/>
        <a:p>
          <a:endParaRPr lang="en-US"/>
        </a:p>
      </dgm:t>
    </dgm:pt>
    <dgm:pt modelId="{76C2C7A4-4AB4-4DE6-B705-3D7EA0C89BDF}" type="pres">
      <dgm:prSet presAssocID="{F7106C24-A145-4338-A252-E5F768F38935}" presName="compChildNode" presStyleCnt="0"/>
      <dgm:spPr/>
    </dgm:pt>
    <dgm:pt modelId="{96DB7637-1D43-4B6B-8347-38CC01E34311}" type="pres">
      <dgm:prSet presAssocID="{F7106C24-A145-4338-A252-E5F768F38935}" presName="theInnerList" presStyleCnt="0"/>
      <dgm:spPr/>
    </dgm:pt>
    <dgm:pt modelId="{AF14D616-8D2E-40F8-9C4B-542A2FA21F03}" type="pres">
      <dgm:prSet presAssocID="{AA82E614-D70B-4212-9814-79396C1F70E8}" presName="childNode" presStyleLbl="node1" presStyleIdx="5" presStyleCnt="9" custScaleX="102948" custScaleY="223516" custLinFactY="-27092" custLinFactNeighborX="-35" custLinFactNeighborY="-100000">
        <dgm:presLayoutVars>
          <dgm:bulletEnabled val="1"/>
        </dgm:presLayoutVars>
      </dgm:prSet>
      <dgm:spPr/>
      <dgm:t>
        <a:bodyPr/>
        <a:lstStyle/>
        <a:p>
          <a:endParaRPr lang="en-US"/>
        </a:p>
      </dgm:t>
    </dgm:pt>
    <dgm:pt modelId="{FDF25B07-D405-4652-B931-B230499C853D}" type="pres">
      <dgm:prSet presAssocID="{AA82E614-D70B-4212-9814-79396C1F70E8}" presName="aSpace2" presStyleCnt="0"/>
      <dgm:spPr/>
    </dgm:pt>
    <dgm:pt modelId="{49E1BB37-2DC3-49C3-AFBE-2FFBFB5FF316}" type="pres">
      <dgm:prSet presAssocID="{FDF49279-1127-4DBC-9B5C-7A8C190619A8}" presName="childNode" presStyleLbl="node1" presStyleIdx="6" presStyleCnt="9" custScaleX="102970" custScaleY="187005" custLinFactY="-19772" custLinFactNeighborX="-35" custLinFactNeighborY="-100000">
        <dgm:presLayoutVars>
          <dgm:bulletEnabled val="1"/>
        </dgm:presLayoutVars>
      </dgm:prSet>
      <dgm:spPr/>
      <dgm:t>
        <a:bodyPr/>
        <a:lstStyle/>
        <a:p>
          <a:endParaRPr lang="en-US"/>
        </a:p>
      </dgm:t>
    </dgm:pt>
    <dgm:pt modelId="{C9687849-4C81-4D27-89F5-34B48B05EDA3}" type="pres">
      <dgm:prSet presAssocID="{FDF49279-1127-4DBC-9B5C-7A8C190619A8}" presName="aSpace2" presStyleCnt="0"/>
      <dgm:spPr/>
    </dgm:pt>
    <dgm:pt modelId="{D4CF7BD9-988A-400A-BFEE-E866944B4D6B}" type="pres">
      <dgm:prSet presAssocID="{0F6A8928-32D4-4E4D-89ED-7AF43215C343}" presName="childNode" presStyleLbl="node1" presStyleIdx="7" presStyleCnt="9" custScaleX="102878" custScaleY="170600" custLinFactY="-11512" custLinFactNeighborY="-100000">
        <dgm:presLayoutVars>
          <dgm:bulletEnabled val="1"/>
        </dgm:presLayoutVars>
      </dgm:prSet>
      <dgm:spPr/>
      <dgm:t>
        <a:bodyPr/>
        <a:lstStyle/>
        <a:p>
          <a:endParaRPr lang="en-US"/>
        </a:p>
      </dgm:t>
    </dgm:pt>
    <dgm:pt modelId="{64DFEBEA-625A-4C4C-AD9F-6B98A726D4BC}" type="pres">
      <dgm:prSet presAssocID="{0F6A8928-32D4-4E4D-89ED-7AF43215C343}" presName="aSpace2" presStyleCnt="0"/>
      <dgm:spPr/>
    </dgm:pt>
    <dgm:pt modelId="{0D1F2172-77A3-4B2C-8DE8-5AF3D2507F4E}" type="pres">
      <dgm:prSet presAssocID="{BA75A11D-ACE8-48AC-8E20-86C4A07D9805}" presName="childNode" presStyleLbl="node1" presStyleIdx="8" presStyleCnt="9" custScaleX="102878" custScaleY="162421" custLinFactNeighborY="-79565">
        <dgm:presLayoutVars>
          <dgm:bulletEnabled val="1"/>
        </dgm:presLayoutVars>
      </dgm:prSet>
      <dgm:spPr/>
      <dgm:t>
        <a:bodyPr/>
        <a:lstStyle/>
        <a:p>
          <a:endParaRPr lang="en-US"/>
        </a:p>
      </dgm:t>
    </dgm:pt>
  </dgm:ptLst>
  <dgm:cxnLst>
    <dgm:cxn modelId="{CFEC3F37-0D2C-4CA1-9598-A85D3F57654A}" type="presOf" srcId="{8CDAB9AE-0A12-4F7A-AEB5-38D99CE531D3}" destId="{C6A6B846-E8CA-4312-8A41-ED3B555BA30A}" srcOrd="0" destOrd="0" presId="urn:microsoft.com/office/officeart/2005/8/layout/lProcess2"/>
    <dgm:cxn modelId="{D63C154D-0C42-4CE8-B9F3-73CBDACCC789}" type="presOf" srcId="{D2B73298-9EDB-4773-A2EE-2541334CC1E8}" destId="{C30BD0CA-DB3D-4B2D-A934-2C1D0F894A04}" srcOrd="0" destOrd="0" presId="urn:microsoft.com/office/officeart/2005/8/layout/lProcess2"/>
    <dgm:cxn modelId="{2B2AA840-949F-4B2C-A6BB-141DA7833D42}" srcId="{F7106C24-A145-4338-A252-E5F768F38935}" destId="{0F6A8928-32D4-4E4D-89ED-7AF43215C343}" srcOrd="2" destOrd="0" parTransId="{8744A24F-425A-48C8-9983-10BB701E900F}" sibTransId="{0469B96D-296F-4C39-B26F-5EA16AEE0C1C}"/>
    <dgm:cxn modelId="{80418241-21EF-4B88-8412-E23D00D36D47}" type="presOf" srcId="{F7106C24-A145-4338-A252-E5F768F38935}" destId="{27267177-EB0D-4C22-A5F5-34321039A86D}" srcOrd="0" destOrd="0" presId="urn:microsoft.com/office/officeart/2005/8/layout/lProcess2"/>
    <dgm:cxn modelId="{C84D46A3-B528-4C43-AB9F-42AFF6147B80}" srcId="{935407EB-BAA0-47FA-A7BE-3CC6EC22C49D}" destId="{EF16C016-2DB5-403E-9504-5FF31B88076B}" srcOrd="2" destOrd="0" parTransId="{EC6AB1AA-84BA-4A3B-B510-D5EE31E02A36}" sibTransId="{D5A48779-8483-4A04-A15F-A2B698CA2E4B}"/>
    <dgm:cxn modelId="{C013D6AD-BB0B-4E08-AD33-CF8FFD115194}" type="presOf" srcId="{BA75A11D-ACE8-48AC-8E20-86C4A07D9805}" destId="{0D1F2172-77A3-4B2C-8DE8-5AF3D2507F4E}" srcOrd="0" destOrd="0" presId="urn:microsoft.com/office/officeart/2005/8/layout/lProcess2"/>
    <dgm:cxn modelId="{30713969-3704-4ADC-9335-DE11B68D1223}" type="presOf" srcId="{935407EB-BAA0-47FA-A7BE-3CC6EC22C49D}" destId="{E955C672-24BB-4775-8BAB-97517AF871B2}" srcOrd="1" destOrd="0" presId="urn:microsoft.com/office/officeart/2005/8/layout/lProcess2"/>
    <dgm:cxn modelId="{9B49F25D-AA32-4725-9F3C-E21EE0F4F2FA}" type="presOf" srcId="{0F6A8928-32D4-4E4D-89ED-7AF43215C343}" destId="{D4CF7BD9-988A-400A-BFEE-E866944B4D6B}" srcOrd="0" destOrd="0" presId="urn:microsoft.com/office/officeart/2005/8/layout/lProcess2"/>
    <dgm:cxn modelId="{3C0BD839-4EDF-4788-A321-15C01D982EAF}" srcId="{EB300148-2441-4CF0-83D3-C4A4608F9657}" destId="{F7106C24-A145-4338-A252-E5F768F38935}" srcOrd="1" destOrd="0" parTransId="{C8E8D1EA-5DE3-455A-B590-3244DEB8BF03}" sibTransId="{7102B141-57FD-443F-9F5E-587C8554031F}"/>
    <dgm:cxn modelId="{01E9E7FF-9E7B-4C73-8A4D-8199CD553FB2}" type="presOf" srcId="{F7106C24-A145-4338-A252-E5F768F38935}" destId="{319B3F29-5D62-4D03-A74C-4F18AAACC9F6}" srcOrd="1" destOrd="0" presId="urn:microsoft.com/office/officeart/2005/8/layout/lProcess2"/>
    <dgm:cxn modelId="{CF4EB3B7-5236-4229-BBEA-CF88884807C4}" srcId="{935407EB-BAA0-47FA-A7BE-3CC6EC22C49D}" destId="{8CDAB9AE-0A12-4F7A-AEB5-38D99CE531D3}" srcOrd="4" destOrd="0" parTransId="{D4871209-E743-491A-BB3A-B9BBDFD9B83B}" sibTransId="{13D93779-C80B-4BB8-933E-A8CFC21ECE77}"/>
    <dgm:cxn modelId="{1F3250C9-A9AD-4074-B2DD-39711A27D0A7}" srcId="{EB300148-2441-4CF0-83D3-C4A4608F9657}" destId="{935407EB-BAA0-47FA-A7BE-3CC6EC22C49D}" srcOrd="0" destOrd="0" parTransId="{CA458DEC-6FFA-4CCC-AA65-22181E2A63B1}" sibTransId="{A48F6C20-8A98-4693-9358-3F3574F86F76}"/>
    <dgm:cxn modelId="{AA5656B6-6673-4D75-8148-A35BF7FC6077}" srcId="{935407EB-BAA0-47FA-A7BE-3CC6EC22C49D}" destId="{57EAAC3C-C071-45C6-AEC1-C17F8B4E16A1}" srcOrd="3" destOrd="0" parTransId="{3BB5B9D8-FDEF-448B-A4F9-A5DE98038E48}" sibTransId="{12CE351D-8FA7-4012-9023-3133FECD86BA}"/>
    <dgm:cxn modelId="{B551ECCE-12EF-4C66-B54C-B9F747BBD964}" type="presOf" srcId="{FDF49279-1127-4DBC-9B5C-7A8C190619A8}" destId="{49E1BB37-2DC3-49C3-AFBE-2FFBFB5FF316}" srcOrd="0" destOrd="0" presId="urn:microsoft.com/office/officeart/2005/8/layout/lProcess2"/>
    <dgm:cxn modelId="{25C9F604-AE31-4554-B3C6-7B3E32FF6332}" srcId="{F7106C24-A145-4338-A252-E5F768F38935}" destId="{AA82E614-D70B-4212-9814-79396C1F70E8}" srcOrd="0" destOrd="0" parTransId="{B44A2464-DA12-4180-B5BB-F0B48A4C90C3}" sibTransId="{2C0EBA43-079F-4D98-A383-D5B1735DCDA9}"/>
    <dgm:cxn modelId="{7CA4599C-3909-4CC0-8ADB-FFD9AE61A29A}" type="presOf" srcId="{57EAAC3C-C071-45C6-AEC1-C17F8B4E16A1}" destId="{21B5F941-8284-4742-81FC-9CFC848BBD58}" srcOrd="0" destOrd="0" presId="urn:microsoft.com/office/officeart/2005/8/layout/lProcess2"/>
    <dgm:cxn modelId="{E88E06D5-B19A-49B6-A882-E525BB3152F7}" type="presOf" srcId="{B633579D-DC58-4A2B-B4E2-883C9D1A8E4F}" destId="{61553CA7-B274-4927-B020-2E737A6B0580}" srcOrd="0" destOrd="0" presId="urn:microsoft.com/office/officeart/2005/8/layout/lProcess2"/>
    <dgm:cxn modelId="{F7B6A289-530F-4AD3-A591-2D967D6A28CE}" type="presOf" srcId="{AA82E614-D70B-4212-9814-79396C1F70E8}" destId="{AF14D616-8D2E-40F8-9C4B-542A2FA21F03}" srcOrd="0" destOrd="0" presId="urn:microsoft.com/office/officeart/2005/8/layout/lProcess2"/>
    <dgm:cxn modelId="{1D4ABD25-C4DE-4A26-8DEF-404D1312B2B3}" type="presOf" srcId="{935407EB-BAA0-47FA-A7BE-3CC6EC22C49D}" destId="{F8CCCFE2-1F52-4A5A-B511-FCBCA4645486}" srcOrd="0" destOrd="0" presId="urn:microsoft.com/office/officeart/2005/8/layout/lProcess2"/>
    <dgm:cxn modelId="{82D5B16A-41FA-4D79-8CD3-15700BB47102}" srcId="{F7106C24-A145-4338-A252-E5F768F38935}" destId="{BA75A11D-ACE8-48AC-8E20-86C4A07D9805}" srcOrd="3" destOrd="0" parTransId="{AC8D2C0C-8C5B-49DE-8663-B923820B492C}" sibTransId="{45EF55ED-F8DD-4D46-8871-EA8A3DD601D7}"/>
    <dgm:cxn modelId="{E4CD63E2-C3C2-437B-A8CD-765876DBDA7D}" srcId="{F7106C24-A145-4338-A252-E5F768F38935}" destId="{FDF49279-1127-4DBC-9B5C-7A8C190619A8}" srcOrd="1" destOrd="0" parTransId="{B9097ED9-BAA1-4303-BAAB-9D005A7CFFC6}" sibTransId="{7F23AC0B-1479-4FBC-A526-0ACEA115B002}"/>
    <dgm:cxn modelId="{D6538529-0DD9-451B-810E-BE16B6480786}" srcId="{935407EB-BAA0-47FA-A7BE-3CC6EC22C49D}" destId="{B633579D-DC58-4A2B-B4E2-883C9D1A8E4F}" srcOrd="1" destOrd="0" parTransId="{DA9E9BFC-196E-4C58-9AF5-379355D35A6C}" sibTransId="{D256EF1C-DB07-432A-B7CD-26B95BC2F82A}"/>
    <dgm:cxn modelId="{2B95C823-6BC2-460D-B7B1-426FD25D6A64}" srcId="{935407EB-BAA0-47FA-A7BE-3CC6EC22C49D}" destId="{D2B73298-9EDB-4773-A2EE-2541334CC1E8}" srcOrd="0" destOrd="0" parTransId="{BD453AC4-100F-478C-81AC-BE4F73B3AF9B}" sibTransId="{BDE39AEE-2E3A-423D-9859-7B02938026B9}"/>
    <dgm:cxn modelId="{E779D576-EA7F-42E2-88C0-948279B377FF}" type="presOf" srcId="{EB300148-2441-4CF0-83D3-C4A4608F9657}" destId="{2B26A9E8-83F8-42F2-94F3-550D00562C14}" srcOrd="0" destOrd="0" presId="urn:microsoft.com/office/officeart/2005/8/layout/lProcess2"/>
    <dgm:cxn modelId="{EEC07F16-4BD4-4E6D-9BCC-24154A666EF0}" type="presOf" srcId="{EF16C016-2DB5-403E-9504-5FF31B88076B}" destId="{274BFF2F-011A-4EFD-8758-5F11EF938005}" srcOrd="0" destOrd="0" presId="urn:microsoft.com/office/officeart/2005/8/layout/lProcess2"/>
    <dgm:cxn modelId="{69B252EE-118B-4E6B-BCD7-AA337CCDF9C9}" type="presParOf" srcId="{2B26A9E8-83F8-42F2-94F3-550D00562C14}" destId="{A203EEAC-EEC2-406E-B938-7638535FFBF6}" srcOrd="0" destOrd="0" presId="urn:microsoft.com/office/officeart/2005/8/layout/lProcess2"/>
    <dgm:cxn modelId="{112BA42C-8B3D-4951-AE58-79216EC3AE7D}" type="presParOf" srcId="{A203EEAC-EEC2-406E-B938-7638535FFBF6}" destId="{F8CCCFE2-1F52-4A5A-B511-FCBCA4645486}" srcOrd="0" destOrd="0" presId="urn:microsoft.com/office/officeart/2005/8/layout/lProcess2"/>
    <dgm:cxn modelId="{EA3C6B0C-063C-44EF-8565-5FAF5ABE01EB}" type="presParOf" srcId="{A203EEAC-EEC2-406E-B938-7638535FFBF6}" destId="{E955C672-24BB-4775-8BAB-97517AF871B2}" srcOrd="1" destOrd="0" presId="urn:microsoft.com/office/officeart/2005/8/layout/lProcess2"/>
    <dgm:cxn modelId="{1C7140E3-C98B-4145-932F-7F95B94F5B88}" type="presParOf" srcId="{A203EEAC-EEC2-406E-B938-7638535FFBF6}" destId="{EC5759CC-4CBE-4640-A5A9-6B9213393DC6}" srcOrd="2" destOrd="0" presId="urn:microsoft.com/office/officeart/2005/8/layout/lProcess2"/>
    <dgm:cxn modelId="{DB31957B-7EFC-4F7A-802A-EF14069DBEBA}" type="presParOf" srcId="{EC5759CC-4CBE-4640-A5A9-6B9213393DC6}" destId="{28CFBD80-9F26-4FE9-8699-10CD12732D28}" srcOrd="0" destOrd="0" presId="urn:microsoft.com/office/officeart/2005/8/layout/lProcess2"/>
    <dgm:cxn modelId="{52F5D830-B5DC-45FB-BCAA-377FD01A829B}" type="presParOf" srcId="{28CFBD80-9F26-4FE9-8699-10CD12732D28}" destId="{C30BD0CA-DB3D-4B2D-A934-2C1D0F894A04}" srcOrd="0" destOrd="0" presId="urn:microsoft.com/office/officeart/2005/8/layout/lProcess2"/>
    <dgm:cxn modelId="{B4814BCB-2410-4E4F-AFBE-8CBA03CE25D8}" type="presParOf" srcId="{28CFBD80-9F26-4FE9-8699-10CD12732D28}" destId="{631A8E16-AF7B-4DF4-A379-7B82C8F5B4B0}" srcOrd="1" destOrd="0" presId="urn:microsoft.com/office/officeart/2005/8/layout/lProcess2"/>
    <dgm:cxn modelId="{754C58EE-2001-469E-B51F-22CEF0BC0B51}" type="presParOf" srcId="{28CFBD80-9F26-4FE9-8699-10CD12732D28}" destId="{61553CA7-B274-4927-B020-2E737A6B0580}" srcOrd="2" destOrd="0" presId="urn:microsoft.com/office/officeart/2005/8/layout/lProcess2"/>
    <dgm:cxn modelId="{8870C7F0-67BD-49FC-8F26-BE3E4998472C}" type="presParOf" srcId="{28CFBD80-9F26-4FE9-8699-10CD12732D28}" destId="{B6A649F7-19D8-402C-9158-C821988DD54D}" srcOrd="3" destOrd="0" presId="urn:microsoft.com/office/officeart/2005/8/layout/lProcess2"/>
    <dgm:cxn modelId="{076BBE2D-0204-4EE1-AC03-F0EB71014322}" type="presParOf" srcId="{28CFBD80-9F26-4FE9-8699-10CD12732D28}" destId="{274BFF2F-011A-4EFD-8758-5F11EF938005}" srcOrd="4" destOrd="0" presId="urn:microsoft.com/office/officeart/2005/8/layout/lProcess2"/>
    <dgm:cxn modelId="{C239DC31-E1C8-4421-A001-44626EC5A3DF}" type="presParOf" srcId="{28CFBD80-9F26-4FE9-8699-10CD12732D28}" destId="{DD8F744E-A5AE-4282-886F-0A8B43555224}" srcOrd="5" destOrd="0" presId="urn:microsoft.com/office/officeart/2005/8/layout/lProcess2"/>
    <dgm:cxn modelId="{C678C63C-B7B5-4484-8350-44938B83A605}" type="presParOf" srcId="{28CFBD80-9F26-4FE9-8699-10CD12732D28}" destId="{21B5F941-8284-4742-81FC-9CFC848BBD58}" srcOrd="6" destOrd="0" presId="urn:microsoft.com/office/officeart/2005/8/layout/lProcess2"/>
    <dgm:cxn modelId="{8F76A0C8-46F5-4CB0-B7FD-D14E291C0BE9}" type="presParOf" srcId="{28CFBD80-9F26-4FE9-8699-10CD12732D28}" destId="{23B27BD9-6ED9-434F-9284-1B2AC5F28E8C}" srcOrd="7" destOrd="0" presId="urn:microsoft.com/office/officeart/2005/8/layout/lProcess2"/>
    <dgm:cxn modelId="{6B2AAEE8-707D-4403-8706-80A073E263C9}" type="presParOf" srcId="{28CFBD80-9F26-4FE9-8699-10CD12732D28}" destId="{C6A6B846-E8CA-4312-8A41-ED3B555BA30A}" srcOrd="8" destOrd="0" presId="urn:microsoft.com/office/officeart/2005/8/layout/lProcess2"/>
    <dgm:cxn modelId="{5571C180-B597-4A97-98B1-777CAA298BD5}" type="presParOf" srcId="{2B26A9E8-83F8-42F2-94F3-550D00562C14}" destId="{FDCE91A6-2D8F-4874-8E0E-BD83AD87E8CC}" srcOrd="1" destOrd="0" presId="urn:microsoft.com/office/officeart/2005/8/layout/lProcess2"/>
    <dgm:cxn modelId="{78FC8A47-6C38-4CE7-A249-7C385AFB1C31}" type="presParOf" srcId="{2B26A9E8-83F8-42F2-94F3-550D00562C14}" destId="{C165C88E-9AC0-42AE-8E02-02BDA311B88C}" srcOrd="2" destOrd="0" presId="urn:microsoft.com/office/officeart/2005/8/layout/lProcess2"/>
    <dgm:cxn modelId="{2DF3F9A8-E25A-49A3-B0EB-EE121A3CA2D8}" type="presParOf" srcId="{C165C88E-9AC0-42AE-8E02-02BDA311B88C}" destId="{27267177-EB0D-4C22-A5F5-34321039A86D}" srcOrd="0" destOrd="0" presId="urn:microsoft.com/office/officeart/2005/8/layout/lProcess2"/>
    <dgm:cxn modelId="{F18355BE-2BFF-4092-90AC-06212A8B3853}" type="presParOf" srcId="{C165C88E-9AC0-42AE-8E02-02BDA311B88C}" destId="{319B3F29-5D62-4D03-A74C-4F18AAACC9F6}" srcOrd="1" destOrd="0" presId="urn:microsoft.com/office/officeart/2005/8/layout/lProcess2"/>
    <dgm:cxn modelId="{943A2807-9B48-4DE0-A2B3-99654D27407B}" type="presParOf" srcId="{C165C88E-9AC0-42AE-8E02-02BDA311B88C}" destId="{76C2C7A4-4AB4-4DE6-B705-3D7EA0C89BDF}" srcOrd="2" destOrd="0" presId="urn:microsoft.com/office/officeart/2005/8/layout/lProcess2"/>
    <dgm:cxn modelId="{9B27604B-D98C-4BEA-9A22-92220CA8DE59}" type="presParOf" srcId="{76C2C7A4-4AB4-4DE6-B705-3D7EA0C89BDF}" destId="{96DB7637-1D43-4B6B-8347-38CC01E34311}" srcOrd="0" destOrd="0" presId="urn:microsoft.com/office/officeart/2005/8/layout/lProcess2"/>
    <dgm:cxn modelId="{6FB077CB-A5F3-4FF4-8804-D63B7694DF6E}" type="presParOf" srcId="{96DB7637-1D43-4B6B-8347-38CC01E34311}" destId="{AF14D616-8D2E-40F8-9C4B-542A2FA21F03}" srcOrd="0" destOrd="0" presId="urn:microsoft.com/office/officeart/2005/8/layout/lProcess2"/>
    <dgm:cxn modelId="{14075C21-4D5D-4D76-B351-A9C755A74747}" type="presParOf" srcId="{96DB7637-1D43-4B6B-8347-38CC01E34311}" destId="{FDF25B07-D405-4652-B931-B230499C853D}" srcOrd="1" destOrd="0" presId="urn:microsoft.com/office/officeart/2005/8/layout/lProcess2"/>
    <dgm:cxn modelId="{B1736AB5-53C3-482D-8E9B-91E6953D5FD3}" type="presParOf" srcId="{96DB7637-1D43-4B6B-8347-38CC01E34311}" destId="{49E1BB37-2DC3-49C3-AFBE-2FFBFB5FF316}" srcOrd="2" destOrd="0" presId="urn:microsoft.com/office/officeart/2005/8/layout/lProcess2"/>
    <dgm:cxn modelId="{72CC346E-C52F-4785-A167-CB6EB2113D37}" type="presParOf" srcId="{96DB7637-1D43-4B6B-8347-38CC01E34311}" destId="{C9687849-4C81-4D27-89F5-34B48B05EDA3}" srcOrd="3" destOrd="0" presId="urn:microsoft.com/office/officeart/2005/8/layout/lProcess2"/>
    <dgm:cxn modelId="{4B25DF9D-CAE0-4012-A46D-60714C236705}" type="presParOf" srcId="{96DB7637-1D43-4B6B-8347-38CC01E34311}" destId="{D4CF7BD9-988A-400A-BFEE-E866944B4D6B}" srcOrd="4" destOrd="0" presId="urn:microsoft.com/office/officeart/2005/8/layout/lProcess2"/>
    <dgm:cxn modelId="{3813671C-3E7A-40E3-8ECE-2CCB1E28B05C}" type="presParOf" srcId="{96DB7637-1D43-4B6B-8347-38CC01E34311}" destId="{64DFEBEA-625A-4C4C-AD9F-6B98A726D4BC}" srcOrd="5" destOrd="0" presId="urn:microsoft.com/office/officeart/2005/8/layout/lProcess2"/>
    <dgm:cxn modelId="{F208572C-27E9-4DEA-9ABA-E572B9DF131C}" type="presParOf" srcId="{96DB7637-1D43-4B6B-8347-38CC01E34311}" destId="{0D1F2172-77A3-4B2C-8DE8-5AF3D2507F4E}"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B6F1FF-3F2E-4419-B926-012E35067A64}"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43B81F02-B152-4717-B185-FEA918BF4D21}">
      <dgm:prSet phldrT="[Text]"/>
      <dgm:spPr/>
      <dgm:t>
        <a:bodyPr/>
        <a:lstStyle/>
        <a:p>
          <a:r>
            <a:rPr lang="en-US" dirty="0" smtClean="0"/>
            <a:t>All verification and conflicting Data MUST be resolved before a student can be awarded Federal Financial Aid </a:t>
          </a:r>
          <a:endParaRPr lang="en-US" dirty="0"/>
        </a:p>
      </dgm:t>
    </dgm:pt>
    <dgm:pt modelId="{543006F5-5495-43A6-9F7F-F3D57F71B945}" type="parTrans" cxnId="{C95A74C6-4A01-4A29-ADFF-19A903A5A008}">
      <dgm:prSet/>
      <dgm:spPr/>
      <dgm:t>
        <a:bodyPr/>
        <a:lstStyle/>
        <a:p>
          <a:endParaRPr lang="en-US"/>
        </a:p>
      </dgm:t>
    </dgm:pt>
    <dgm:pt modelId="{A5A48CAD-0997-4E53-93B6-C7264614ECE9}" type="sibTrans" cxnId="{C95A74C6-4A01-4A29-ADFF-19A903A5A008}">
      <dgm:prSet/>
      <dgm:spPr/>
      <dgm:t>
        <a:bodyPr/>
        <a:lstStyle/>
        <a:p>
          <a:endParaRPr lang="en-US"/>
        </a:p>
      </dgm:t>
    </dgm:pt>
    <dgm:pt modelId="{3F637FD8-F0F9-4823-94B8-1AE358BA3FF6}">
      <dgm:prSet phldrT="[Text]"/>
      <dgm:spPr/>
      <dgm:t>
        <a:bodyPr/>
        <a:lstStyle/>
        <a:p>
          <a:r>
            <a:rPr lang="en-US" dirty="0" smtClean="0"/>
            <a:t>UNM will request documentation to confirm eligibility for Federal Financial</a:t>
          </a:r>
        </a:p>
        <a:p>
          <a:r>
            <a:rPr lang="en-US" dirty="0" smtClean="0"/>
            <a:t>Aid </a:t>
          </a:r>
          <a:endParaRPr lang="en-US" dirty="0"/>
        </a:p>
      </dgm:t>
    </dgm:pt>
    <dgm:pt modelId="{86FD4F76-DD43-4AA5-9C71-274B8854D321}" type="parTrans" cxnId="{B32E9879-5F2C-4041-B3E7-632FF5E30BEE}">
      <dgm:prSet/>
      <dgm:spPr/>
      <dgm:t>
        <a:bodyPr/>
        <a:lstStyle/>
        <a:p>
          <a:endParaRPr lang="en-US"/>
        </a:p>
      </dgm:t>
    </dgm:pt>
    <dgm:pt modelId="{84BAC720-B493-4F80-A51A-5F819D9599A5}" type="sibTrans" cxnId="{B32E9879-5F2C-4041-B3E7-632FF5E30BEE}">
      <dgm:prSet/>
      <dgm:spPr/>
      <dgm:t>
        <a:bodyPr/>
        <a:lstStyle/>
        <a:p>
          <a:endParaRPr lang="en-US"/>
        </a:p>
      </dgm:t>
    </dgm:pt>
    <dgm:pt modelId="{16EEEF4C-D54D-423E-90A8-9424AF7437E5}">
      <dgm:prSet phldrT="[Text]"/>
      <dgm:spPr/>
      <dgm:t>
        <a:bodyPr/>
        <a:lstStyle/>
        <a:p>
          <a:r>
            <a:rPr lang="en-US" dirty="0" smtClean="0"/>
            <a:t>UNM must resolve </a:t>
          </a:r>
          <a:r>
            <a:rPr lang="en-US" b="1" i="1" dirty="0" smtClean="0"/>
            <a:t>all</a:t>
          </a:r>
          <a:r>
            <a:rPr lang="en-US" dirty="0" smtClean="0"/>
            <a:t> conflicting information </a:t>
          </a:r>
          <a:endParaRPr lang="en-US" dirty="0"/>
        </a:p>
      </dgm:t>
    </dgm:pt>
    <dgm:pt modelId="{28F41B54-9DF3-414A-8F8E-8DD97A96B7E8}" type="sibTrans" cxnId="{8205F2D5-281F-46B8-A5E7-9810BA8E1969}">
      <dgm:prSet/>
      <dgm:spPr/>
      <dgm:t>
        <a:bodyPr/>
        <a:lstStyle/>
        <a:p>
          <a:endParaRPr lang="en-US"/>
        </a:p>
      </dgm:t>
    </dgm:pt>
    <dgm:pt modelId="{DFC931E9-14D6-40F9-9CB0-68669CB55AE7}" type="parTrans" cxnId="{8205F2D5-281F-46B8-A5E7-9810BA8E1969}">
      <dgm:prSet/>
      <dgm:spPr/>
      <dgm:t>
        <a:bodyPr/>
        <a:lstStyle/>
        <a:p>
          <a:endParaRPr lang="en-US"/>
        </a:p>
      </dgm:t>
    </dgm:pt>
    <dgm:pt modelId="{32ADD606-3AE4-4C29-98F8-77E75CB4DCB3}">
      <dgm:prSet phldrT="[Text]"/>
      <dgm:spPr/>
      <dgm:t>
        <a:bodyPr/>
        <a:lstStyle/>
        <a:p>
          <a:r>
            <a:rPr lang="en-US" dirty="0" smtClean="0"/>
            <a:t>UNM selects 10% of Students For Income Verification</a:t>
          </a:r>
          <a:endParaRPr lang="en-US" dirty="0"/>
        </a:p>
      </dgm:t>
    </dgm:pt>
    <dgm:pt modelId="{9DF282B8-1EC7-4E8B-8A69-30890C0718B2}" type="parTrans" cxnId="{179E3453-96FD-4DE3-9807-8E28D566C6AC}">
      <dgm:prSet/>
      <dgm:spPr/>
      <dgm:t>
        <a:bodyPr/>
        <a:lstStyle/>
        <a:p>
          <a:endParaRPr lang="en-US"/>
        </a:p>
      </dgm:t>
    </dgm:pt>
    <dgm:pt modelId="{ED708707-7BE8-4FFA-87FF-B7D5058CCDD9}" type="sibTrans" cxnId="{179E3453-96FD-4DE3-9807-8E28D566C6AC}">
      <dgm:prSet/>
      <dgm:spPr/>
      <dgm:t>
        <a:bodyPr/>
        <a:lstStyle/>
        <a:p>
          <a:endParaRPr lang="en-US"/>
        </a:p>
      </dgm:t>
    </dgm:pt>
    <dgm:pt modelId="{F996C5A2-E3B3-41BF-A787-D64E2BE3179C}" type="pres">
      <dgm:prSet presAssocID="{AAB6F1FF-3F2E-4419-B926-012E35067A64}" presName="Name0" presStyleCnt="0">
        <dgm:presLayoutVars>
          <dgm:chMax val="1"/>
          <dgm:dir/>
          <dgm:animLvl val="ctr"/>
          <dgm:resizeHandles val="exact"/>
        </dgm:presLayoutVars>
      </dgm:prSet>
      <dgm:spPr/>
      <dgm:t>
        <a:bodyPr/>
        <a:lstStyle/>
        <a:p>
          <a:endParaRPr lang="en-US"/>
        </a:p>
      </dgm:t>
    </dgm:pt>
    <dgm:pt modelId="{ED1379D7-6CBE-4831-9E5D-ED19411B136D}" type="pres">
      <dgm:prSet presAssocID="{43B81F02-B152-4717-B185-FEA918BF4D21}" presName="centerShape" presStyleLbl="node0" presStyleIdx="0" presStyleCnt="1" custScaleX="129110" custScaleY="129110"/>
      <dgm:spPr/>
      <dgm:t>
        <a:bodyPr/>
        <a:lstStyle/>
        <a:p>
          <a:endParaRPr lang="en-US"/>
        </a:p>
      </dgm:t>
    </dgm:pt>
    <dgm:pt modelId="{F7139B16-3FF2-407F-AD53-EA7ED82F8C2E}" type="pres">
      <dgm:prSet presAssocID="{16EEEF4C-D54D-423E-90A8-9424AF7437E5}" presName="node" presStyleLbl="node1" presStyleIdx="0" presStyleCnt="3">
        <dgm:presLayoutVars>
          <dgm:bulletEnabled val="1"/>
        </dgm:presLayoutVars>
      </dgm:prSet>
      <dgm:spPr/>
      <dgm:t>
        <a:bodyPr/>
        <a:lstStyle/>
        <a:p>
          <a:endParaRPr lang="en-US"/>
        </a:p>
      </dgm:t>
    </dgm:pt>
    <dgm:pt modelId="{7F27EEBC-D4BF-4D99-82BD-64180A93CE0F}" type="pres">
      <dgm:prSet presAssocID="{16EEEF4C-D54D-423E-90A8-9424AF7437E5}" presName="dummy" presStyleCnt="0"/>
      <dgm:spPr/>
    </dgm:pt>
    <dgm:pt modelId="{FF25A84C-565E-422E-A515-E0E6ACC3633A}" type="pres">
      <dgm:prSet presAssocID="{28F41B54-9DF3-414A-8F8E-8DD97A96B7E8}" presName="sibTrans" presStyleLbl="sibTrans2D1" presStyleIdx="0" presStyleCnt="3"/>
      <dgm:spPr/>
      <dgm:t>
        <a:bodyPr/>
        <a:lstStyle/>
        <a:p>
          <a:endParaRPr lang="en-US"/>
        </a:p>
      </dgm:t>
    </dgm:pt>
    <dgm:pt modelId="{6E0F8E5E-9EAC-4BA9-8634-CCC35AFACB67}" type="pres">
      <dgm:prSet presAssocID="{32ADD606-3AE4-4C29-98F8-77E75CB4DCB3}" presName="node" presStyleLbl="node1" presStyleIdx="1" presStyleCnt="3">
        <dgm:presLayoutVars>
          <dgm:bulletEnabled val="1"/>
        </dgm:presLayoutVars>
      </dgm:prSet>
      <dgm:spPr/>
      <dgm:t>
        <a:bodyPr/>
        <a:lstStyle/>
        <a:p>
          <a:endParaRPr lang="en-US"/>
        </a:p>
      </dgm:t>
    </dgm:pt>
    <dgm:pt modelId="{1644D3A4-C2E7-42AC-A20E-9F4B0CA2F07D}" type="pres">
      <dgm:prSet presAssocID="{32ADD606-3AE4-4C29-98F8-77E75CB4DCB3}" presName="dummy" presStyleCnt="0"/>
      <dgm:spPr/>
    </dgm:pt>
    <dgm:pt modelId="{326CC403-7166-4778-B5B0-3BB8EAB78B8A}" type="pres">
      <dgm:prSet presAssocID="{ED708707-7BE8-4FFA-87FF-B7D5058CCDD9}" presName="sibTrans" presStyleLbl="sibTrans2D1" presStyleIdx="1" presStyleCnt="3"/>
      <dgm:spPr/>
      <dgm:t>
        <a:bodyPr/>
        <a:lstStyle/>
        <a:p>
          <a:endParaRPr lang="en-US"/>
        </a:p>
      </dgm:t>
    </dgm:pt>
    <dgm:pt modelId="{F1F511E0-73F3-48FA-9B44-CA2F392B551C}" type="pres">
      <dgm:prSet presAssocID="{3F637FD8-F0F9-4823-94B8-1AE358BA3FF6}" presName="node" presStyleLbl="node1" presStyleIdx="2" presStyleCnt="3">
        <dgm:presLayoutVars>
          <dgm:bulletEnabled val="1"/>
        </dgm:presLayoutVars>
      </dgm:prSet>
      <dgm:spPr/>
      <dgm:t>
        <a:bodyPr/>
        <a:lstStyle/>
        <a:p>
          <a:endParaRPr lang="en-US"/>
        </a:p>
      </dgm:t>
    </dgm:pt>
    <dgm:pt modelId="{02F82FF8-8DBE-47F8-A618-A627031B73F6}" type="pres">
      <dgm:prSet presAssocID="{3F637FD8-F0F9-4823-94B8-1AE358BA3FF6}" presName="dummy" presStyleCnt="0"/>
      <dgm:spPr/>
    </dgm:pt>
    <dgm:pt modelId="{E6F89243-A64E-45D2-9E09-CB97353D8AF4}" type="pres">
      <dgm:prSet presAssocID="{84BAC720-B493-4F80-A51A-5F819D9599A5}" presName="sibTrans" presStyleLbl="sibTrans2D1" presStyleIdx="2" presStyleCnt="3"/>
      <dgm:spPr/>
      <dgm:t>
        <a:bodyPr/>
        <a:lstStyle/>
        <a:p>
          <a:endParaRPr lang="en-US"/>
        </a:p>
      </dgm:t>
    </dgm:pt>
  </dgm:ptLst>
  <dgm:cxnLst>
    <dgm:cxn modelId="{179E3453-96FD-4DE3-9807-8E28D566C6AC}" srcId="{43B81F02-B152-4717-B185-FEA918BF4D21}" destId="{32ADD606-3AE4-4C29-98F8-77E75CB4DCB3}" srcOrd="1" destOrd="0" parTransId="{9DF282B8-1EC7-4E8B-8A69-30890C0718B2}" sibTransId="{ED708707-7BE8-4FFA-87FF-B7D5058CCDD9}"/>
    <dgm:cxn modelId="{B32E9879-5F2C-4041-B3E7-632FF5E30BEE}" srcId="{43B81F02-B152-4717-B185-FEA918BF4D21}" destId="{3F637FD8-F0F9-4823-94B8-1AE358BA3FF6}" srcOrd="2" destOrd="0" parTransId="{86FD4F76-DD43-4AA5-9C71-274B8854D321}" sibTransId="{84BAC720-B493-4F80-A51A-5F819D9599A5}"/>
    <dgm:cxn modelId="{C95A74C6-4A01-4A29-ADFF-19A903A5A008}" srcId="{AAB6F1FF-3F2E-4419-B926-012E35067A64}" destId="{43B81F02-B152-4717-B185-FEA918BF4D21}" srcOrd="0" destOrd="0" parTransId="{543006F5-5495-43A6-9F7F-F3D57F71B945}" sibTransId="{A5A48CAD-0997-4E53-93B6-C7264614ECE9}"/>
    <dgm:cxn modelId="{8205F2D5-281F-46B8-A5E7-9810BA8E1969}" srcId="{43B81F02-B152-4717-B185-FEA918BF4D21}" destId="{16EEEF4C-D54D-423E-90A8-9424AF7437E5}" srcOrd="0" destOrd="0" parTransId="{DFC931E9-14D6-40F9-9CB0-68669CB55AE7}" sibTransId="{28F41B54-9DF3-414A-8F8E-8DD97A96B7E8}"/>
    <dgm:cxn modelId="{C99AADA1-299E-4482-B60F-BA8F7A189989}" type="presOf" srcId="{43B81F02-B152-4717-B185-FEA918BF4D21}" destId="{ED1379D7-6CBE-4831-9E5D-ED19411B136D}" srcOrd="0" destOrd="0" presId="urn:microsoft.com/office/officeart/2005/8/layout/radial6"/>
    <dgm:cxn modelId="{19D6EDC0-6611-4702-AE0A-A05EF89B2852}" type="presOf" srcId="{3F637FD8-F0F9-4823-94B8-1AE358BA3FF6}" destId="{F1F511E0-73F3-48FA-9B44-CA2F392B551C}" srcOrd="0" destOrd="0" presId="urn:microsoft.com/office/officeart/2005/8/layout/radial6"/>
    <dgm:cxn modelId="{FE64D9D7-DD39-4BF6-B099-07368FEDD13E}" type="presOf" srcId="{28F41B54-9DF3-414A-8F8E-8DD97A96B7E8}" destId="{FF25A84C-565E-422E-A515-E0E6ACC3633A}" srcOrd="0" destOrd="0" presId="urn:microsoft.com/office/officeart/2005/8/layout/radial6"/>
    <dgm:cxn modelId="{6540DCA9-D8F5-4F26-87C6-E7B4FF4C4763}" type="presOf" srcId="{16EEEF4C-D54D-423E-90A8-9424AF7437E5}" destId="{F7139B16-3FF2-407F-AD53-EA7ED82F8C2E}" srcOrd="0" destOrd="0" presId="urn:microsoft.com/office/officeart/2005/8/layout/radial6"/>
    <dgm:cxn modelId="{12009F6B-E3BC-43E9-BCD2-3245D328D97F}" type="presOf" srcId="{32ADD606-3AE4-4C29-98F8-77E75CB4DCB3}" destId="{6E0F8E5E-9EAC-4BA9-8634-CCC35AFACB67}" srcOrd="0" destOrd="0" presId="urn:microsoft.com/office/officeart/2005/8/layout/radial6"/>
    <dgm:cxn modelId="{513FE37A-D1BE-49DB-8DD6-D880F85B700A}" type="presOf" srcId="{ED708707-7BE8-4FFA-87FF-B7D5058CCDD9}" destId="{326CC403-7166-4778-B5B0-3BB8EAB78B8A}" srcOrd="0" destOrd="0" presId="urn:microsoft.com/office/officeart/2005/8/layout/radial6"/>
    <dgm:cxn modelId="{49C2EECC-8D4B-4E86-9323-0E543F3CD630}" type="presOf" srcId="{AAB6F1FF-3F2E-4419-B926-012E35067A64}" destId="{F996C5A2-E3B3-41BF-A787-D64E2BE3179C}" srcOrd="0" destOrd="0" presId="urn:microsoft.com/office/officeart/2005/8/layout/radial6"/>
    <dgm:cxn modelId="{BE0E8C37-BBE7-4419-AF2F-955C82479E57}" type="presOf" srcId="{84BAC720-B493-4F80-A51A-5F819D9599A5}" destId="{E6F89243-A64E-45D2-9E09-CB97353D8AF4}" srcOrd="0" destOrd="0" presId="urn:microsoft.com/office/officeart/2005/8/layout/radial6"/>
    <dgm:cxn modelId="{62509A7D-C4B6-46C3-A02E-42439DA06D6D}" type="presParOf" srcId="{F996C5A2-E3B3-41BF-A787-D64E2BE3179C}" destId="{ED1379D7-6CBE-4831-9E5D-ED19411B136D}" srcOrd="0" destOrd="0" presId="urn:microsoft.com/office/officeart/2005/8/layout/radial6"/>
    <dgm:cxn modelId="{D6272D7A-9E93-4227-B610-97B3B49D6881}" type="presParOf" srcId="{F996C5A2-E3B3-41BF-A787-D64E2BE3179C}" destId="{F7139B16-3FF2-407F-AD53-EA7ED82F8C2E}" srcOrd="1" destOrd="0" presId="urn:microsoft.com/office/officeart/2005/8/layout/radial6"/>
    <dgm:cxn modelId="{2AA98F70-063D-4901-A2AE-D96A5F0F2F7E}" type="presParOf" srcId="{F996C5A2-E3B3-41BF-A787-D64E2BE3179C}" destId="{7F27EEBC-D4BF-4D99-82BD-64180A93CE0F}" srcOrd="2" destOrd="0" presId="urn:microsoft.com/office/officeart/2005/8/layout/radial6"/>
    <dgm:cxn modelId="{5C5320D3-3A72-4AB1-ADB9-D3B4052E1FD0}" type="presParOf" srcId="{F996C5A2-E3B3-41BF-A787-D64E2BE3179C}" destId="{FF25A84C-565E-422E-A515-E0E6ACC3633A}" srcOrd="3" destOrd="0" presId="urn:microsoft.com/office/officeart/2005/8/layout/radial6"/>
    <dgm:cxn modelId="{A26D8E38-4984-42E9-A2F6-C98B1C855E6B}" type="presParOf" srcId="{F996C5A2-E3B3-41BF-A787-D64E2BE3179C}" destId="{6E0F8E5E-9EAC-4BA9-8634-CCC35AFACB67}" srcOrd="4" destOrd="0" presId="urn:microsoft.com/office/officeart/2005/8/layout/radial6"/>
    <dgm:cxn modelId="{54489E5B-6D48-4F92-95A8-0EF021E83A26}" type="presParOf" srcId="{F996C5A2-E3B3-41BF-A787-D64E2BE3179C}" destId="{1644D3A4-C2E7-42AC-A20E-9F4B0CA2F07D}" srcOrd="5" destOrd="0" presId="urn:microsoft.com/office/officeart/2005/8/layout/radial6"/>
    <dgm:cxn modelId="{0FB7E07F-B49B-4B83-BF46-4F4417152F3C}" type="presParOf" srcId="{F996C5A2-E3B3-41BF-A787-D64E2BE3179C}" destId="{326CC403-7166-4778-B5B0-3BB8EAB78B8A}" srcOrd="6" destOrd="0" presId="urn:microsoft.com/office/officeart/2005/8/layout/radial6"/>
    <dgm:cxn modelId="{4A892C1A-57FB-4893-9631-EF9FFE03E693}" type="presParOf" srcId="{F996C5A2-E3B3-41BF-A787-D64E2BE3179C}" destId="{F1F511E0-73F3-48FA-9B44-CA2F392B551C}" srcOrd="7" destOrd="0" presId="urn:microsoft.com/office/officeart/2005/8/layout/radial6"/>
    <dgm:cxn modelId="{B1C508F1-A269-4081-ACB6-CA616D7C1FB7}" type="presParOf" srcId="{F996C5A2-E3B3-41BF-A787-D64E2BE3179C}" destId="{02F82FF8-8DBE-47F8-A618-A627031B73F6}" srcOrd="8" destOrd="0" presId="urn:microsoft.com/office/officeart/2005/8/layout/radial6"/>
    <dgm:cxn modelId="{7E5A052C-7217-40FF-A1FF-470393409721}" type="presParOf" srcId="{F996C5A2-E3B3-41BF-A787-D64E2BE3179C}" destId="{E6F89243-A64E-45D2-9E09-CB97353D8AF4}"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78061E3-11CF-4B2D-93BA-7CA199F704D9}" type="doc">
      <dgm:prSet loTypeId="urn:microsoft.com/office/officeart/2005/8/layout/hList3" loCatId="list" qsTypeId="urn:microsoft.com/office/officeart/2005/8/quickstyle/3d7" qsCatId="3D" csTypeId="urn:microsoft.com/office/officeart/2005/8/colors/accent1_1" csCatId="accent1" phldr="1"/>
      <dgm:spPr/>
      <dgm:t>
        <a:bodyPr/>
        <a:lstStyle/>
        <a:p>
          <a:endParaRPr lang="en-US"/>
        </a:p>
      </dgm:t>
    </dgm:pt>
    <dgm:pt modelId="{C04FE2F6-925D-4739-BE6C-0D889C033188}">
      <dgm:prSet phldrT="[Text]" custT="1"/>
      <dgm:spPr/>
      <dgm:t>
        <a:bodyPr/>
        <a:lstStyle/>
        <a:p>
          <a:r>
            <a:rPr lang="en-US" sz="1050" dirty="0" smtClean="0"/>
            <a:t>Unsatisfied Codes</a:t>
          </a:r>
          <a:endParaRPr lang="en-US" sz="1050" dirty="0"/>
        </a:p>
      </dgm:t>
    </dgm:pt>
    <dgm:pt modelId="{4363B4DB-75B6-489E-B70C-2F77BEC3BD64}" type="parTrans" cxnId="{AF54E4FB-1DFB-482A-9239-AB2A55371DED}">
      <dgm:prSet/>
      <dgm:spPr/>
      <dgm:t>
        <a:bodyPr/>
        <a:lstStyle/>
        <a:p>
          <a:endParaRPr lang="en-US"/>
        </a:p>
      </dgm:t>
    </dgm:pt>
    <dgm:pt modelId="{82E69472-784B-4710-886C-FDDA24BBDD80}" type="sibTrans" cxnId="{AF54E4FB-1DFB-482A-9239-AB2A55371DED}">
      <dgm:prSet/>
      <dgm:spPr/>
      <dgm:t>
        <a:bodyPr/>
        <a:lstStyle/>
        <a:p>
          <a:endParaRPr lang="en-US"/>
        </a:p>
      </dgm:t>
    </dgm:pt>
    <dgm:pt modelId="{0F504A86-DBAB-46E3-A36F-9CF5540BBCA2}">
      <dgm:prSet phldrT="[Text]"/>
      <dgm:spPr/>
      <dgm:t>
        <a:bodyPr/>
        <a:lstStyle/>
        <a:p>
          <a:r>
            <a:rPr lang="en-US" dirty="0" smtClean="0"/>
            <a:t>Numbered Codes</a:t>
          </a:r>
          <a:endParaRPr lang="en-US" dirty="0"/>
        </a:p>
      </dgm:t>
    </dgm:pt>
    <dgm:pt modelId="{9F644804-2EA1-4225-82BD-4E5F1E8606CA}" type="parTrans" cxnId="{EA016040-64B9-4099-BC53-8B8381C0236C}">
      <dgm:prSet/>
      <dgm:spPr/>
      <dgm:t>
        <a:bodyPr/>
        <a:lstStyle/>
        <a:p>
          <a:endParaRPr lang="en-US"/>
        </a:p>
      </dgm:t>
    </dgm:pt>
    <dgm:pt modelId="{D22929A8-C5F5-470D-A5AB-B155925A8375}" type="sibTrans" cxnId="{EA016040-64B9-4099-BC53-8B8381C0236C}">
      <dgm:prSet/>
      <dgm:spPr/>
      <dgm:t>
        <a:bodyPr/>
        <a:lstStyle/>
        <a:p>
          <a:endParaRPr lang="en-US"/>
        </a:p>
      </dgm:t>
    </dgm:pt>
    <dgm:pt modelId="{98835255-9F57-411C-9605-CCD5FDB7D008}">
      <dgm:prSet phldrT="[Text]" custT="1"/>
      <dgm:spPr/>
      <dgm:t>
        <a:bodyPr/>
        <a:lstStyle/>
        <a:p>
          <a:r>
            <a:rPr lang="en-US" sz="1050" dirty="0" smtClean="0"/>
            <a:t>‘R’ = Requested, Not Yet Received</a:t>
          </a:r>
          <a:endParaRPr lang="en-US" sz="1050" dirty="0"/>
        </a:p>
      </dgm:t>
    </dgm:pt>
    <dgm:pt modelId="{BABEE996-A138-4FD3-BB8E-97147AD10522}" type="parTrans" cxnId="{3D9A4B54-0E0F-42EB-9481-A883AE2C680B}">
      <dgm:prSet/>
      <dgm:spPr/>
      <dgm:t>
        <a:bodyPr/>
        <a:lstStyle/>
        <a:p>
          <a:endParaRPr lang="en-US"/>
        </a:p>
      </dgm:t>
    </dgm:pt>
    <dgm:pt modelId="{38868CD1-C628-4B9B-975A-58FC69C4FE63}" type="sibTrans" cxnId="{3D9A4B54-0E0F-42EB-9481-A883AE2C680B}">
      <dgm:prSet/>
      <dgm:spPr/>
      <dgm:t>
        <a:bodyPr/>
        <a:lstStyle/>
        <a:p>
          <a:endParaRPr lang="en-US"/>
        </a:p>
      </dgm:t>
    </dgm:pt>
    <dgm:pt modelId="{B58B72C6-8662-4DC7-B559-ABB38CAF3997}">
      <dgm:prSet phldrT="[Text]" custT="1"/>
      <dgm:spPr/>
      <dgm:t>
        <a:bodyPr/>
        <a:lstStyle/>
        <a:p>
          <a:r>
            <a:rPr lang="en-US" sz="1050" dirty="0" smtClean="0"/>
            <a:t>‘A’ = Additional Information Needed</a:t>
          </a:r>
          <a:endParaRPr lang="en-US" sz="1050" dirty="0"/>
        </a:p>
      </dgm:t>
    </dgm:pt>
    <dgm:pt modelId="{7D1B801B-3B08-4B0D-A55E-F105E6339504}" type="parTrans" cxnId="{2191DC20-539B-4071-8D4C-4EB6C23B3F30}">
      <dgm:prSet/>
      <dgm:spPr/>
      <dgm:t>
        <a:bodyPr/>
        <a:lstStyle/>
        <a:p>
          <a:endParaRPr lang="en-US"/>
        </a:p>
      </dgm:t>
    </dgm:pt>
    <dgm:pt modelId="{6DA0051F-DC6E-40D9-90C6-1A78E2CB3289}" type="sibTrans" cxnId="{2191DC20-539B-4071-8D4C-4EB6C23B3F30}">
      <dgm:prSet/>
      <dgm:spPr/>
      <dgm:t>
        <a:bodyPr/>
        <a:lstStyle/>
        <a:p>
          <a:endParaRPr lang="en-US"/>
        </a:p>
      </dgm:t>
    </dgm:pt>
    <dgm:pt modelId="{7A13E663-5192-4C54-9DF0-C8D935AF67E8}">
      <dgm:prSet phldrT="[Text]" custT="1"/>
      <dgm:spPr/>
      <dgm:t>
        <a:bodyPr/>
        <a:lstStyle/>
        <a:p>
          <a:r>
            <a:rPr lang="en-US" sz="1050" dirty="0" smtClean="0"/>
            <a:t>‘I’ = Received Incomplete</a:t>
          </a:r>
          <a:endParaRPr lang="en-US" sz="1050" dirty="0"/>
        </a:p>
      </dgm:t>
    </dgm:pt>
    <dgm:pt modelId="{7F797153-68F8-4527-B66D-0D4B2D5E6454}" type="parTrans" cxnId="{B4483E5B-81E9-4DB8-8047-A1C4206827D9}">
      <dgm:prSet/>
      <dgm:spPr/>
      <dgm:t>
        <a:bodyPr/>
        <a:lstStyle/>
        <a:p>
          <a:endParaRPr lang="en-US"/>
        </a:p>
      </dgm:t>
    </dgm:pt>
    <dgm:pt modelId="{0D07D294-20AA-4853-B563-BC6C17DD288E}" type="sibTrans" cxnId="{B4483E5B-81E9-4DB8-8047-A1C4206827D9}">
      <dgm:prSet/>
      <dgm:spPr/>
      <dgm:t>
        <a:bodyPr/>
        <a:lstStyle/>
        <a:p>
          <a:endParaRPr lang="en-US"/>
        </a:p>
      </dgm:t>
    </dgm:pt>
    <dgm:pt modelId="{9CCD2F7C-AE8A-49AA-A56A-4DFD86975AC8}">
      <dgm:prSet phldrT="[Text]" custT="1"/>
      <dgm:spPr/>
      <dgm:t>
        <a:bodyPr/>
        <a:lstStyle/>
        <a:p>
          <a:r>
            <a:rPr lang="en-US" sz="1050" dirty="0" smtClean="0"/>
            <a:t>‘S’ =  Lacking Signature</a:t>
          </a:r>
          <a:endParaRPr lang="en-US" sz="1050" dirty="0"/>
        </a:p>
      </dgm:t>
    </dgm:pt>
    <dgm:pt modelId="{27219AA8-5673-489D-A9B8-0978C8D8DBAB}" type="parTrans" cxnId="{B0A283E4-F17D-40E1-B9B3-D6E29788A683}">
      <dgm:prSet/>
      <dgm:spPr/>
      <dgm:t>
        <a:bodyPr/>
        <a:lstStyle/>
        <a:p>
          <a:endParaRPr lang="en-US"/>
        </a:p>
      </dgm:t>
    </dgm:pt>
    <dgm:pt modelId="{4C01AB73-1474-4FF3-B33E-5A6A551B2166}" type="sibTrans" cxnId="{B0A283E4-F17D-40E1-B9B3-D6E29788A683}">
      <dgm:prSet/>
      <dgm:spPr/>
      <dgm:t>
        <a:bodyPr/>
        <a:lstStyle/>
        <a:p>
          <a:endParaRPr lang="en-US"/>
        </a:p>
      </dgm:t>
    </dgm:pt>
    <dgm:pt modelId="{4E01820C-19CD-46A2-912B-944FC8017EE7}">
      <dgm:prSet phldrT="[Text]" custT="1"/>
      <dgm:spPr/>
      <dgm:t>
        <a:bodyPr/>
        <a:lstStyle/>
        <a:p>
          <a:r>
            <a:rPr lang="en-US" sz="1050" dirty="0" smtClean="0"/>
            <a:t>‘U’ = Document Unclear</a:t>
          </a:r>
          <a:endParaRPr lang="en-US" sz="1050" dirty="0"/>
        </a:p>
      </dgm:t>
    </dgm:pt>
    <dgm:pt modelId="{CB3CD90F-2D2C-4334-A51D-F5C5A9CCB5CA}" type="parTrans" cxnId="{7FBB47EC-2609-4770-A017-328C3F2F6916}">
      <dgm:prSet/>
      <dgm:spPr/>
      <dgm:t>
        <a:bodyPr/>
        <a:lstStyle/>
        <a:p>
          <a:endParaRPr lang="en-US"/>
        </a:p>
      </dgm:t>
    </dgm:pt>
    <dgm:pt modelId="{B811CAC5-B4A6-4834-A8B6-6A7FB79A05A2}" type="sibTrans" cxnId="{7FBB47EC-2609-4770-A017-328C3F2F6916}">
      <dgm:prSet/>
      <dgm:spPr/>
      <dgm:t>
        <a:bodyPr/>
        <a:lstStyle/>
        <a:p>
          <a:endParaRPr lang="en-US"/>
        </a:p>
      </dgm:t>
    </dgm:pt>
    <dgm:pt modelId="{3B8507AF-D2B1-4671-9AA3-19F532E13333}">
      <dgm:prSet phldrT="[Text]"/>
      <dgm:spPr/>
      <dgm:t>
        <a:bodyPr/>
        <a:lstStyle/>
        <a:p>
          <a:r>
            <a:rPr lang="en-US" dirty="0" smtClean="0"/>
            <a:t>Satisfied Codes</a:t>
          </a:r>
        </a:p>
      </dgm:t>
    </dgm:pt>
    <dgm:pt modelId="{4A82845F-FE8C-4B00-8FD5-2272FBC98051}" type="sibTrans" cxnId="{41A846C8-8AC1-4EA0-B049-FF3988ABD72A}">
      <dgm:prSet/>
      <dgm:spPr/>
      <dgm:t>
        <a:bodyPr/>
        <a:lstStyle/>
        <a:p>
          <a:endParaRPr lang="en-US"/>
        </a:p>
      </dgm:t>
    </dgm:pt>
    <dgm:pt modelId="{5B19BFC9-B487-4223-8AF0-A2923CA666FE}" type="parTrans" cxnId="{41A846C8-8AC1-4EA0-B049-FF3988ABD72A}">
      <dgm:prSet/>
      <dgm:spPr/>
      <dgm:t>
        <a:bodyPr/>
        <a:lstStyle/>
        <a:p>
          <a:endParaRPr lang="en-US"/>
        </a:p>
      </dgm:t>
    </dgm:pt>
    <dgm:pt modelId="{75C01C53-0803-49F1-8488-688FC733BB43}">
      <dgm:prSet phldrT="[Text]"/>
      <dgm:spPr/>
      <dgm:t>
        <a:bodyPr/>
        <a:lstStyle/>
        <a:p>
          <a:r>
            <a:rPr lang="en-US" dirty="0" smtClean="0"/>
            <a:t>‘C’ = Received and Complete</a:t>
          </a:r>
        </a:p>
      </dgm:t>
    </dgm:pt>
    <dgm:pt modelId="{5C502266-35FD-48E6-A0B3-BCF7AF64F40F}" type="parTrans" cxnId="{6F1303FE-8F72-480C-B9EF-05E2EE3ECDC1}">
      <dgm:prSet/>
      <dgm:spPr/>
      <dgm:t>
        <a:bodyPr/>
        <a:lstStyle/>
        <a:p>
          <a:endParaRPr lang="en-US"/>
        </a:p>
      </dgm:t>
    </dgm:pt>
    <dgm:pt modelId="{534F6BF7-3941-4860-A761-EC2FA9D3DA54}" type="sibTrans" cxnId="{6F1303FE-8F72-480C-B9EF-05E2EE3ECDC1}">
      <dgm:prSet/>
      <dgm:spPr/>
      <dgm:t>
        <a:bodyPr/>
        <a:lstStyle/>
        <a:p>
          <a:endParaRPr lang="en-US"/>
        </a:p>
      </dgm:t>
    </dgm:pt>
    <dgm:pt modelId="{4445EB85-B965-4868-8B16-FB8D81FD4086}">
      <dgm:prSet phldrT="[Text]"/>
      <dgm:spPr/>
      <dgm:t>
        <a:bodyPr/>
        <a:lstStyle/>
        <a:p>
          <a:r>
            <a:rPr lang="en-US" dirty="0" smtClean="0"/>
            <a:t>‘W’ = Waived</a:t>
          </a:r>
        </a:p>
      </dgm:t>
    </dgm:pt>
    <dgm:pt modelId="{08732C17-6351-42EA-81C0-3CB42D9CDB82}" type="parTrans" cxnId="{AEE8B1BA-DE5E-42BB-AE1B-EB3708288575}">
      <dgm:prSet/>
      <dgm:spPr/>
      <dgm:t>
        <a:bodyPr/>
        <a:lstStyle/>
        <a:p>
          <a:endParaRPr lang="en-US"/>
        </a:p>
      </dgm:t>
    </dgm:pt>
    <dgm:pt modelId="{E655A808-4F05-4D84-BC46-4B00D773D535}" type="sibTrans" cxnId="{AEE8B1BA-DE5E-42BB-AE1B-EB3708288575}">
      <dgm:prSet/>
      <dgm:spPr/>
      <dgm:t>
        <a:bodyPr/>
        <a:lstStyle/>
        <a:p>
          <a:endParaRPr lang="en-US"/>
        </a:p>
      </dgm:t>
    </dgm:pt>
    <dgm:pt modelId="{BFBD4E43-247D-4958-96AE-828326C6DFFC}">
      <dgm:prSet phldrT="[Text]"/>
      <dgm:spPr/>
      <dgm:t>
        <a:bodyPr/>
        <a:lstStyle/>
        <a:p>
          <a:r>
            <a:rPr lang="en-US" dirty="0" smtClean="0"/>
            <a:t>Only used for Tribal Financial Need Analysis (FNA) and Outside Checks</a:t>
          </a:r>
          <a:endParaRPr lang="en-US" dirty="0"/>
        </a:p>
      </dgm:t>
    </dgm:pt>
    <dgm:pt modelId="{F3F307CF-6114-4801-9A25-1807B71A2911}" type="parTrans" cxnId="{73916E05-EC04-48E3-9D6F-5B1802F9A339}">
      <dgm:prSet/>
      <dgm:spPr/>
      <dgm:t>
        <a:bodyPr/>
        <a:lstStyle/>
        <a:p>
          <a:endParaRPr lang="en-US"/>
        </a:p>
      </dgm:t>
    </dgm:pt>
    <dgm:pt modelId="{35BA851A-705C-4B7C-9F30-ABD26DC03967}" type="sibTrans" cxnId="{73916E05-EC04-48E3-9D6F-5B1802F9A339}">
      <dgm:prSet/>
      <dgm:spPr/>
      <dgm:t>
        <a:bodyPr/>
        <a:lstStyle/>
        <a:p>
          <a:endParaRPr lang="en-US"/>
        </a:p>
      </dgm:t>
    </dgm:pt>
    <dgm:pt modelId="{EB356CDB-B6C2-49DC-97A6-95C42A6E2E76}">
      <dgm:prSet phldrT="[Text]"/>
      <dgm:spPr/>
      <dgm:t>
        <a:bodyPr/>
        <a:lstStyle/>
        <a:p>
          <a:r>
            <a:rPr lang="en-US" dirty="0" smtClean="0"/>
            <a:t>‘2’ = FNA Completed and Sent to Tribe</a:t>
          </a:r>
          <a:endParaRPr lang="en-US" dirty="0"/>
        </a:p>
      </dgm:t>
    </dgm:pt>
    <dgm:pt modelId="{2F4CDEA4-2D2F-4741-9822-BF5CA8E60C87}" type="parTrans" cxnId="{A98C6538-BD72-4B72-9659-97CEE6182A8C}">
      <dgm:prSet/>
      <dgm:spPr/>
      <dgm:t>
        <a:bodyPr/>
        <a:lstStyle/>
        <a:p>
          <a:endParaRPr lang="en-US"/>
        </a:p>
      </dgm:t>
    </dgm:pt>
    <dgm:pt modelId="{34A24610-7B37-4286-A52B-5E5E3BFCF0A9}" type="sibTrans" cxnId="{A98C6538-BD72-4B72-9659-97CEE6182A8C}">
      <dgm:prSet/>
      <dgm:spPr/>
      <dgm:t>
        <a:bodyPr/>
        <a:lstStyle/>
        <a:p>
          <a:endParaRPr lang="en-US"/>
        </a:p>
      </dgm:t>
    </dgm:pt>
    <dgm:pt modelId="{9019FA73-43AE-4EEF-9669-498036E581EA}">
      <dgm:prSet phldrT="[Text]"/>
      <dgm:spPr/>
      <dgm:t>
        <a:bodyPr/>
        <a:lstStyle/>
        <a:p>
          <a:r>
            <a:rPr lang="en-US" dirty="0" smtClean="0"/>
            <a:t>‘4’ = Check Received</a:t>
          </a:r>
          <a:endParaRPr lang="en-US" dirty="0"/>
        </a:p>
      </dgm:t>
    </dgm:pt>
    <dgm:pt modelId="{2FF1E8B0-1161-470A-B4F2-3FCC699D1A3C}" type="parTrans" cxnId="{FBFF80AB-B103-49A1-AAB4-ADBED405652E}">
      <dgm:prSet/>
      <dgm:spPr/>
      <dgm:t>
        <a:bodyPr/>
        <a:lstStyle/>
        <a:p>
          <a:endParaRPr lang="en-US"/>
        </a:p>
      </dgm:t>
    </dgm:pt>
    <dgm:pt modelId="{856624C7-76CD-40CD-A82E-1B9A9955A4E0}" type="sibTrans" cxnId="{FBFF80AB-B103-49A1-AAB4-ADBED405652E}">
      <dgm:prSet/>
      <dgm:spPr/>
      <dgm:t>
        <a:bodyPr/>
        <a:lstStyle/>
        <a:p>
          <a:endParaRPr lang="en-US"/>
        </a:p>
      </dgm:t>
    </dgm:pt>
    <dgm:pt modelId="{0D94CA61-2150-4465-B2EB-5CCFC444A3CE}">
      <dgm:prSet phldrT="[Text]"/>
      <dgm:spPr/>
      <dgm:t>
        <a:bodyPr/>
        <a:lstStyle/>
        <a:p>
          <a:r>
            <a:rPr lang="en-US" dirty="0" smtClean="0"/>
            <a:t>‘6’ = Received a Denial Letter from Tribal Agency </a:t>
          </a:r>
          <a:endParaRPr lang="en-US" dirty="0"/>
        </a:p>
      </dgm:t>
    </dgm:pt>
    <dgm:pt modelId="{1B090D19-6A37-4CC7-B2F6-6C676ED3C751}" type="parTrans" cxnId="{498E7ACB-588F-4E81-8AF8-28227C69E1F0}">
      <dgm:prSet/>
      <dgm:spPr/>
      <dgm:t>
        <a:bodyPr/>
        <a:lstStyle/>
        <a:p>
          <a:endParaRPr lang="en-US"/>
        </a:p>
      </dgm:t>
    </dgm:pt>
    <dgm:pt modelId="{DAEAB93F-B78C-4418-B172-EA6134782F77}" type="sibTrans" cxnId="{498E7ACB-588F-4E81-8AF8-28227C69E1F0}">
      <dgm:prSet/>
      <dgm:spPr/>
      <dgm:t>
        <a:bodyPr/>
        <a:lstStyle/>
        <a:p>
          <a:endParaRPr lang="en-US"/>
        </a:p>
      </dgm:t>
    </dgm:pt>
    <dgm:pt modelId="{3D16C5BD-0827-4580-A947-0D461D696C6E}">
      <dgm:prSet phldrT="[Text]"/>
      <dgm:spPr/>
      <dgm:t>
        <a:bodyPr/>
        <a:lstStyle/>
        <a:p>
          <a:r>
            <a:rPr lang="en-US" dirty="0" smtClean="0"/>
            <a:t>There will be a note on RHACOMM</a:t>
          </a:r>
          <a:endParaRPr lang="en-US" dirty="0"/>
        </a:p>
      </dgm:t>
    </dgm:pt>
    <dgm:pt modelId="{217A6A4B-4889-4092-A080-C68C626FC5F0}" type="parTrans" cxnId="{6589B4AC-4A06-4446-9875-FB4D195B0FF4}">
      <dgm:prSet/>
      <dgm:spPr/>
      <dgm:t>
        <a:bodyPr/>
        <a:lstStyle/>
        <a:p>
          <a:endParaRPr lang="en-US"/>
        </a:p>
      </dgm:t>
    </dgm:pt>
    <dgm:pt modelId="{5CE2C1DE-C8D7-4EB6-8E7A-668DB7639B4D}" type="sibTrans" cxnId="{6589B4AC-4A06-4446-9875-FB4D195B0FF4}">
      <dgm:prSet/>
      <dgm:spPr/>
      <dgm:t>
        <a:bodyPr/>
        <a:lstStyle/>
        <a:p>
          <a:endParaRPr lang="en-US"/>
        </a:p>
      </dgm:t>
    </dgm:pt>
    <dgm:pt modelId="{540FA93A-C5D1-4E14-B92D-E94A4E1DD6B7}">
      <dgm:prSet phldrT="[Text]"/>
      <dgm:spPr/>
      <dgm:t>
        <a:bodyPr/>
        <a:lstStyle/>
        <a:p>
          <a:r>
            <a:rPr lang="en-US" dirty="0" smtClean="0"/>
            <a:t>Common RRAAREQ ‘Status’ Codes</a:t>
          </a:r>
          <a:endParaRPr lang="en-US" dirty="0"/>
        </a:p>
      </dgm:t>
    </dgm:pt>
    <dgm:pt modelId="{36E0884B-49C6-4728-B0E7-C510C6A7980B}" type="sibTrans" cxnId="{9E10B452-8EF1-4564-95C5-40F5E17934B4}">
      <dgm:prSet/>
      <dgm:spPr/>
      <dgm:t>
        <a:bodyPr/>
        <a:lstStyle/>
        <a:p>
          <a:endParaRPr lang="en-US"/>
        </a:p>
      </dgm:t>
    </dgm:pt>
    <dgm:pt modelId="{108B6076-3DAA-4F21-9849-28579E2ED139}" type="parTrans" cxnId="{9E10B452-8EF1-4564-95C5-40F5E17934B4}">
      <dgm:prSet/>
      <dgm:spPr/>
      <dgm:t>
        <a:bodyPr/>
        <a:lstStyle/>
        <a:p>
          <a:endParaRPr lang="en-US"/>
        </a:p>
      </dgm:t>
    </dgm:pt>
    <dgm:pt modelId="{14EF9988-690E-4335-8E94-2247B7DC78F5}">
      <dgm:prSet phldrT="[Text]" custT="1"/>
      <dgm:spPr/>
      <dgm:t>
        <a:bodyPr/>
        <a:lstStyle/>
        <a:p>
          <a:r>
            <a:rPr lang="en-US" sz="1050" dirty="0" smtClean="0"/>
            <a:t>‘M’ = Doc rcvd, file incomplete</a:t>
          </a:r>
          <a:endParaRPr lang="en-US" sz="1050" dirty="0"/>
        </a:p>
      </dgm:t>
    </dgm:pt>
    <dgm:pt modelId="{6F1E4559-CED6-4706-86A6-E786859E5426}" type="parTrans" cxnId="{CFC62292-8727-4770-B2B2-07C72C87882D}">
      <dgm:prSet/>
      <dgm:spPr/>
      <dgm:t>
        <a:bodyPr/>
        <a:lstStyle/>
        <a:p>
          <a:endParaRPr lang="en-US"/>
        </a:p>
      </dgm:t>
    </dgm:pt>
    <dgm:pt modelId="{7431641B-E99F-4330-A453-1A296F2EC344}" type="sibTrans" cxnId="{CFC62292-8727-4770-B2B2-07C72C87882D}">
      <dgm:prSet/>
      <dgm:spPr/>
      <dgm:t>
        <a:bodyPr/>
        <a:lstStyle/>
        <a:p>
          <a:endParaRPr lang="en-US"/>
        </a:p>
      </dgm:t>
    </dgm:pt>
    <dgm:pt modelId="{31797761-6FD7-43BB-85B6-A22A064F8C83}">
      <dgm:prSet phldrT="[Text]" custT="1"/>
      <dgm:spPr/>
      <dgm:t>
        <a:bodyPr/>
        <a:lstStyle/>
        <a:p>
          <a:r>
            <a:rPr lang="en-US" sz="1050" dirty="0" smtClean="0"/>
            <a:t>‘P’ = Received, pending review	</a:t>
          </a:r>
          <a:endParaRPr lang="en-US" sz="1050" dirty="0"/>
        </a:p>
      </dgm:t>
    </dgm:pt>
    <dgm:pt modelId="{F78440D1-E632-40C5-9528-28E0DF7A0C02}" type="parTrans" cxnId="{8E95B481-2642-49B2-B94F-AF0BACD26D77}">
      <dgm:prSet/>
      <dgm:spPr/>
      <dgm:t>
        <a:bodyPr/>
        <a:lstStyle/>
        <a:p>
          <a:endParaRPr lang="en-US"/>
        </a:p>
      </dgm:t>
    </dgm:pt>
    <dgm:pt modelId="{46D0C15E-BDD8-41B2-8603-BFC8512B23F2}" type="sibTrans" cxnId="{8E95B481-2642-49B2-B94F-AF0BACD26D77}">
      <dgm:prSet/>
      <dgm:spPr/>
      <dgm:t>
        <a:bodyPr/>
        <a:lstStyle/>
        <a:p>
          <a:endParaRPr lang="en-US"/>
        </a:p>
      </dgm:t>
    </dgm:pt>
    <dgm:pt modelId="{C00B4B07-A6AC-4237-926D-569A8AABFF32}" type="pres">
      <dgm:prSet presAssocID="{178061E3-11CF-4B2D-93BA-7CA199F704D9}" presName="composite" presStyleCnt="0">
        <dgm:presLayoutVars>
          <dgm:chMax val="1"/>
          <dgm:dir/>
          <dgm:resizeHandles val="exact"/>
        </dgm:presLayoutVars>
      </dgm:prSet>
      <dgm:spPr/>
      <dgm:t>
        <a:bodyPr/>
        <a:lstStyle/>
        <a:p>
          <a:endParaRPr lang="en-US"/>
        </a:p>
      </dgm:t>
    </dgm:pt>
    <dgm:pt modelId="{090F5822-14F9-4BA3-95C9-9BF948C6FBE6}" type="pres">
      <dgm:prSet presAssocID="{540FA93A-C5D1-4E14-B92D-E94A4E1DD6B7}" presName="roof" presStyleLbl="dkBgShp" presStyleIdx="0" presStyleCnt="2"/>
      <dgm:spPr/>
      <dgm:t>
        <a:bodyPr/>
        <a:lstStyle/>
        <a:p>
          <a:endParaRPr lang="en-US"/>
        </a:p>
      </dgm:t>
    </dgm:pt>
    <dgm:pt modelId="{785B2E6E-A66E-4439-ACF4-373877F883DD}" type="pres">
      <dgm:prSet presAssocID="{540FA93A-C5D1-4E14-B92D-E94A4E1DD6B7}" presName="pillars" presStyleCnt="0"/>
      <dgm:spPr/>
      <dgm:t>
        <a:bodyPr/>
        <a:lstStyle/>
        <a:p>
          <a:endParaRPr lang="en-US"/>
        </a:p>
      </dgm:t>
    </dgm:pt>
    <dgm:pt modelId="{76D23AB8-AEBF-49AB-87A9-EA0B7B6B978A}" type="pres">
      <dgm:prSet presAssocID="{540FA93A-C5D1-4E14-B92D-E94A4E1DD6B7}" presName="pillar1" presStyleLbl="node1" presStyleIdx="0" presStyleCnt="3" custLinFactNeighborX="-4839" custLinFactNeighborY="1221">
        <dgm:presLayoutVars>
          <dgm:bulletEnabled val="1"/>
        </dgm:presLayoutVars>
      </dgm:prSet>
      <dgm:spPr/>
      <dgm:t>
        <a:bodyPr/>
        <a:lstStyle/>
        <a:p>
          <a:endParaRPr lang="en-US"/>
        </a:p>
      </dgm:t>
    </dgm:pt>
    <dgm:pt modelId="{A3632461-3EB8-4F22-A644-74633313F430}" type="pres">
      <dgm:prSet presAssocID="{3B8507AF-D2B1-4671-9AA3-19F532E13333}" presName="pillarX" presStyleLbl="node1" presStyleIdx="1" presStyleCnt="3">
        <dgm:presLayoutVars>
          <dgm:bulletEnabled val="1"/>
        </dgm:presLayoutVars>
      </dgm:prSet>
      <dgm:spPr/>
      <dgm:t>
        <a:bodyPr/>
        <a:lstStyle/>
        <a:p>
          <a:endParaRPr lang="en-US"/>
        </a:p>
      </dgm:t>
    </dgm:pt>
    <dgm:pt modelId="{B5330D45-2D7B-4BBB-BB5F-A29B5D2CABE0}" type="pres">
      <dgm:prSet presAssocID="{0F504A86-DBAB-46E3-A36F-9CF5540BBCA2}" presName="pillarX" presStyleLbl="node1" presStyleIdx="2" presStyleCnt="3">
        <dgm:presLayoutVars>
          <dgm:bulletEnabled val="1"/>
        </dgm:presLayoutVars>
      </dgm:prSet>
      <dgm:spPr/>
      <dgm:t>
        <a:bodyPr/>
        <a:lstStyle/>
        <a:p>
          <a:endParaRPr lang="en-US"/>
        </a:p>
      </dgm:t>
    </dgm:pt>
    <dgm:pt modelId="{9D553472-4C63-43E0-9B51-98DBBCB70D8A}" type="pres">
      <dgm:prSet presAssocID="{540FA93A-C5D1-4E14-B92D-E94A4E1DD6B7}" presName="base" presStyleLbl="dkBgShp" presStyleIdx="1" presStyleCnt="2"/>
      <dgm:spPr/>
      <dgm:t>
        <a:bodyPr/>
        <a:lstStyle/>
        <a:p>
          <a:endParaRPr lang="en-US"/>
        </a:p>
      </dgm:t>
    </dgm:pt>
  </dgm:ptLst>
  <dgm:cxnLst>
    <dgm:cxn modelId="{FBFF80AB-B103-49A1-AAB4-ADBED405652E}" srcId="{0F504A86-DBAB-46E3-A36F-9CF5540BBCA2}" destId="{9019FA73-43AE-4EEF-9669-498036E581EA}" srcOrd="3" destOrd="0" parTransId="{2FF1E8B0-1161-470A-B4F2-3FCC699D1A3C}" sibTransId="{856624C7-76CD-40CD-A82E-1B9A9955A4E0}"/>
    <dgm:cxn modelId="{80166052-53F9-4D30-8306-12E5EEC68676}" type="presOf" srcId="{178061E3-11CF-4B2D-93BA-7CA199F704D9}" destId="{C00B4B07-A6AC-4237-926D-569A8AABFF32}" srcOrd="0" destOrd="0" presId="urn:microsoft.com/office/officeart/2005/8/layout/hList3"/>
    <dgm:cxn modelId="{CB693EA2-6BE2-4A23-A9C0-4A4F012E90ED}" type="presOf" srcId="{3D16C5BD-0827-4580-A947-0D461D696C6E}" destId="{B5330D45-2D7B-4BBB-BB5F-A29B5D2CABE0}" srcOrd="0" destOrd="2" presId="urn:microsoft.com/office/officeart/2005/8/layout/hList3"/>
    <dgm:cxn modelId="{3D9A4B54-0E0F-42EB-9481-A883AE2C680B}" srcId="{C04FE2F6-925D-4739-BE6C-0D889C033188}" destId="{98835255-9F57-411C-9605-CCD5FDB7D008}" srcOrd="0" destOrd="0" parTransId="{BABEE996-A138-4FD3-BB8E-97147AD10522}" sibTransId="{38868CD1-C628-4B9B-975A-58FC69C4FE63}"/>
    <dgm:cxn modelId="{870A2B28-DFBE-4882-B5EA-9F1CD47FF71B}" type="presOf" srcId="{EB356CDB-B6C2-49DC-97A6-95C42A6E2E76}" destId="{B5330D45-2D7B-4BBB-BB5F-A29B5D2CABE0}" srcOrd="0" destOrd="3" presId="urn:microsoft.com/office/officeart/2005/8/layout/hList3"/>
    <dgm:cxn modelId="{CFC62292-8727-4770-B2B2-07C72C87882D}" srcId="{C04FE2F6-925D-4739-BE6C-0D889C033188}" destId="{14EF9988-690E-4335-8E94-2247B7DC78F5}" srcOrd="5" destOrd="0" parTransId="{6F1E4559-CED6-4706-86A6-E786859E5426}" sibTransId="{7431641B-E99F-4330-A453-1A296F2EC344}"/>
    <dgm:cxn modelId="{477CECC7-E79E-4D8C-A5B3-654034F7C777}" type="presOf" srcId="{9019FA73-43AE-4EEF-9669-498036E581EA}" destId="{B5330D45-2D7B-4BBB-BB5F-A29B5D2CABE0}" srcOrd="0" destOrd="4" presId="urn:microsoft.com/office/officeart/2005/8/layout/hList3"/>
    <dgm:cxn modelId="{7FBB47EC-2609-4770-A017-328C3F2F6916}" srcId="{C04FE2F6-925D-4739-BE6C-0D889C033188}" destId="{4E01820C-19CD-46A2-912B-944FC8017EE7}" srcOrd="4" destOrd="0" parTransId="{CB3CD90F-2D2C-4334-A51D-F5C5A9CCB5CA}" sibTransId="{B811CAC5-B4A6-4834-A8B6-6A7FB79A05A2}"/>
    <dgm:cxn modelId="{EA016040-64B9-4099-BC53-8B8381C0236C}" srcId="{540FA93A-C5D1-4E14-B92D-E94A4E1DD6B7}" destId="{0F504A86-DBAB-46E3-A36F-9CF5540BBCA2}" srcOrd="2" destOrd="0" parTransId="{9F644804-2EA1-4225-82BD-4E5F1E8606CA}" sibTransId="{D22929A8-C5F5-470D-A5AB-B155925A8375}"/>
    <dgm:cxn modelId="{AEE8B1BA-DE5E-42BB-AE1B-EB3708288575}" srcId="{3B8507AF-D2B1-4671-9AA3-19F532E13333}" destId="{4445EB85-B965-4868-8B16-FB8D81FD4086}" srcOrd="1" destOrd="0" parTransId="{08732C17-6351-42EA-81C0-3CB42D9CDB82}" sibTransId="{E655A808-4F05-4D84-BC46-4B00D773D535}"/>
    <dgm:cxn modelId="{0D22BED7-335B-44E2-9380-EED32F11065E}" type="presOf" srcId="{98835255-9F57-411C-9605-CCD5FDB7D008}" destId="{76D23AB8-AEBF-49AB-87A9-EA0B7B6B978A}" srcOrd="0" destOrd="1" presId="urn:microsoft.com/office/officeart/2005/8/layout/hList3"/>
    <dgm:cxn modelId="{126C2C92-04AA-4512-9253-6F8F17520A72}" type="presOf" srcId="{14EF9988-690E-4335-8E94-2247B7DC78F5}" destId="{76D23AB8-AEBF-49AB-87A9-EA0B7B6B978A}" srcOrd="0" destOrd="6" presId="urn:microsoft.com/office/officeart/2005/8/layout/hList3"/>
    <dgm:cxn modelId="{60907F7A-8AC6-4781-9DD8-37941CE1BFC5}" type="presOf" srcId="{BFBD4E43-247D-4958-96AE-828326C6DFFC}" destId="{B5330D45-2D7B-4BBB-BB5F-A29B5D2CABE0}" srcOrd="0" destOrd="1" presId="urn:microsoft.com/office/officeart/2005/8/layout/hList3"/>
    <dgm:cxn modelId="{80347F33-2D14-4376-A9AD-8CA70E1D1061}" type="presOf" srcId="{540FA93A-C5D1-4E14-B92D-E94A4E1DD6B7}" destId="{090F5822-14F9-4BA3-95C9-9BF948C6FBE6}" srcOrd="0" destOrd="0" presId="urn:microsoft.com/office/officeart/2005/8/layout/hList3"/>
    <dgm:cxn modelId="{265EC2A7-C47E-4F4D-B130-BD8AF49FC9E7}" type="presOf" srcId="{C04FE2F6-925D-4739-BE6C-0D889C033188}" destId="{76D23AB8-AEBF-49AB-87A9-EA0B7B6B978A}" srcOrd="0" destOrd="0" presId="urn:microsoft.com/office/officeart/2005/8/layout/hList3"/>
    <dgm:cxn modelId="{B4483E5B-81E9-4DB8-8047-A1C4206827D9}" srcId="{C04FE2F6-925D-4739-BE6C-0D889C033188}" destId="{7A13E663-5192-4C54-9DF0-C8D935AF67E8}" srcOrd="2" destOrd="0" parTransId="{7F797153-68F8-4527-B66D-0D4B2D5E6454}" sibTransId="{0D07D294-20AA-4853-B563-BC6C17DD288E}"/>
    <dgm:cxn modelId="{EC575C56-FE77-4D05-85D9-3607F0B47E9F}" type="presOf" srcId="{4445EB85-B965-4868-8B16-FB8D81FD4086}" destId="{A3632461-3EB8-4F22-A644-74633313F430}" srcOrd="0" destOrd="2" presId="urn:microsoft.com/office/officeart/2005/8/layout/hList3"/>
    <dgm:cxn modelId="{AAC31C07-8262-4C4C-A923-9250804DF827}" type="presOf" srcId="{3B8507AF-D2B1-4671-9AA3-19F532E13333}" destId="{A3632461-3EB8-4F22-A644-74633313F430}" srcOrd="0" destOrd="0" presId="urn:microsoft.com/office/officeart/2005/8/layout/hList3"/>
    <dgm:cxn modelId="{E675BB59-C7F7-4011-B748-06B1F506A105}" type="presOf" srcId="{0F504A86-DBAB-46E3-A36F-9CF5540BBCA2}" destId="{B5330D45-2D7B-4BBB-BB5F-A29B5D2CABE0}" srcOrd="0" destOrd="0" presId="urn:microsoft.com/office/officeart/2005/8/layout/hList3"/>
    <dgm:cxn modelId="{477B23DA-D1D8-4DC9-A31F-9A1EF61409CF}" type="presOf" srcId="{31797761-6FD7-43BB-85B6-A22A064F8C83}" destId="{76D23AB8-AEBF-49AB-87A9-EA0B7B6B978A}" srcOrd="0" destOrd="7" presId="urn:microsoft.com/office/officeart/2005/8/layout/hList3"/>
    <dgm:cxn modelId="{A98C6538-BD72-4B72-9659-97CEE6182A8C}" srcId="{0F504A86-DBAB-46E3-A36F-9CF5540BBCA2}" destId="{EB356CDB-B6C2-49DC-97A6-95C42A6E2E76}" srcOrd="2" destOrd="0" parTransId="{2F4CDEA4-2D2F-4741-9822-BF5CA8E60C87}" sibTransId="{34A24610-7B37-4286-A52B-5E5E3BFCF0A9}"/>
    <dgm:cxn modelId="{9E10B452-8EF1-4564-95C5-40F5E17934B4}" srcId="{178061E3-11CF-4B2D-93BA-7CA199F704D9}" destId="{540FA93A-C5D1-4E14-B92D-E94A4E1DD6B7}" srcOrd="0" destOrd="0" parTransId="{108B6076-3DAA-4F21-9849-28579E2ED139}" sibTransId="{36E0884B-49C6-4728-B0E7-C510C6A7980B}"/>
    <dgm:cxn modelId="{8E95B481-2642-49B2-B94F-AF0BACD26D77}" srcId="{C04FE2F6-925D-4739-BE6C-0D889C033188}" destId="{31797761-6FD7-43BB-85B6-A22A064F8C83}" srcOrd="6" destOrd="0" parTransId="{F78440D1-E632-40C5-9528-28E0DF7A0C02}" sibTransId="{46D0C15E-BDD8-41B2-8603-BFC8512B23F2}"/>
    <dgm:cxn modelId="{73916E05-EC04-48E3-9D6F-5B1802F9A339}" srcId="{0F504A86-DBAB-46E3-A36F-9CF5540BBCA2}" destId="{BFBD4E43-247D-4958-96AE-828326C6DFFC}" srcOrd="0" destOrd="0" parTransId="{F3F307CF-6114-4801-9A25-1807B71A2911}" sibTransId="{35BA851A-705C-4B7C-9F30-ABD26DC03967}"/>
    <dgm:cxn modelId="{41A846C8-8AC1-4EA0-B049-FF3988ABD72A}" srcId="{540FA93A-C5D1-4E14-B92D-E94A4E1DD6B7}" destId="{3B8507AF-D2B1-4671-9AA3-19F532E13333}" srcOrd="1" destOrd="0" parTransId="{5B19BFC9-B487-4223-8AF0-A2923CA666FE}" sibTransId="{4A82845F-FE8C-4B00-8FD5-2272FBC98051}"/>
    <dgm:cxn modelId="{6589B4AC-4A06-4446-9875-FB4D195B0FF4}" srcId="{0F504A86-DBAB-46E3-A36F-9CF5540BBCA2}" destId="{3D16C5BD-0827-4580-A947-0D461D696C6E}" srcOrd="1" destOrd="0" parTransId="{217A6A4B-4889-4092-A080-C68C626FC5F0}" sibTransId="{5CE2C1DE-C8D7-4EB6-8E7A-668DB7639B4D}"/>
    <dgm:cxn modelId="{FF45EEE7-148E-479D-B51A-641EEC68D435}" type="presOf" srcId="{0D94CA61-2150-4465-B2EB-5CCFC444A3CE}" destId="{B5330D45-2D7B-4BBB-BB5F-A29B5D2CABE0}" srcOrd="0" destOrd="5" presId="urn:microsoft.com/office/officeart/2005/8/layout/hList3"/>
    <dgm:cxn modelId="{2191DC20-539B-4071-8D4C-4EB6C23B3F30}" srcId="{C04FE2F6-925D-4739-BE6C-0D889C033188}" destId="{B58B72C6-8662-4DC7-B559-ABB38CAF3997}" srcOrd="1" destOrd="0" parTransId="{7D1B801B-3B08-4B0D-A55E-F105E6339504}" sibTransId="{6DA0051F-DC6E-40D9-90C6-1A78E2CB3289}"/>
    <dgm:cxn modelId="{C3D581C4-735D-43EF-B128-25196722BC26}" type="presOf" srcId="{75C01C53-0803-49F1-8488-688FC733BB43}" destId="{A3632461-3EB8-4F22-A644-74633313F430}" srcOrd="0" destOrd="1" presId="urn:microsoft.com/office/officeart/2005/8/layout/hList3"/>
    <dgm:cxn modelId="{498E7ACB-588F-4E81-8AF8-28227C69E1F0}" srcId="{0F504A86-DBAB-46E3-A36F-9CF5540BBCA2}" destId="{0D94CA61-2150-4465-B2EB-5CCFC444A3CE}" srcOrd="4" destOrd="0" parTransId="{1B090D19-6A37-4CC7-B2F6-6C676ED3C751}" sibTransId="{DAEAB93F-B78C-4418-B172-EA6134782F77}"/>
    <dgm:cxn modelId="{1C7A285B-30DE-4EAA-929C-225848AB541D}" type="presOf" srcId="{9CCD2F7C-AE8A-49AA-A56A-4DFD86975AC8}" destId="{76D23AB8-AEBF-49AB-87A9-EA0B7B6B978A}" srcOrd="0" destOrd="4" presId="urn:microsoft.com/office/officeart/2005/8/layout/hList3"/>
    <dgm:cxn modelId="{AF54E4FB-1DFB-482A-9239-AB2A55371DED}" srcId="{540FA93A-C5D1-4E14-B92D-E94A4E1DD6B7}" destId="{C04FE2F6-925D-4739-BE6C-0D889C033188}" srcOrd="0" destOrd="0" parTransId="{4363B4DB-75B6-489E-B70C-2F77BEC3BD64}" sibTransId="{82E69472-784B-4710-886C-FDDA24BBDD80}"/>
    <dgm:cxn modelId="{A8594519-D8DF-4BCE-84F8-5CF826CFC1C3}" type="presOf" srcId="{B58B72C6-8662-4DC7-B559-ABB38CAF3997}" destId="{76D23AB8-AEBF-49AB-87A9-EA0B7B6B978A}" srcOrd="0" destOrd="2" presId="urn:microsoft.com/office/officeart/2005/8/layout/hList3"/>
    <dgm:cxn modelId="{76BCFBF8-FDB8-4E2F-AB1B-88F7CC935AB3}" type="presOf" srcId="{4E01820C-19CD-46A2-912B-944FC8017EE7}" destId="{76D23AB8-AEBF-49AB-87A9-EA0B7B6B978A}" srcOrd="0" destOrd="5" presId="urn:microsoft.com/office/officeart/2005/8/layout/hList3"/>
    <dgm:cxn modelId="{AF0BF37F-4B55-4722-80BB-06AD28C2A7C7}" type="presOf" srcId="{7A13E663-5192-4C54-9DF0-C8D935AF67E8}" destId="{76D23AB8-AEBF-49AB-87A9-EA0B7B6B978A}" srcOrd="0" destOrd="3" presId="urn:microsoft.com/office/officeart/2005/8/layout/hList3"/>
    <dgm:cxn modelId="{B0A283E4-F17D-40E1-B9B3-D6E29788A683}" srcId="{C04FE2F6-925D-4739-BE6C-0D889C033188}" destId="{9CCD2F7C-AE8A-49AA-A56A-4DFD86975AC8}" srcOrd="3" destOrd="0" parTransId="{27219AA8-5673-489D-A9B8-0978C8D8DBAB}" sibTransId="{4C01AB73-1474-4FF3-B33E-5A6A551B2166}"/>
    <dgm:cxn modelId="{6F1303FE-8F72-480C-B9EF-05E2EE3ECDC1}" srcId="{3B8507AF-D2B1-4671-9AA3-19F532E13333}" destId="{75C01C53-0803-49F1-8488-688FC733BB43}" srcOrd="0" destOrd="0" parTransId="{5C502266-35FD-48E6-A0B3-BCF7AF64F40F}" sibTransId="{534F6BF7-3941-4860-A761-EC2FA9D3DA54}"/>
    <dgm:cxn modelId="{5C5CE805-9126-4133-AAAA-BE587643CF75}" type="presParOf" srcId="{C00B4B07-A6AC-4237-926D-569A8AABFF32}" destId="{090F5822-14F9-4BA3-95C9-9BF948C6FBE6}" srcOrd="0" destOrd="0" presId="urn:microsoft.com/office/officeart/2005/8/layout/hList3"/>
    <dgm:cxn modelId="{B915E58B-BB56-4EB7-BCE3-0FF1DB4D715F}" type="presParOf" srcId="{C00B4B07-A6AC-4237-926D-569A8AABFF32}" destId="{785B2E6E-A66E-4439-ACF4-373877F883DD}" srcOrd="1" destOrd="0" presId="urn:microsoft.com/office/officeart/2005/8/layout/hList3"/>
    <dgm:cxn modelId="{C2651003-6147-4403-92D9-FD865D08C043}" type="presParOf" srcId="{785B2E6E-A66E-4439-ACF4-373877F883DD}" destId="{76D23AB8-AEBF-49AB-87A9-EA0B7B6B978A}" srcOrd="0" destOrd="0" presId="urn:microsoft.com/office/officeart/2005/8/layout/hList3"/>
    <dgm:cxn modelId="{4AAB9428-81B4-4577-86BF-20D909DA5633}" type="presParOf" srcId="{785B2E6E-A66E-4439-ACF4-373877F883DD}" destId="{A3632461-3EB8-4F22-A644-74633313F430}" srcOrd="1" destOrd="0" presId="urn:microsoft.com/office/officeart/2005/8/layout/hList3"/>
    <dgm:cxn modelId="{ED8F01FA-978B-4036-9066-904EE84040FA}" type="presParOf" srcId="{785B2E6E-A66E-4439-ACF4-373877F883DD}" destId="{B5330D45-2D7B-4BBB-BB5F-A29B5D2CABE0}" srcOrd="2" destOrd="0" presId="urn:microsoft.com/office/officeart/2005/8/layout/hList3"/>
    <dgm:cxn modelId="{8AF722F0-075D-468F-8BFE-075907FCE795}" type="presParOf" srcId="{C00B4B07-A6AC-4237-926D-569A8AABFF32}" destId="{9D553472-4C63-43E0-9B51-98DBBCB70D8A}"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1D836A-9F71-4007-BA51-DF8453F73DF6}" type="doc">
      <dgm:prSet loTypeId="urn:microsoft.com/office/officeart/2005/8/layout/hProcess3" loCatId="process" qsTypeId="urn:microsoft.com/office/officeart/2005/8/quickstyle/simple5" qsCatId="simple" csTypeId="urn:microsoft.com/office/officeart/2005/8/colors/accent1_2" csCatId="accent1" phldr="1"/>
      <dgm:spPr/>
    </dgm:pt>
    <dgm:pt modelId="{6E3868F7-DE1E-4425-91B6-6C7943C5DD08}">
      <dgm:prSet phldrT="[Text]"/>
      <dgm:spPr/>
      <dgm:t>
        <a:bodyPr/>
        <a:lstStyle/>
        <a:p>
          <a:r>
            <a:rPr lang="en-US" b="1" i="1" dirty="0" smtClean="0">
              <a:solidFill>
                <a:schemeClr val="bg1"/>
              </a:solidFill>
            </a:rPr>
            <a:t>First:</a:t>
          </a:r>
          <a:r>
            <a:rPr lang="en-US" dirty="0" smtClean="0">
              <a:solidFill>
                <a:schemeClr val="bg1"/>
              </a:solidFill>
            </a:rPr>
            <a:t> Look on </a:t>
          </a:r>
          <a:r>
            <a:rPr lang="en-US" b="1" dirty="0" smtClean="0">
              <a:solidFill>
                <a:schemeClr val="bg1"/>
              </a:solidFill>
            </a:rPr>
            <a:t>RRAAREQ</a:t>
          </a:r>
          <a:r>
            <a:rPr lang="en-US" dirty="0" smtClean="0">
              <a:solidFill>
                <a:schemeClr val="bg1"/>
              </a:solidFill>
            </a:rPr>
            <a:t> for any Unsatisfied Documentation required for a process (‘Packaging’, ‘Memo’, or ‘Disbursement’)</a:t>
          </a:r>
          <a:endParaRPr lang="en-US" dirty="0">
            <a:solidFill>
              <a:schemeClr val="bg1"/>
            </a:solidFill>
          </a:endParaRPr>
        </a:p>
      </dgm:t>
    </dgm:pt>
    <dgm:pt modelId="{B7CE3B48-308F-481D-AA66-0D4CF67EF034}" type="parTrans" cxnId="{D3B674D5-0694-497B-A197-9FD1D11A701D}">
      <dgm:prSet/>
      <dgm:spPr/>
      <dgm:t>
        <a:bodyPr/>
        <a:lstStyle/>
        <a:p>
          <a:endParaRPr lang="en-US"/>
        </a:p>
      </dgm:t>
    </dgm:pt>
    <dgm:pt modelId="{E79942F6-023B-46DB-9CA0-0C45A3AF6CB5}" type="sibTrans" cxnId="{D3B674D5-0694-497B-A197-9FD1D11A701D}">
      <dgm:prSet/>
      <dgm:spPr/>
      <dgm:t>
        <a:bodyPr/>
        <a:lstStyle/>
        <a:p>
          <a:endParaRPr lang="en-US"/>
        </a:p>
      </dgm:t>
    </dgm:pt>
    <dgm:pt modelId="{F4AAAE69-1010-463C-8D0D-3A3657B3C882}">
      <dgm:prSet phldrT="[Text]"/>
      <dgm:spPr/>
      <dgm:t>
        <a:bodyPr/>
        <a:lstStyle/>
        <a:p>
          <a:r>
            <a:rPr lang="en-US" b="1" i="1" dirty="0" smtClean="0">
              <a:solidFill>
                <a:schemeClr val="bg1"/>
              </a:solidFill>
            </a:rPr>
            <a:t>Second:</a:t>
          </a:r>
          <a:r>
            <a:rPr lang="en-US" dirty="0" smtClean="0">
              <a:solidFill>
                <a:schemeClr val="bg1"/>
              </a:solidFill>
            </a:rPr>
            <a:t> Check </a:t>
          </a:r>
          <a:r>
            <a:rPr lang="en-US" b="1" dirty="0" smtClean="0">
              <a:solidFill>
                <a:schemeClr val="bg1"/>
              </a:solidFill>
            </a:rPr>
            <a:t>RHACOMM</a:t>
          </a:r>
          <a:r>
            <a:rPr lang="en-US" dirty="0" smtClean="0">
              <a:solidFill>
                <a:schemeClr val="bg1"/>
              </a:solidFill>
            </a:rPr>
            <a:t> for notes regarding the student’s file.</a:t>
          </a:r>
          <a:endParaRPr lang="en-US" dirty="0">
            <a:solidFill>
              <a:schemeClr val="bg1"/>
            </a:solidFill>
          </a:endParaRPr>
        </a:p>
      </dgm:t>
    </dgm:pt>
    <dgm:pt modelId="{22CDDA9D-5D18-4740-829C-96D5066A9C95}" type="parTrans" cxnId="{8F5D5010-8EEC-4898-9D6D-9D901992FC4D}">
      <dgm:prSet/>
      <dgm:spPr/>
      <dgm:t>
        <a:bodyPr/>
        <a:lstStyle/>
        <a:p>
          <a:endParaRPr lang="en-US"/>
        </a:p>
      </dgm:t>
    </dgm:pt>
    <dgm:pt modelId="{463A085F-D53E-4026-8943-3549BBEFD118}" type="sibTrans" cxnId="{8F5D5010-8EEC-4898-9D6D-9D901992FC4D}">
      <dgm:prSet/>
      <dgm:spPr/>
      <dgm:t>
        <a:bodyPr/>
        <a:lstStyle/>
        <a:p>
          <a:endParaRPr lang="en-US"/>
        </a:p>
      </dgm:t>
    </dgm:pt>
    <dgm:pt modelId="{A7BDBBE7-FD05-423B-BBB6-D635A6CE8B0B}">
      <dgm:prSet phldrT="[Text]"/>
      <dgm:spPr/>
      <dgm:t>
        <a:bodyPr/>
        <a:lstStyle/>
        <a:p>
          <a:r>
            <a:rPr lang="en-US" b="1" i="1" dirty="0" smtClean="0">
              <a:solidFill>
                <a:schemeClr val="bg1"/>
              </a:solidFill>
            </a:rPr>
            <a:t>Third:</a:t>
          </a:r>
          <a:r>
            <a:rPr lang="en-US" dirty="0" smtClean="0">
              <a:solidFill>
                <a:schemeClr val="bg1"/>
              </a:solidFill>
            </a:rPr>
            <a:t> Check </a:t>
          </a:r>
          <a:r>
            <a:rPr lang="en-US" b="1" dirty="0" smtClean="0">
              <a:solidFill>
                <a:schemeClr val="bg1"/>
              </a:solidFill>
            </a:rPr>
            <a:t>ROAMESG</a:t>
          </a:r>
          <a:r>
            <a:rPr lang="en-US" dirty="0" smtClean="0">
              <a:solidFill>
                <a:schemeClr val="bg1"/>
              </a:solidFill>
            </a:rPr>
            <a:t> for messages sent to the student by the Student Financial Aid Office.</a:t>
          </a:r>
          <a:endParaRPr lang="en-US" dirty="0">
            <a:solidFill>
              <a:schemeClr val="bg1"/>
            </a:solidFill>
          </a:endParaRPr>
        </a:p>
      </dgm:t>
    </dgm:pt>
    <dgm:pt modelId="{604D59A5-B8BB-43D1-A382-ABC7BDD3EA2E}" type="parTrans" cxnId="{FF7C0A47-0A74-4531-8CD6-469FDCD715BF}">
      <dgm:prSet/>
      <dgm:spPr/>
      <dgm:t>
        <a:bodyPr/>
        <a:lstStyle/>
        <a:p>
          <a:endParaRPr lang="en-US"/>
        </a:p>
      </dgm:t>
    </dgm:pt>
    <dgm:pt modelId="{E706F102-DBBC-409C-BB57-51ABF91078CF}" type="sibTrans" cxnId="{FF7C0A47-0A74-4531-8CD6-469FDCD715BF}">
      <dgm:prSet/>
      <dgm:spPr/>
      <dgm:t>
        <a:bodyPr/>
        <a:lstStyle/>
        <a:p>
          <a:endParaRPr lang="en-US"/>
        </a:p>
      </dgm:t>
    </dgm:pt>
    <dgm:pt modelId="{B4C984FF-92FC-4477-B6F8-5D62DF6DBD16}" type="pres">
      <dgm:prSet presAssocID="{831D836A-9F71-4007-BA51-DF8453F73DF6}" presName="Name0" presStyleCnt="0">
        <dgm:presLayoutVars>
          <dgm:dir/>
          <dgm:animLvl val="lvl"/>
          <dgm:resizeHandles val="exact"/>
        </dgm:presLayoutVars>
      </dgm:prSet>
      <dgm:spPr/>
    </dgm:pt>
    <dgm:pt modelId="{FFE50A3F-E7C0-4F3C-ABD5-05F16024EC13}" type="pres">
      <dgm:prSet presAssocID="{831D836A-9F71-4007-BA51-DF8453F73DF6}" presName="dummy" presStyleCnt="0"/>
      <dgm:spPr/>
    </dgm:pt>
    <dgm:pt modelId="{3C4218FE-159A-4838-A57B-B2A32C033B8F}" type="pres">
      <dgm:prSet presAssocID="{831D836A-9F71-4007-BA51-DF8453F73DF6}" presName="linH" presStyleCnt="0"/>
      <dgm:spPr/>
    </dgm:pt>
    <dgm:pt modelId="{E9ECBC12-6D8A-4AAF-AE74-05CEECCC7042}" type="pres">
      <dgm:prSet presAssocID="{831D836A-9F71-4007-BA51-DF8453F73DF6}" presName="padding1" presStyleCnt="0"/>
      <dgm:spPr/>
    </dgm:pt>
    <dgm:pt modelId="{6001AADF-6B1B-4FBA-A450-0FA8E6FAFBC8}" type="pres">
      <dgm:prSet presAssocID="{6E3868F7-DE1E-4425-91B6-6C7943C5DD08}" presName="linV" presStyleCnt="0"/>
      <dgm:spPr/>
    </dgm:pt>
    <dgm:pt modelId="{25A91A60-7D94-4C3F-AE69-E405E4388AE2}" type="pres">
      <dgm:prSet presAssocID="{6E3868F7-DE1E-4425-91B6-6C7943C5DD08}" presName="spVertical1" presStyleCnt="0"/>
      <dgm:spPr/>
    </dgm:pt>
    <dgm:pt modelId="{78034CB7-FBA5-47DE-A5A6-142101DD7FDE}" type="pres">
      <dgm:prSet presAssocID="{6E3868F7-DE1E-4425-91B6-6C7943C5DD08}" presName="parTx" presStyleLbl="revTx" presStyleIdx="0" presStyleCnt="3">
        <dgm:presLayoutVars>
          <dgm:chMax val="0"/>
          <dgm:chPref val="0"/>
          <dgm:bulletEnabled val="1"/>
        </dgm:presLayoutVars>
      </dgm:prSet>
      <dgm:spPr/>
      <dgm:t>
        <a:bodyPr/>
        <a:lstStyle/>
        <a:p>
          <a:endParaRPr lang="en-US"/>
        </a:p>
      </dgm:t>
    </dgm:pt>
    <dgm:pt modelId="{22565B0A-A522-42D7-96E4-F00CCDD67EF8}" type="pres">
      <dgm:prSet presAssocID="{6E3868F7-DE1E-4425-91B6-6C7943C5DD08}" presName="spVertical2" presStyleCnt="0"/>
      <dgm:spPr/>
    </dgm:pt>
    <dgm:pt modelId="{D97A8A73-4EF2-4EF6-BD3A-34CC3A3F18BC}" type="pres">
      <dgm:prSet presAssocID="{6E3868F7-DE1E-4425-91B6-6C7943C5DD08}" presName="spVertical3" presStyleCnt="0"/>
      <dgm:spPr/>
    </dgm:pt>
    <dgm:pt modelId="{422F0F13-F5C0-49C0-967D-ADCF38862376}" type="pres">
      <dgm:prSet presAssocID="{E79942F6-023B-46DB-9CA0-0C45A3AF6CB5}" presName="space" presStyleCnt="0"/>
      <dgm:spPr/>
    </dgm:pt>
    <dgm:pt modelId="{9A55B471-9FE4-4663-A0B0-E9D0E2A5E35D}" type="pres">
      <dgm:prSet presAssocID="{F4AAAE69-1010-463C-8D0D-3A3657B3C882}" presName="linV" presStyleCnt="0"/>
      <dgm:spPr/>
    </dgm:pt>
    <dgm:pt modelId="{90BFED6A-FFAB-4C74-836F-6EA966600187}" type="pres">
      <dgm:prSet presAssocID="{F4AAAE69-1010-463C-8D0D-3A3657B3C882}" presName="spVertical1" presStyleCnt="0"/>
      <dgm:spPr/>
    </dgm:pt>
    <dgm:pt modelId="{925A8A18-2E06-46A6-A3EF-F79444D4CEBC}" type="pres">
      <dgm:prSet presAssocID="{F4AAAE69-1010-463C-8D0D-3A3657B3C882}" presName="parTx" presStyleLbl="revTx" presStyleIdx="1" presStyleCnt="3">
        <dgm:presLayoutVars>
          <dgm:chMax val="0"/>
          <dgm:chPref val="0"/>
          <dgm:bulletEnabled val="1"/>
        </dgm:presLayoutVars>
      </dgm:prSet>
      <dgm:spPr/>
      <dgm:t>
        <a:bodyPr/>
        <a:lstStyle/>
        <a:p>
          <a:endParaRPr lang="en-US"/>
        </a:p>
      </dgm:t>
    </dgm:pt>
    <dgm:pt modelId="{4AA73529-95C0-4199-BB56-90A66EADDA9D}" type="pres">
      <dgm:prSet presAssocID="{F4AAAE69-1010-463C-8D0D-3A3657B3C882}" presName="spVertical2" presStyleCnt="0"/>
      <dgm:spPr/>
    </dgm:pt>
    <dgm:pt modelId="{A67DF260-0CFE-44C6-8F29-4BEAFB003E06}" type="pres">
      <dgm:prSet presAssocID="{F4AAAE69-1010-463C-8D0D-3A3657B3C882}" presName="spVertical3" presStyleCnt="0"/>
      <dgm:spPr/>
    </dgm:pt>
    <dgm:pt modelId="{1A4E3A53-D4C3-40EA-A761-F437136F727B}" type="pres">
      <dgm:prSet presAssocID="{463A085F-D53E-4026-8943-3549BBEFD118}" presName="space" presStyleCnt="0"/>
      <dgm:spPr/>
    </dgm:pt>
    <dgm:pt modelId="{02D7DA21-F63E-4612-B0B8-807BE9B2F1D9}" type="pres">
      <dgm:prSet presAssocID="{A7BDBBE7-FD05-423B-BBB6-D635A6CE8B0B}" presName="linV" presStyleCnt="0"/>
      <dgm:spPr/>
    </dgm:pt>
    <dgm:pt modelId="{B823D38F-8D92-48A0-BB3C-2DE94C2CC7C0}" type="pres">
      <dgm:prSet presAssocID="{A7BDBBE7-FD05-423B-BBB6-D635A6CE8B0B}" presName="spVertical1" presStyleCnt="0"/>
      <dgm:spPr/>
    </dgm:pt>
    <dgm:pt modelId="{D5808393-71F0-4DE0-983C-0128621B3E3A}" type="pres">
      <dgm:prSet presAssocID="{A7BDBBE7-FD05-423B-BBB6-D635A6CE8B0B}" presName="parTx" presStyleLbl="revTx" presStyleIdx="2" presStyleCnt="3">
        <dgm:presLayoutVars>
          <dgm:chMax val="0"/>
          <dgm:chPref val="0"/>
          <dgm:bulletEnabled val="1"/>
        </dgm:presLayoutVars>
      </dgm:prSet>
      <dgm:spPr/>
      <dgm:t>
        <a:bodyPr/>
        <a:lstStyle/>
        <a:p>
          <a:endParaRPr lang="en-US"/>
        </a:p>
      </dgm:t>
    </dgm:pt>
    <dgm:pt modelId="{46B0C0B6-9485-4A26-89BE-A4952D1D0FE8}" type="pres">
      <dgm:prSet presAssocID="{A7BDBBE7-FD05-423B-BBB6-D635A6CE8B0B}" presName="spVertical2" presStyleCnt="0"/>
      <dgm:spPr/>
    </dgm:pt>
    <dgm:pt modelId="{9CC44C28-9139-4CB1-98C7-1076B55A475C}" type="pres">
      <dgm:prSet presAssocID="{A7BDBBE7-FD05-423B-BBB6-D635A6CE8B0B}" presName="spVertical3" presStyleCnt="0"/>
      <dgm:spPr/>
    </dgm:pt>
    <dgm:pt modelId="{E9FFCF19-4A1F-4FDD-8E4C-9131BF5A7241}" type="pres">
      <dgm:prSet presAssocID="{831D836A-9F71-4007-BA51-DF8453F73DF6}" presName="padding2" presStyleCnt="0"/>
      <dgm:spPr/>
    </dgm:pt>
    <dgm:pt modelId="{F3D2735A-C9DD-47D7-BA02-FF8723328036}" type="pres">
      <dgm:prSet presAssocID="{831D836A-9F71-4007-BA51-DF8453F73DF6}" presName="negArrow" presStyleCnt="0"/>
      <dgm:spPr/>
    </dgm:pt>
    <dgm:pt modelId="{B259A08D-BD3C-48ED-AEE9-E39D88DF2047}" type="pres">
      <dgm:prSet presAssocID="{831D836A-9F71-4007-BA51-DF8453F73DF6}" presName="backgroundArrow" presStyleLbl="node1" presStyleIdx="0" presStyleCnt="1"/>
      <dgm:spPr/>
    </dgm:pt>
  </dgm:ptLst>
  <dgm:cxnLst>
    <dgm:cxn modelId="{FF7C0A47-0A74-4531-8CD6-469FDCD715BF}" srcId="{831D836A-9F71-4007-BA51-DF8453F73DF6}" destId="{A7BDBBE7-FD05-423B-BBB6-D635A6CE8B0B}" srcOrd="2" destOrd="0" parTransId="{604D59A5-B8BB-43D1-A382-ABC7BDD3EA2E}" sibTransId="{E706F102-DBBC-409C-BB57-51ABF91078CF}"/>
    <dgm:cxn modelId="{7CB9F99F-A827-453F-8DB7-C3587EB20414}" type="presOf" srcId="{A7BDBBE7-FD05-423B-BBB6-D635A6CE8B0B}" destId="{D5808393-71F0-4DE0-983C-0128621B3E3A}" srcOrd="0" destOrd="0" presId="urn:microsoft.com/office/officeart/2005/8/layout/hProcess3"/>
    <dgm:cxn modelId="{071628AD-63B7-43A6-AC4C-5279A96107C4}" type="presOf" srcId="{F4AAAE69-1010-463C-8D0D-3A3657B3C882}" destId="{925A8A18-2E06-46A6-A3EF-F79444D4CEBC}" srcOrd="0" destOrd="0" presId="urn:microsoft.com/office/officeart/2005/8/layout/hProcess3"/>
    <dgm:cxn modelId="{8F5D5010-8EEC-4898-9D6D-9D901992FC4D}" srcId="{831D836A-9F71-4007-BA51-DF8453F73DF6}" destId="{F4AAAE69-1010-463C-8D0D-3A3657B3C882}" srcOrd="1" destOrd="0" parTransId="{22CDDA9D-5D18-4740-829C-96D5066A9C95}" sibTransId="{463A085F-D53E-4026-8943-3549BBEFD118}"/>
    <dgm:cxn modelId="{0E510BF4-9F20-4B1B-B5F3-E7E345175000}" type="presOf" srcId="{6E3868F7-DE1E-4425-91B6-6C7943C5DD08}" destId="{78034CB7-FBA5-47DE-A5A6-142101DD7FDE}" srcOrd="0" destOrd="0" presId="urn:microsoft.com/office/officeart/2005/8/layout/hProcess3"/>
    <dgm:cxn modelId="{D3B674D5-0694-497B-A197-9FD1D11A701D}" srcId="{831D836A-9F71-4007-BA51-DF8453F73DF6}" destId="{6E3868F7-DE1E-4425-91B6-6C7943C5DD08}" srcOrd="0" destOrd="0" parTransId="{B7CE3B48-308F-481D-AA66-0D4CF67EF034}" sibTransId="{E79942F6-023B-46DB-9CA0-0C45A3AF6CB5}"/>
    <dgm:cxn modelId="{0785F881-ABA4-4D16-926F-2A76A61CBDFA}" type="presOf" srcId="{831D836A-9F71-4007-BA51-DF8453F73DF6}" destId="{B4C984FF-92FC-4477-B6F8-5D62DF6DBD16}" srcOrd="0" destOrd="0" presId="urn:microsoft.com/office/officeart/2005/8/layout/hProcess3"/>
    <dgm:cxn modelId="{84361C8D-A056-4177-B421-ED837847FD1B}" type="presParOf" srcId="{B4C984FF-92FC-4477-B6F8-5D62DF6DBD16}" destId="{FFE50A3F-E7C0-4F3C-ABD5-05F16024EC13}" srcOrd="0" destOrd="0" presId="urn:microsoft.com/office/officeart/2005/8/layout/hProcess3"/>
    <dgm:cxn modelId="{3B88C7FC-9C2C-48B9-93CF-7585FFB54059}" type="presParOf" srcId="{B4C984FF-92FC-4477-B6F8-5D62DF6DBD16}" destId="{3C4218FE-159A-4838-A57B-B2A32C033B8F}" srcOrd="1" destOrd="0" presId="urn:microsoft.com/office/officeart/2005/8/layout/hProcess3"/>
    <dgm:cxn modelId="{34B675E6-4552-4C77-B122-A7F965B90B95}" type="presParOf" srcId="{3C4218FE-159A-4838-A57B-B2A32C033B8F}" destId="{E9ECBC12-6D8A-4AAF-AE74-05CEECCC7042}" srcOrd="0" destOrd="0" presId="urn:microsoft.com/office/officeart/2005/8/layout/hProcess3"/>
    <dgm:cxn modelId="{0F32AE69-B46E-4647-9A64-E2C06D098A12}" type="presParOf" srcId="{3C4218FE-159A-4838-A57B-B2A32C033B8F}" destId="{6001AADF-6B1B-4FBA-A450-0FA8E6FAFBC8}" srcOrd="1" destOrd="0" presId="urn:microsoft.com/office/officeart/2005/8/layout/hProcess3"/>
    <dgm:cxn modelId="{DD1D1C4D-3E16-46E8-93EF-938A968353FD}" type="presParOf" srcId="{6001AADF-6B1B-4FBA-A450-0FA8E6FAFBC8}" destId="{25A91A60-7D94-4C3F-AE69-E405E4388AE2}" srcOrd="0" destOrd="0" presId="urn:microsoft.com/office/officeart/2005/8/layout/hProcess3"/>
    <dgm:cxn modelId="{DC8A216C-FB87-4950-AEA1-3344A4475692}" type="presParOf" srcId="{6001AADF-6B1B-4FBA-A450-0FA8E6FAFBC8}" destId="{78034CB7-FBA5-47DE-A5A6-142101DD7FDE}" srcOrd="1" destOrd="0" presId="urn:microsoft.com/office/officeart/2005/8/layout/hProcess3"/>
    <dgm:cxn modelId="{D043CDCD-12E1-49E5-A9D3-DB577E71254A}" type="presParOf" srcId="{6001AADF-6B1B-4FBA-A450-0FA8E6FAFBC8}" destId="{22565B0A-A522-42D7-96E4-F00CCDD67EF8}" srcOrd="2" destOrd="0" presId="urn:microsoft.com/office/officeart/2005/8/layout/hProcess3"/>
    <dgm:cxn modelId="{2DD504F8-97F2-410C-894D-DAAA0607B863}" type="presParOf" srcId="{6001AADF-6B1B-4FBA-A450-0FA8E6FAFBC8}" destId="{D97A8A73-4EF2-4EF6-BD3A-34CC3A3F18BC}" srcOrd="3" destOrd="0" presId="urn:microsoft.com/office/officeart/2005/8/layout/hProcess3"/>
    <dgm:cxn modelId="{243F6C69-9C70-4CB9-AC65-CFB048B6CF52}" type="presParOf" srcId="{3C4218FE-159A-4838-A57B-B2A32C033B8F}" destId="{422F0F13-F5C0-49C0-967D-ADCF38862376}" srcOrd="2" destOrd="0" presId="urn:microsoft.com/office/officeart/2005/8/layout/hProcess3"/>
    <dgm:cxn modelId="{B1276627-DA28-4571-93F1-97452F3870B7}" type="presParOf" srcId="{3C4218FE-159A-4838-A57B-B2A32C033B8F}" destId="{9A55B471-9FE4-4663-A0B0-E9D0E2A5E35D}" srcOrd="3" destOrd="0" presId="urn:microsoft.com/office/officeart/2005/8/layout/hProcess3"/>
    <dgm:cxn modelId="{320275C9-B972-43F9-82CF-3C65AB8F0D45}" type="presParOf" srcId="{9A55B471-9FE4-4663-A0B0-E9D0E2A5E35D}" destId="{90BFED6A-FFAB-4C74-836F-6EA966600187}" srcOrd="0" destOrd="0" presId="urn:microsoft.com/office/officeart/2005/8/layout/hProcess3"/>
    <dgm:cxn modelId="{33408524-0F84-48F4-A496-67336B110614}" type="presParOf" srcId="{9A55B471-9FE4-4663-A0B0-E9D0E2A5E35D}" destId="{925A8A18-2E06-46A6-A3EF-F79444D4CEBC}" srcOrd="1" destOrd="0" presId="urn:microsoft.com/office/officeart/2005/8/layout/hProcess3"/>
    <dgm:cxn modelId="{DA3E65D6-58C7-4AB3-9CF2-D69DE1DD13CD}" type="presParOf" srcId="{9A55B471-9FE4-4663-A0B0-E9D0E2A5E35D}" destId="{4AA73529-95C0-4199-BB56-90A66EADDA9D}" srcOrd="2" destOrd="0" presId="urn:microsoft.com/office/officeart/2005/8/layout/hProcess3"/>
    <dgm:cxn modelId="{45D8A6B9-6171-458B-8D44-D67F273ECBA4}" type="presParOf" srcId="{9A55B471-9FE4-4663-A0B0-E9D0E2A5E35D}" destId="{A67DF260-0CFE-44C6-8F29-4BEAFB003E06}" srcOrd="3" destOrd="0" presId="urn:microsoft.com/office/officeart/2005/8/layout/hProcess3"/>
    <dgm:cxn modelId="{AB72331F-E17C-4CE2-B3F7-328007257E50}" type="presParOf" srcId="{3C4218FE-159A-4838-A57B-B2A32C033B8F}" destId="{1A4E3A53-D4C3-40EA-A761-F437136F727B}" srcOrd="4" destOrd="0" presId="urn:microsoft.com/office/officeart/2005/8/layout/hProcess3"/>
    <dgm:cxn modelId="{C88CBCA3-75A1-41EA-A35F-E7820F982700}" type="presParOf" srcId="{3C4218FE-159A-4838-A57B-B2A32C033B8F}" destId="{02D7DA21-F63E-4612-B0B8-807BE9B2F1D9}" srcOrd="5" destOrd="0" presId="urn:microsoft.com/office/officeart/2005/8/layout/hProcess3"/>
    <dgm:cxn modelId="{2DF8EF4A-8ABB-4E45-9AC2-1A953FE920AE}" type="presParOf" srcId="{02D7DA21-F63E-4612-B0B8-807BE9B2F1D9}" destId="{B823D38F-8D92-48A0-BB3C-2DE94C2CC7C0}" srcOrd="0" destOrd="0" presId="urn:microsoft.com/office/officeart/2005/8/layout/hProcess3"/>
    <dgm:cxn modelId="{9CE5B9DD-9A97-4FE2-ABB5-3B4C61BBC5A7}" type="presParOf" srcId="{02D7DA21-F63E-4612-B0B8-807BE9B2F1D9}" destId="{D5808393-71F0-4DE0-983C-0128621B3E3A}" srcOrd="1" destOrd="0" presId="urn:microsoft.com/office/officeart/2005/8/layout/hProcess3"/>
    <dgm:cxn modelId="{19F9FCFD-AC69-432A-9601-C599C84A9B1B}" type="presParOf" srcId="{02D7DA21-F63E-4612-B0B8-807BE9B2F1D9}" destId="{46B0C0B6-9485-4A26-89BE-A4952D1D0FE8}" srcOrd="2" destOrd="0" presId="urn:microsoft.com/office/officeart/2005/8/layout/hProcess3"/>
    <dgm:cxn modelId="{D7A89BAE-B0F3-4ED7-A5C8-F095BD2BA0AE}" type="presParOf" srcId="{02D7DA21-F63E-4612-B0B8-807BE9B2F1D9}" destId="{9CC44C28-9139-4CB1-98C7-1076B55A475C}" srcOrd="3" destOrd="0" presId="urn:microsoft.com/office/officeart/2005/8/layout/hProcess3"/>
    <dgm:cxn modelId="{A95EB47A-D8BE-4672-99A4-55753C7B9705}" type="presParOf" srcId="{3C4218FE-159A-4838-A57B-B2A32C033B8F}" destId="{E9FFCF19-4A1F-4FDD-8E4C-9131BF5A7241}" srcOrd="6" destOrd="0" presId="urn:microsoft.com/office/officeart/2005/8/layout/hProcess3"/>
    <dgm:cxn modelId="{FF127A61-F4B4-401C-A964-1D296B464B44}" type="presParOf" srcId="{3C4218FE-159A-4838-A57B-B2A32C033B8F}" destId="{F3D2735A-C9DD-47D7-BA02-FF8723328036}" srcOrd="7" destOrd="0" presId="urn:microsoft.com/office/officeart/2005/8/layout/hProcess3"/>
    <dgm:cxn modelId="{11856F16-5AE3-4EAB-B0FD-70264CCF457A}" type="presParOf" srcId="{3C4218FE-159A-4838-A57B-B2A32C033B8F}" destId="{B259A08D-BD3C-48ED-AEE9-E39D88DF2047}" srcOrd="8"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665323A-C0C9-4475-8765-13EE6FB13BCB}"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A0D40156-3662-48E9-A3FE-0DB3EF4516DA}">
      <dgm:prSet phldrT="[Text]"/>
      <dgm:spPr/>
      <dgm:t>
        <a:bodyPr/>
        <a:lstStyle/>
        <a:p>
          <a:r>
            <a:rPr lang="en-US" dirty="0" smtClean="0"/>
            <a:t>Free Money </a:t>
          </a:r>
          <a:r>
            <a:rPr lang="en-US" b="1" i="1" dirty="0" smtClean="0"/>
            <a:t>First</a:t>
          </a:r>
          <a:endParaRPr lang="en-US" b="1" i="1" dirty="0"/>
        </a:p>
      </dgm:t>
    </dgm:pt>
    <dgm:pt modelId="{CB38550C-9766-4DB0-82DB-1C292C374209}" type="parTrans" cxnId="{A0DC226C-B253-43DD-AB7E-184D785D7BE6}">
      <dgm:prSet/>
      <dgm:spPr/>
      <dgm:t>
        <a:bodyPr/>
        <a:lstStyle/>
        <a:p>
          <a:endParaRPr lang="en-US"/>
        </a:p>
      </dgm:t>
    </dgm:pt>
    <dgm:pt modelId="{5846345A-A826-4C06-A51E-72D0872C214F}" type="sibTrans" cxnId="{A0DC226C-B253-43DD-AB7E-184D785D7BE6}">
      <dgm:prSet/>
      <dgm:spPr/>
      <dgm:t>
        <a:bodyPr/>
        <a:lstStyle/>
        <a:p>
          <a:endParaRPr lang="en-US"/>
        </a:p>
      </dgm:t>
    </dgm:pt>
    <dgm:pt modelId="{5F360EDB-33A0-43CC-A99C-4A380062008F}">
      <dgm:prSet phldrT="[Text]"/>
      <dgm:spPr/>
      <dgm:t>
        <a:bodyPr/>
        <a:lstStyle/>
        <a:p>
          <a:pPr algn="ctr"/>
          <a:r>
            <a:rPr lang="en-US" dirty="0" smtClean="0"/>
            <a:t>Federal Grants</a:t>
          </a:r>
          <a:endParaRPr lang="en-US" dirty="0"/>
        </a:p>
      </dgm:t>
    </dgm:pt>
    <dgm:pt modelId="{86FB3B0C-D537-457A-B0D9-62318E5A944A}" type="parTrans" cxnId="{5778B197-A499-4A61-9155-23F19F718635}">
      <dgm:prSet/>
      <dgm:spPr/>
      <dgm:t>
        <a:bodyPr/>
        <a:lstStyle/>
        <a:p>
          <a:endParaRPr lang="en-US"/>
        </a:p>
      </dgm:t>
    </dgm:pt>
    <dgm:pt modelId="{250961FA-7B6D-47BC-AF22-4DEF0C43DE59}" type="sibTrans" cxnId="{5778B197-A499-4A61-9155-23F19F718635}">
      <dgm:prSet/>
      <dgm:spPr/>
      <dgm:t>
        <a:bodyPr/>
        <a:lstStyle/>
        <a:p>
          <a:endParaRPr lang="en-US"/>
        </a:p>
      </dgm:t>
    </dgm:pt>
    <dgm:pt modelId="{FBC8D9A6-123D-4A24-A962-89ACE0B8CBBE}">
      <dgm:prSet phldrT="[Text]"/>
      <dgm:spPr/>
      <dgm:t>
        <a:bodyPr/>
        <a:lstStyle/>
        <a:p>
          <a:r>
            <a:rPr lang="en-US" dirty="0" smtClean="0"/>
            <a:t>Self-Help Money </a:t>
          </a:r>
          <a:r>
            <a:rPr lang="en-US" b="1" i="1" dirty="0" smtClean="0"/>
            <a:t>Second</a:t>
          </a:r>
          <a:endParaRPr lang="en-US" b="1" i="1" dirty="0"/>
        </a:p>
      </dgm:t>
    </dgm:pt>
    <dgm:pt modelId="{3887F27B-6B23-4DAD-BFD2-65F1C57568A4}" type="parTrans" cxnId="{13F302AA-EFB7-461D-95B3-6DD5C278EA17}">
      <dgm:prSet/>
      <dgm:spPr/>
      <dgm:t>
        <a:bodyPr/>
        <a:lstStyle/>
        <a:p>
          <a:endParaRPr lang="en-US"/>
        </a:p>
      </dgm:t>
    </dgm:pt>
    <dgm:pt modelId="{0C964C76-388C-4351-832F-6412032B55CB}" type="sibTrans" cxnId="{13F302AA-EFB7-461D-95B3-6DD5C278EA17}">
      <dgm:prSet/>
      <dgm:spPr/>
      <dgm:t>
        <a:bodyPr/>
        <a:lstStyle/>
        <a:p>
          <a:endParaRPr lang="en-US"/>
        </a:p>
      </dgm:t>
    </dgm:pt>
    <dgm:pt modelId="{F144A092-B5CF-4B1B-A770-3D1228893DAF}">
      <dgm:prSet phldrT="[Text]"/>
      <dgm:spPr/>
      <dgm:t>
        <a:bodyPr/>
        <a:lstStyle/>
        <a:p>
          <a:pPr algn="ctr"/>
          <a:r>
            <a:rPr lang="en-US" dirty="0" smtClean="0"/>
            <a:t>NM State Work Study</a:t>
          </a:r>
          <a:endParaRPr lang="en-US" dirty="0"/>
        </a:p>
      </dgm:t>
    </dgm:pt>
    <dgm:pt modelId="{B8C82F1D-B3DC-4433-8709-3169B9FCD275}" type="parTrans" cxnId="{E0247CDF-FCBE-4BAB-BC5B-0E7E51206E18}">
      <dgm:prSet/>
      <dgm:spPr/>
      <dgm:t>
        <a:bodyPr/>
        <a:lstStyle/>
        <a:p>
          <a:endParaRPr lang="en-US"/>
        </a:p>
      </dgm:t>
    </dgm:pt>
    <dgm:pt modelId="{81600E9A-3D32-4835-A4A9-85D7300CA8C4}" type="sibTrans" cxnId="{E0247CDF-FCBE-4BAB-BC5B-0E7E51206E18}">
      <dgm:prSet/>
      <dgm:spPr/>
      <dgm:t>
        <a:bodyPr/>
        <a:lstStyle/>
        <a:p>
          <a:endParaRPr lang="en-US"/>
        </a:p>
      </dgm:t>
    </dgm:pt>
    <dgm:pt modelId="{01D34A4C-2D4C-4160-BCF0-00580D4F12AC}">
      <dgm:prSet phldrT="[Text]"/>
      <dgm:spPr/>
      <dgm:t>
        <a:bodyPr/>
        <a:lstStyle/>
        <a:p>
          <a:r>
            <a:rPr lang="en-US" dirty="0" smtClean="0"/>
            <a:t>Loans </a:t>
          </a:r>
          <a:r>
            <a:rPr lang="en-US" b="1" i="1" dirty="0" smtClean="0"/>
            <a:t>Last</a:t>
          </a:r>
          <a:endParaRPr lang="en-US" b="1" i="1" dirty="0"/>
        </a:p>
      </dgm:t>
    </dgm:pt>
    <dgm:pt modelId="{987E6C49-5EA3-483B-A9A0-107DE5D99149}" type="parTrans" cxnId="{8656A366-70FE-4C7D-A225-17EC1A83F95F}">
      <dgm:prSet/>
      <dgm:spPr/>
      <dgm:t>
        <a:bodyPr/>
        <a:lstStyle/>
        <a:p>
          <a:endParaRPr lang="en-US"/>
        </a:p>
      </dgm:t>
    </dgm:pt>
    <dgm:pt modelId="{500AD69A-3824-4644-92E3-AAC32C55CB60}" type="sibTrans" cxnId="{8656A366-70FE-4C7D-A225-17EC1A83F95F}">
      <dgm:prSet/>
      <dgm:spPr/>
      <dgm:t>
        <a:bodyPr/>
        <a:lstStyle/>
        <a:p>
          <a:endParaRPr lang="en-US"/>
        </a:p>
      </dgm:t>
    </dgm:pt>
    <dgm:pt modelId="{DAA3531A-575D-4735-ADB7-840A4B1D40D0}">
      <dgm:prSet phldrT="[Text]"/>
      <dgm:spPr/>
      <dgm:t>
        <a:bodyPr/>
        <a:lstStyle/>
        <a:p>
          <a:r>
            <a:rPr lang="en-US" dirty="0" smtClean="0"/>
            <a:t>Perkins Loan</a:t>
          </a:r>
          <a:endParaRPr lang="en-US" dirty="0"/>
        </a:p>
      </dgm:t>
    </dgm:pt>
    <dgm:pt modelId="{18EC14B9-D059-4DC1-95F9-AFAE182BEB7D}" type="parTrans" cxnId="{C4B31940-02AA-4382-98F5-63A8F9551CAF}">
      <dgm:prSet/>
      <dgm:spPr/>
      <dgm:t>
        <a:bodyPr/>
        <a:lstStyle/>
        <a:p>
          <a:endParaRPr lang="en-US"/>
        </a:p>
      </dgm:t>
    </dgm:pt>
    <dgm:pt modelId="{A5E3C5AE-1B7D-4908-AB1A-96192AFF7668}" type="sibTrans" cxnId="{C4B31940-02AA-4382-98F5-63A8F9551CAF}">
      <dgm:prSet/>
      <dgm:spPr/>
      <dgm:t>
        <a:bodyPr/>
        <a:lstStyle/>
        <a:p>
          <a:endParaRPr lang="en-US"/>
        </a:p>
      </dgm:t>
    </dgm:pt>
    <dgm:pt modelId="{D8AE305C-8AF6-4E28-B1E7-BC0E6807D868}">
      <dgm:prSet phldrT="[Text]"/>
      <dgm:spPr/>
      <dgm:t>
        <a:bodyPr/>
        <a:lstStyle/>
        <a:p>
          <a:r>
            <a:rPr lang="en-US" dirty="0" smtClean="0"/>
            <a:t>Subsidized Loans</a:t>
          </a:r>
          <a:endParaRPr lang="en-US" dirty="0"/>
        </a:p>
      </dgm:t>
    </dgm:pt>
    <dgm:pt modelId="{6F2ABB6F-934D-4A6C-BA75-D6913C38B2EB}" type="parTrans" cxnId="{E00529A5-9EB0-426E-8E92-907F36D738E3}">
      <dgm:prSet/>
      <dgm:spPr/>
      <dgm:t>
        <a:bodyPr/>
        <a:lstStyle/>
        <a:p>
          <a:endParaRPr lang="en-US"/>
        </a:p>
      </dgm:t>
    </dgm:pt>
    <dgm:pt modelId="{F75AF6B2-7305-4851-96F4-CA49394DF7AE}" type="sibTrans" cxnId="{E00529A5-9EB0-426E-8E92-907F36D738E3}">
      <dgm:prSet/>
      <dgm:spPr/>
      <dgm:t>
        <a:bodyPr/>
        <a:lstStyle/>
        <a:p>
          <a:endParaRPr lang="en-US"/>
        </a:p>
      </dgm:t>
    </dgm:pt>
    <dgm:pt modelId="{241B62BC-459B-4670-9140-56BC99B3FCD2}">
      <dgm:prSet phldrT="[Text]"/>
      <dgm:spPr/>
      <dgm:t>
        <a:bodyPr/>
        <a:lstStyle/>
        <a:p>
          <a:r>
            <a:rPr lang="en-US" dirty="0" smtClean="0"/>
            <a:t>Unsubsidized Loans</a:t>
          </a:r>
          <a:endParaRPr lang="en-US" dirty="0"/>
        </a:p>
      </dgm:t>
    </dgm:pt>
    <dgm:pt modelId="{8E0893D3-26B3-47D1-99A8-0E1AA976EE77}" type="parTrans" cxnId="{D0C88620-CF57-4B75-A77D-9ADF4E4DC1F6}">
      <dgm:prSet/>
      <dgm:spPr/>
      <dgm:t>
        <a:bodyPr/>
        <a:lstStyle/>
        <a:p>
          <a:endParaRPr lang="en-US"/>
        </a:p>
      </dgm:t>
    </dgm:pt>
    <dgm:pt modelId="{4121DF67-1C9E-4404-97F3-51542B92CDEB}" type="sibTrans" cxnId="{D0C88620-CF57-4B75-A77D-9ADF4E4DC1F6}">
      <dgm:prSet/>
      <dgm:spPr/>
      <dgm:t>
        <a:bodyPr/>
        <a:lstStyle/>
        <a:p>
          <a:endParaRPr lang="en-US"/>
        </a:p>
      </dgm:t>
    </dgm:pt>
    <dgm:pt modelId="{52FEDE0F-89C8-4C1A-BDF8-F5F86B3E2194}">
      <dgm:prSet phldrT="[Text]"/>
      <dgm:spPr/>
      <dgm:t>
        <a:bodyPr/>
        <a:lstStyle/>
        <a:p>
          <a:r>
            <a:rPr lang="en-US" dirty="0" smtClean="0"/>
            <a:t>PLUS Loans</a:t>
          </a:r>
          <a:endParaRPr lang="en-US" dirty="0"/>
        </a:p>
      </dgm:t>
    </dgm:pt>
    <dgm:pt modelId="{17FFE332-F7E9-4E3F-978B-5F9397052CDC}" type="parTrans" cxnId="{282A4B31-5498-49C5-B25F-25C30FB6034A}">
      <dgm:prSet/>
      <dgm:spPr/>
      <dgm:t>
        <a:bodyPr/>
        <a:lstStyle/>
        <a:p>
          <a:endParaRPr lang="en-US"/>
        </a:p>
      </dgm:t>
    </dgm:pt>
    <dgm:pt modelId="{AE0CB26F-AD72-4144-9986-8574ED16CC0A}" type="sibTrans" cxnId="{282A4B31-5498-49C5-B25F-25C30FB6034A}">
      <dgm:prSet/>
      <dgm:spPr/>
      <dgm:t>
        <a:bodyPr/>
        <a:lstStyle/>
        <a:p>
          <a:endParaRPr lang="en-US"/>
        </a:p>
      </dgm:t>
    </dgm:pt>
    <dgm:pt modelId="{CD8CFDE4-BDB3-4838-8762-558614514A62}">
      <dgm:prSet phldrT="[Text]"/>
      <dgm:spPr/>
      <dgm:t>
        <a:bodyPr/>
        <a:lstStyle/>
        <a:p>
          <a:pPr algn="ctr"/>
          <a:r>
            <a:rPr lang="en-US" dirty="0" smtClean="0"/>
            <a:t>Scholarships </a:t>
          </a:r>
          <a:endParaRPr lang="en-US" b="1" i="1" dirty="0"/>
        </a:p>
      </dgm:t>
    </dgm:pt>
    <dgm:pt modelId="{B1366D13-B878-4828-A855-3F657EBC8A6E}" type="parTrans" cxnId="{B51BEF2D-B706-4445-9B6F-9B30F278F528}">
      <dgm:prSet/>
      <dgm:spPr/>
      <dgm:t>
        <a:bodyPr/>
        <a:lstStyle/>
        <a:p>
          <a:endParaRPr lang="en-US"/>
        </a:p>
      </dgm:t>
    </dgm:pt>
    <dgm:pt modelId="{18D7009B-EEAB-4DD0-A884-FA3FC436C085}" type="sibTrans" cxnId="{B51BEF2D-B706-4445-9B6F-9B30F278F528}">
      <dgm:prSet/>
      <dgm:spPr/>
      <dgm:t>
        <a:bodyPr/>
        <a:lstStyle/>
        <a:p>
          <a:endParaRPr lang="en-US"/>
        </a:p>
      </dgm:t>
    </dgm:pt>
    <dgm:pt modelId="{5323794F-227E-4EE9-A5FB-D3D524492D49}">
      <dgm:prSet phldrT="[Text]"/>
      <dgm:spPr/>
      <dgm:t>
        <a:bodyPr/>
        <a:lstStyle/>
        <a:p>
          <a:pPr algn="ctr"/>
          <a:r>
            <a:rPr lang="en-US" dirty="0" smtClean="0"/>
            <a:t>Federal Work Study</a:t>
          </a:r>
          <a:endParaRPr lang="en-US" dirty="0"/>
        </a:p>
      </dgm:t>
    </dgm:pt>
    <dgm:pt modelId="{8F74BAAF-ED5E-44F0-A88E-5F33264AF05A}" type="parTrans" cxnId="{9CB72B2D-9752-42F2-9562-1C4AF19377DA}">
      <dgm:prSet/>
      <dgm:spPr/>
      <dgm:t>
        <a:bodyPr/>
        <a:lstStyle/>
        <a:p>
          <a:endParaRPr lang="en-US"/>
        </a:p>
      </dgm:t>
    </dgm:pt>
    <dgm:pt modelId="{A7D1261E-AAFF-4BFC-9A95-0EA2120A6865}" type="sibTrans" cxnId="{9CB72B2D-9752-42F2-9562-1C4AF19377DA}">
      <dgm:prSet/>
      <dgm:spPr/>
      <dgm:t>
        <a:bodyPr/>
        <a:lstStyle/>
        <a:p>
          <a:endParaRPr lang="en-US"/>
        </a:p>
      </dgm:t>
    </dgm:pt>
    <dgm:pt modelId="{47FF891E-8285-4E58-8FA5-183E46F02548}">
      <dgm:prSet phldrT="[Text]"/>
      <dgm:spPr/>
      <dgm:t>
        <a:bodyPr/>
        <a:lstStyle/>
        <a:p>
          <a:pPr algn="ctr"/>
          <a:r>
            <a:rPr lang="en-US" dirty="0" smtClean="0"/>
            <a:t>NM No-Need Work Study</a:t>
          </a:r>
          <a:endParaRPr lang="en-US" dirty="0"/>
        </a:p>
      </dgm:t>
    </dgm:pt>
    <dgm:pt modelId="{17E22454-AC93-476D-905D-9DFFD9AD727D}" type="parTrans" cxnId="{0D1824F2-8B0B-435B-B0B6-FA561AA2F26F}">
      <dgm:prSet/>
      <dgm:spPr/>
      <dgm:t>
        <a:bodyPr/>
        <a:lstStyle/>
        <a:p>
          <a:endParaRPr lang="en-US"/>
        </a:p>
      </dgm:t>
    </dgm:pt>
    <dgm:pt modelId="{167FF0CC-E1AA-402F-907E-6FC9C983AB87}" type="sibTrans" cxnId="{0D1824F2-8B0B-435B-B0B6-FA561AA2F26F}">
      <dgm:prSet/>
      <dgm:spPr/>
      <dgm:t>
        <a:bodyPr/>
        <a:lstStyle/>
        <a:p>
          <a:endParaRPr lang="en-US"/>
        </a:p>
      </dgm:t>
    </dgm:pt>
    <dgm:pt modelId="{78703320-DA6E-4C74-A2A5-F68D10E50592}">
      <dgm:prSet phldrT="[Text]"/>
      <dgm:spPr/>
      <dgm:t>
        <a:bodyPr/>
        <a:lstStyle/>
        <a:p>
          <a:pPr algn="ctr"/>
          <a:r>
            <a:rPr lang="en-US" dirty="0" smtClean="0"/>
            <a:t>State Grants</a:t>
          </a:r>
          <a:endParaRPr lang="en-US" dirty="0"/>
        </a:p>
      </dgm:t>
    </dgm:pt>
    <dgm:pt modelId="{798AB9D9-302F-4FF9-A741-381AB6F177D1}" type="parTrans" cxnId="{6DCE8361-9E2B-4659-89C2-D6C6B25269EE}">
      <dgm:prSet/>
      <dgm:spPr/>
      <dgm:t>
        <a:bodyPr/>
        <a:lstStyle/>
        <a:p>
          <a:endParaRPr lang="en-US"/>
        </a:p>
      </dgm:t>
    </dgm:pt>
    <dgm:pt modelId="{56FBB93B-6BB9-4580-95C9-83505DC96D14}" type="sibTrans" cxnId="{6DCE8361-9E2B-4659-89C2-D6C6B25269EE}">
      <dgm:prSet/>
      <dgm:spPr/>
      <dgm:t>
        <a:bodyPr/>
        <a:lstStyle/>
        <a:p>
          <a:endParaRPr lang="en-US"/>
        </a:p>
      </dgm:t>
    </dgm:pt>
    <dgm:pt modelId="{C6D432F4-5157-46B6-A17A-D3A6AEDF5CBE}">
      <dgm:prSet phldrT="[Text]"/>
      <dgm:spPr/>
      <dgm:t>
        <a:bodyPr/>
        <a:lstStyle/>
        <a:p>
          <a:pPr algn="ctr"/>
          <a:r>
            <a:rPr lang="en-US" dirty="0" smtClean="0"/>
            <a:t>Institutional Grants</a:t>
          </a:r>
          <a:endParaRPr lang="en-US" dirty="0"/>
        </a:p>
      </dgm:t>
    </dgm:pt>
    <dgm:pt modelId="{D70B8AB3-3C1D-483F-A26B-57CC96576077}" type="parTrans" cxnId="{B9FCCC6C-8B65-4156-9EAB-1CCA38DC5A9F}">
      <dgm:prSet/>
      <dgm:spPr/>
      <dgm:t>
        <a:bodyPr/>
        <a:lstStyle/>
        <a:p>
          <a:endParaRPr lang="en-US"/>
        </a:p>
      </dgm:t>
    </dgm:pt>
    <dgm:pt modelId="{D7DA3325-B1FF-4CEA-A2CF-930F1FD9C8C6}" type="sibTrans" cxnId="{B9FCCC6C-8B65-4156-9EAB-1CCA38DC5A9F}">
      <dgm:prSet/>
      <dgm:spPr/>
      <dgm:t>
        <a:bodyPr/>
        <a:lstStyle/>
        <a:p>
          <a:endParaRPr lang="en-US"/>
        </a:p>
      </dgm:t>
    </dgm:pt>
    <dgm:pt modelId="{E51E5F00-34F5-4465-BCF1-8272E2FF0782}" type="pres">
      <dgm:prSet presAssocID="{5665323A-C0C9-4475-8765-13EE6FB13BCB}" presName="Name0" presStyleCnt="0">
        <dgm:presLayoutVars>
          <dgm:chPref val="3"/>
          <dgm:dir/>
          <dgm:animLvl val="lvl"/>
          <dgm:resizeHandles/>
        </dgm:presLayoutVars>
      </dgm:prSet>
      <dgm:spPr/>
      <dgm:t>
        <a:bodyPr/>
        <a:lstStyle/>
        <a:p>
          <a:endParaRPr lang="en-US"/>
        </a:p>
      </dgm:t>
    </dgm:pt>
    <dgm:pt modelId="{246B8BD9-5511-4DBD-AB56-02D17AD1EE4C}" type="pres">
      <dgm:prSet presAssocID="{A0D40156-3662-48E9-A3FE-0DB3EF4516DA}" presName="horFlow" presStyleCnt="0"/>
      <dgm:spPr/>
    </dgm:pt>
    <dgm:pt modelId="{88A6FE62-F427-44E6-BF73-D241413F90C1}" type="pres">
      <dgm:prSet presAssocID="{A0D40156-3662-48E9-A3FE-0DB3EF4516DA}" presName="bigChev" presStyleLbl="node1" presStyleIdx="0" presStyleCnt="3"/>
      <dgm:spPr/>
      <dgm:t>
        <a:bodyPr/>
        <a:lstStyle/>
        <a:p>
          <a:endParaRPr lang="en-US"/>
        </a:p>
      </dgm:t>
    </dgm:pt>
    <dgm:pt modelId="{BE29A75D-C3E1-4DFC-8487-E4954B435C82}" type="pres">
      <dgm:prSet presAssocID="{B1366D13-B878-4828-A855-3F657EBC8A6E}" presName="parTrans" presStyleCnt="0"/>
      <dgm:spPr/>
    </dgm:pt>
    <dgm:pt modelId="{A3F8ECBE-4268-449A-A6DA-C06C53212D43}" type="pres">
      <dgm:prSet presAssocID="{CD8CFDE4-BDB3-4838-8762-558614514A62}" presName="node" presStyleLbl="alignAccFollowNode1" presStyleIdx="0" presStyleCnt="11">
        <dgm:presLayoutVars>
          <dgm:bulletEnabled val="1"/>
        </dgm:presLayoutVars>
      </dgm:prSet>
      <dgm:spPr/>
      <dgm:t>
        <a:bodyPr/>
        <a:lstStyle/>
        <a:p>
          <a:endParaRPr lang="en-US"/>
        </a:p>
      </dgm:t>
    </dgm:pt>
    <dgm:pt modelId="{1A56541F-42AE-4182-9D60-61D2ECB58614}" type="pres">
      <dgm:prSet presAssocID="{18D7009B-EEAB-4DD0-A884-FA3FC436C085}" presName="sibTrans" presStyleCnt="0"/>
      <dgm:spPr/>
    </dgm:pt>
    <dgm:pt modelId="{768E76E9-53B2-4359-866A-3CA7AE27F2AB}" type="pres">
      <dgm:prSet presAssocID="{5F360EDB-33A0-43CC-A99C-4A380062008F}" presName="node" presStyleLbl="alignAccFollowNode1" presStyleIdx="1" presStyleCnt="11">
        <dgm:presLayoutVars>
          <dgm:bulletEnabled val="1"/>
        </dgm:presLayoutVars>
      </dgm:prSet>
      <dgm:spPr/>
      <dgm:t>
        <a:bodyPr/>
        <a:lstStyle/>
        <a:p>
          <a:endParaRPr lang="en-US"/>
        </a:p>
      </dgm:t>
    </dgm:pt>
    <dgm:pt modelId="{AC959446-55C2-489F-AA86-714EC398CDF6}" type="pres">
      <dgm:prSet presAssocID="{250961FA-7B6D-47BC-AF22-4DEF0C43DE59}" presName="sibTrans" presStyleCnt="0"/>
      <dgm:spPr/>
    </dgm:pt>
    <dgm:pt modelId="{F18562F0-9123-49D2-8F6B-1765BC3043AA}" type="pres">
      <dgm:prSet presAssocID="{78703320-DA6E-4C74-A2A5-F68D10E50592}" presName="node" presStyleLbl="alignAccFollowNode1" presStyleIdx="2" presStyleCnt="11">
        <dgm:presLayoutVars>
          <dgm:bulletEnabled val="1"/>
        </dgm:presLayoutVars>
      </dgm:prSet>
      <dgm:spPr/>
      <dgm:t>
        <a:bodyPr/>
        <a:lstStyle/>
        <a:p>
          <a:endParaRPr lang="en-US"/>
        </a:p>
      </dgm:t>
    </dgm:pt>
    <dgm:pt modelId="{92FD0485-5896-4DF1-B5AE-F53B126742CE}" type="pres">
      <dgm:prSet presAssocID="{56FBB93B-6BB9-4580-95C9-83505DC96D14}" presName="sibTrans" presStyleCnt="0"/>
      <dgm:spPr/>
    </dgm:pt>
    <dgm:pt modelId="{265D8707-8048-4F36-AB20-D85440B03703}" type="pres">
      <dgm:prSet presAssocID="{C6D432F4-5157-46B6-A17A-D3A6AEDF5CBE}" presName="node" presStyleLbl="alignAccFollowNode1" presStyleIdx="3" presStyleCnt="11">
        <dgm:presLayoutVars>
          <dgm:bulletEnabled val="1"/>
        </dgm:presLayoutVars>
      </dgm:prSet>
      <dgm:spPr/>
      <dgm:t>
        <a:bodyPr/>
        <a:lstStyle/>
        <a:p>
          <a:endParaRPr lang="en-US"/>
        </a:p>
      </dgm:t>
    </dgm:pt>
    <dgm:pt modelId="{379691EE-56FB-41D8-A4AE-A02F9D8B7B20}" type="pres">
      <dgm:prSet presAssocID="{A0D40156-3662-48E9-A3FE-0DB3EF4516DA}" presName="vSp" presStyleCnt="0"/>
      <dgm:spPr/>
    </dgm:pt>
    <dgm:pt modelId="{B0916A27-D737-4DF1-9C4C-5356895C49F5}" type="pres">
      <dgm:prSet presAssocID="{FBC8D9A6-123D-4A24-A962-89ACE0B8CBBE}" presName="horFlow" presStyleCnt="0"/>
      <dgm:spPr/>
    </dgm:pt>
    <dgm:pt modelId="{0D41FBE0-F1F4-4EF9-95EF-322FB33A5CB3}" type="pres">
      <dgm:prSet presAssocID="{FBC8D9A6-123D-4A24-A962-89ACE0B8CBBE}" presName="bigChev" presStyleLbl="node1" presStyleIdx="1" presStyleCnt="3"/>
      <dgm:spPr/>
      <dgm:t>
        <a:bodyPr/>
        <a:lstStyle/>
        <a:p>
          <a:endParaRPr lang="en-US"/>
        </a:p>
      </dgm:t>
    </dgm:pt>
    <dgm:pt modelId="{D9A1D209-C557-4955-81AA-6019346A5287}" type="pres">
      <dgm:prSet presAssocID="{B8C82F1D-B3DC-4433-8709-3169B9FCD275}" presName="parTrans" presStyleCnt="0"/>
      <dgm:spPr/>
    </dgm:pt>
    <dgm:pt modelId="{2E29E550-8DBA-454B-8707-A006CB40D8D9}" type="pres">
      <dgm:prSet presAssocID="{F144A092-B5CF-4B1B-A770-3D1228893DAF}" presName="node" presStyleLbl="alignAccFollowNode1" presStyleIdx="4" presStyleCnt="11">
        <dgm:presLayoutVars>
          <dgm:bulletEnabled val="1"/>
        </dgm:presLayoutVars>
      </dgm:prSet>
      <dgm:spPr/>
      <dgm:t>
        <a:bodyPr/>
        <a:lstStyle/>
        <a:p>
          <a:endParaRPr lang="en-US"/>
        </a:p>
      </dgm:t>
    </dgm:pt>
    <dgm:pt modelId="{56BE04C7-7472-44F9-B316-0E140BCE5143}" type="pres">
      <dgm:prSet presAssocID="{81600E9A-3D32-4835-A4A9-85D7300CA8C4}" presName="sibTrans" presStyleCnt="0"/>
      <dgm:spPr/>
    </dgm:pt>
    <dgm:pt modelId="{F4E77BE4-13AE-45E8-B997-2BC78BCE61A5}" type="pres">
      <dgm:prSet presAssocID="{5323794F-227E-4EE9-A5FB-D3D524492D49}" presName="node" presStyleLbl="alignAccFollowNode1" presStyleIdx="5" presStyleCnt="11">
        <dgm:presLayoutVars>
          <dgm:bulletEnabled val="1"/>
        </dgm:presLayoutVars>
      </dgm:prSet>
      <dgm:spPr/>
      <dgm:t>
        <a:bodyPr/>
        <a:lstStyle/>
        <a:p>
          <a:endParaRPr lang="en-US"/>
        </a:p>
      </dgm:t>
    </dgm:pt>
    <dgm:pt modelId="{873F0D1E-0AEF-41F7-9C66-8F8CB4285E38}" type="pres">
      <dgm:prSet presAssocID="{A7D1261E-AAFF-4BFC-9A95-0EA2120A6865}" presName="sibTrans" presStyleCnt="0"/>
      <dgm:spPr/>
    </dgm:pt>
    <dgm:pt modelId="{AE20D35D-6217-4DBC-B22D-73C55A692653}" type="pres">
      <dgm:prSet presAssocID="{47FF891E-8285-4E58-8FA5-183E46F02548}" presName="node" presStyleLbl="alignAccFollowNode1" presStyleIdx="6" presStyleCnt="11">
        <dgm:presLayoutVars>
          <dgm:bulletEnabled val="1"/>
        </dgm:presLayoutVars>
      </dgm:prSet>
      <dgm:spPr/>
      <dgm:t>
        <a:bodyPr/>
        <a:lstStyle/>
        <a:p>
          <a:endParaRPr lang="en-US"/>
        </a:p>
      </dgm:t>
    </dgm:pt>
    <dgm:pt modelId="{0A465BE1-1DA5-42CA-B369-A4B7B327D4E3}" type="pres">
      <dgm:prSet presAssocID="{FBC8D9A6-123D-4A24-A962-89ACE0B8CBBE}" presName="vSp" presStyleCnt="0"/>
      <dgm:spPr/>
    </dgm:pt>
    <dgm:pt modelId="{04DA1E3B-1B07-4A58-BABD-CDE64CC398C9}" type="pres">
      <dgm:prSet presAssocID="{01D34A4C-2D4C-4160-BCF0-00580D4F12AC}" presName="horFlow" presStyleCnt="0"/>
      <dgm:spPr/>
    </dgm:pt>
    <dgm:pt modelId="{557B873A-7796-4434-B675-BE9281439B11}" type="pres">
      <dgm:prSet presAssocID="{01D34A4C-2D4C-4160-BCF0-00580D4F12AC}" presName="bigChev" presStyleLbl="node1" presStyleIdx="2" presStyleCnt="3"/>
      <dgm:spPr/>
      <dgm:t>
        <a:bodyPr/>
        <a:lstStyle/>
        <a:p>
          <a:endParaRPr lang="en-US"/>
        </a:p>
      </dgm:t>
    </dgm:pt>
    <dgm:pt modelId="{EDF402FE-F444-4655-919E-D9CF877AE633}" type="pres">
      <dgm:prSet presAssocID="{18EC14B9-D059-4DC1-95F9-AFAE182BEB7D}" presName="parTrans" presStyleCnt="0"/>
      <dgm:spPr/>
    </dgm:pt>
    <dgm:pt modelId="{1FDB390B-77AC-4F4A-91EF-AA404E3B04DA}" type="pres">
      <dgm:prSet presAssocID="{DAA3531A-575D-4735-ADB7-840A4B1D40D0}" presName="node" presStyleLbl="alignAccFollowNode1" presStyleIdx="7" presStyleCnt="11">
        <dgm:presLayoutVars>
          <dgm:bulletEnabled val="1"/>
        </dgm:presLayoutVars>
      </dgm:prSet>
      <dgm:spPr/>
      <dgm:t>
        <a:bodyPr/>
        <a:lstStyle/>
        <a:p>
          <a:endParaRPr lang="en-US"/>
        </a:p>
      </dgm:t>
    </dgm:pt>
    <dgm:pt modelId="{F324FF52-A802-49CF-9A22-7F7BE315F662}" type="pres">
      <dgm:prSet presAssocID="{A5E3C5AE-1B7D-4908-AB1A-96192AFF7668}" presName="sibTrans" presStyleCnt="0"/>
      <dgm:spPr/>
    </dgm:pt>
    <dgm:pt modelId="{74DACDB7-244C-4428-BFBF-B96EAF98AA09}" type="pres">
      <dgm:prSet presAssocID="{D8AE305C-8AF6-4E28-B1E7-BC0E6807D868}" presName="node" presStyleLbl="alignAccFollowNode1" presStyleIdx="8" presStyleCnt="11">
        <dgm:presLayoutVars>
          <dgm:bulletEnabled val="1"/>
        </dgm:presLayoutVars>
      </dgm:prSet>
      <dgm:spPr/>
      <dgm:t>
        <a:bodyPr/>
        <a:lstStyle/>
        <a:p>
          <a:endParaRPr lang="en-US"/>
        </a:p>
      </dgm:t>
    </dgm:pt>
    <dgm:pt modelId="{B41A6C1F-F4D4-4E0B-AA8A-51DF9E3708F8}" type="pres">
      <dgm:prSet presAssocID="{F75AF6B2-7305-4851-96F4-CA49394DF7AE}" presName="sibTrans" presStyleCnt="0"/>
      <dgm:spPr/>
    </dgm:pt>
    <dgm:pt modelId="{C85E22E8-CDF3-4013-BCA5-3DED197A0DB0}" type="pres">
      <dgm:prSet presAssocID="{241B62BC-459B-4670-9140-56BC99B3FCD2}" presName="node" presStyleLbl="alignAccFollowNode1" presStyleIdx="9" presStyleCnt="11">
        <dgm:presLayoutVars>
          <dgm:bulletEnabled val="1"/>
        </dgm:presLayoutVars>
      </dgm:prSet>
      <dgm:spPr/>
      <dgm:t>
        <a:bodyPr/>
        <a:lstStyle/>
        <a:p>
          <a:endParaRPr lang="en-US"/>
        </a:p>
      </dgm:t>
    </dgm:pt>
    <dgm:pt modelId="{6CB29A7B-E6B9-427E-8104-811BAEB645D1}" type="pres">
      <dgm:prSet presAssocID="{4121DF67-1C9E-4404-97F3-51542B92CDEB}" presName="sibTrans" presStyleCnt="0"/>
      <dgm:spPr/>
    </dgm:pt>
    <dgm:pt modelId="{57F6E29D-BECF-4FA7-9C9C-9CE853EBB996}" type="pres">
      <dgm:prSet presAssocID="{52FEDE0F-89C8-4C1A-BDF8-F5F86B3E2194}" presName="node" presStyleLbl="alignAccFollowNode1" presStyleIdx="10" presStyleCnt="11">
        <dgm:presLayoutVars>
          <dgm:bulletEnabled val="1"/>
        </dgm:presLayoutVars>
      </dgm:prSet>
      <dgm:spPr/>
      <dgm:t>
        <a:bodyPr/>
        <a:lstStyle/>
        <a:p>
          <a:endParaRPr lang="en-US"/>
        </a:p>
      </dgm:t>
    </dgm:pt>
  </dgm:ptLst>
  <dgm:cxnLst>
    <dgm:cxn modelId="{721ECB83-F62B-4209-AEF4-80E4B1371CB6}" type="presOf" srcId="{5323794F-227E-4EE9-A5FB-D3D524492D49}" destId="{F4E77BE4-13AE-45E8-B997-2BC78BCE61A5}" srcOrd="0" destOrd="0" presId="urn:microsoft.com/office/officeart/2005/8/layout/lProcess3"/>
    <dgm:cxn modelId="{A22F32CF-64CC-4AD0-B357-5E57AB14EC24}" type="presOf" srcId="{CD8CFDE4-BDB3-4838-8762-558614514A62}" destId="{A3F8ECBE-4268-449A-A6DA-C06C53212D43}" srcOrd="0" destOrd="0" presId="urn:microsoft.com/office/officeart/2005/8/layout/lProcess3"/>
    <dgm:cxn modelId="{B51BEF2D-B706-4445-9B6F-9B30F278F528}" srcId="{A0D40156-3662-48E9-A3FE-0DB3EF4516DA}" destId="{CD8CFDE4-BDB3-4838-8762-558614514A62}" srcOrd="0" destOrd="0" parTransId="{B1366D13-B878-4828-A855-3F657EBC8A6E}" sibTransId="{18D7009B-EEAB-4DD0-A884-FA3FC436C085}"/>
    <dgm:cxn modelId="{B9FCCC6C-8B65-4156-9EAB-1CCA38DC5A9F}" srcId="{A0D40156-3662-48E9-A3FE-0DB3EF4516DA}" destId="{C6D432F4-5157-46B6-A17A-D3A6AEDF5CBE}" srcOrd="3" destOrd="0" parTransId="{D70B8AB3-3C1D-483F-A26B-57CC96576077}" sibTransId="{D7DA3325-B1FF-4CEA-A2CF-930F1FD9C8C6}"/>
    <dgm:cxn modelId="{D0C88620-CF57-4B75-A77D-9ADF4E4DC1F6}" srcId="{01D34A4C-2D4C-4160-BCF0-00580D4F12AC}" destId="{241B62BC-459B-4670-9140-56BC99B3FCD2}" srcOrd="2" destOrd="0" parTransId="{8E0893D3-26B3-47D1-99A8-0E1AA976EE77}" sibTransId="{4121DF67-1C9E-4404-97F3-51542B92CDEB}"/>
    <dgm:cxn modelId="{13F302AA-EFB7-461D-95B3-6DD5C278EA17}" srcId="{5665323A-C0C9-4475-8765-13EE6FB13BCB}" destId="{FBC8D9A6-123D-4A24-A962-89ACE0B8CBBE}" srcOrd="1" destOrd="0" parTransId="{3887F27B-6B23-4DAD-BFD2-65F1C57568A4}" sibTransId="{0C964C76-388C-4351-832F-6412032B55CB}"/>
    <dgm:cxn modelId="{779B97D9-FEAB-47E8-94BB-587173DD4AB9}" type="presOf" srcId="{47FF891E-8285-4E58-8FA5-183E46F02548}" destId="{AE20D35D-6217-4DBC-B22D-73C55A692653}" srcOrd="0" destOrd="0" presId="urn:microsoft.com/office/officeart/2005/8/layout/lProcess3"/>
    <dgm:cxn modelId="{6DCE8361-9E2B-4659-89C2-D6C6B25269EE}" srcId="{A0D40156-3662-48E9-A3FE-0DB3EF4516DA}" destId="{78703320-DA6E-4C74-A2A5-F68D10E50592}" srcOrd="2" destOrd="0" parTransId="{798AB9D9-302F-4FF9-A741-381AB6F177D1}" sibTransId="{56FBB93B-6BB9-4580-95C9-83505DC96D14}"/>
    <dgm:cxn modelId="{F7C3BCF0-12E6-42AF-97D2-40FF80BB7232}" type="presOf" srcId="{F144A092-B5CF-4B1B-A770-3D1228893DAF}" destId="{2E29E550-8DBA-454B-8707-A006CB40D8D9}" srcOrd="0" destOrd="0" presId="urn:microsoft.com/office/officeart/2005/8/layout/lProcess3"/>
    <dgm:cxn modelId="{C4B31940-02AA-4382-98F5-63A8F9551CAF}" srcId="{01D34A4C-2D4C-4160-BCF0-00580D4F12AC}" destId="{DAA3531A-575D-4735-ADB7-840A4B1D40D0}" srcOrd="0" destOrd="0" parTransId="{18EC14B9-D059-4DC1-95F9-AFAE182BEB7D}" sibTransId="{A5E3C5AE-1B7D-4908-AB1A-96192AFF7668}"/>
    <dgm:cxn modelId="{E00529A5-9EB0-426E-8E92-907F36D738E3}" srcId="{01D34A4C-2D4C-4160-BCF0-00580D4F12AC}" destId="{D8AE305C-8AF6-4E28-B1E7-BC0E6807D868}" srcOrd="1" destOrd="0" parTransId="{6F2ABB6F-934D-4A6C-BA75-D6913C38B2EB}" sibTransId="{F75AF6B2-7305-4851-96F4-CA49394DF7AE}"/>
    <dgm:cxn modelId="{2A1DB0C4-3C19-4730-99AB-C808606C9480}" type="presOf" srcId="{A0D40156-3662-48E9-A3FE-0DB3EF4516DA}" destId="{88A6FE62-F427-44E6-BF73-D241413F90C1}" srcOrd="0" destOrd="0" presId="urn:microsoft.com/office/officeart/2005/8/layout/lProcess3"/>
    <dgm:cxn modelId="{8656A366-70FE-4C7D-A225-17EC1A83F95F}" srcId="{5665323A-C0C9-4475-8765-13EE6FB13BCB}" destId="{01D34A4C-2D4C-4160-BCF0-00580D4F12AC}" srcOrd="2" destOrd="0" parTransId="{987E6C49-5EA3-483B-A9A0-107DE5D99149}" sibTransId="{500AD69A-3824-4644-92E3-AAC32C55CB60}"/>
    <dgm:cxn modelId="{2F0EFD39-E54E-4611-8952-317DBD31836D}" type="presOf" srcId="{52FEDE0F-89C8-4C1A-BDF8-F5F86B3E2194}" destId="{57F6E29D-BECF-4FA7-9C9C-9CE853EBB996}" srcOrd="0" destOrd="0" presId="urn:microsoft.com/office/officeart/2005/8/layout/lProcess3"/>
    <dgm:cxn modelId="{9CB72B2D-9752-42F2-9562-1C4AF19377DA}" srcId="{FBC8D9A6-123D-4A24-A962-89ACE0B8CBBE}" destId="{5323794F-227E-4EE9-A5FB-D3D524492D49}" srcOrd="1" destOrd="0" parTransId="{8F74BAAF-ED5E-44F0-A88E-5F33264AF05A}" sibTransId="{A7D1261E-AAFF-4BFC-9A95-0EA2120A6865}"/>
    <dgm:cxn modelId="{9004BD74-2D8B-4815-B699-E88950BFF9EA}" type="presOf" srcId="{5F360EDB-33A0-43CC-A99C-4A380062008F}" destId="{768E76E9-53B2-4359-866A-3CA7AE27F2AB}" srcOrd="0" destOrd="0" presId="urn:microsoft.com/office/officeart/2005/8/layout/lProcess3"/>
    <dgm:cxn modelId="{A8FA5A1E-E850-4925-8A00-ECF0B50D4DFF}" type="presOf" srcId="{DAA3531A-575D-4735-ADB7-840A4B1D40D0}" destId="{1FDB390B-77AC-4F4A-91EF-AA404E3B04DA}" srcOrd="0" destOrd="0" presId="urn:microsoft.com/office/officeart/2005/8/layout/lProcess3"/>
    <dgm:cxn modelId="{7860B36F-DB2D-460A-AADF-4602736AE4B9}" type="presOf" srcId="{78703320-DA6E-4C74-A2A5-F68D10E50592}" destId="{F18562F0-9123-49D2-8F6B-1765BC3043AA}" srcOrd="0" destOrd="0" presId="urn:microsoft.com/office/officeart/2005/8/layout/lProcess3"/>
    <dgm:cxn modelId="{7566D76E-E0D4-4E99-BFBC-4133B7FC22D1}" type="presOf" srcId="{C6D432F4-5157-46B6-A17A-D3A6AEDF5CBE}" destId="{265D8707-8048-4F36-AB20-D85440B03703}" srcOrd="0" destOrd="0" presId="urn:microsoft.com/office/officeart/2005/8/layout/lProcess3"/>
    <dgm:cxn modelId="{0D1824F2-8B0B-435B-B0B6-FA561AA2F26F}" srcId="{FBC8D9A6-123D-4A24-A962-89ACE0B8CBBE}" destId="{47FF891E-8285-4E58-8FA5-183E46F02548}" srcOrd="2" destOrd="0" parTransId="{17E22454-AC93-476D-905D-9DFFD9AD727D}" sibTransId="{167FF0CC-E1AA-402F-907E-6FC9C983AB87}"/>
    <dgm:cxn modelId="{282A4B31-5498-49C5-B25F-25C30FB6034A}" srcId="{01D34A4C-2D4C-4160-BCF0-00580D4F12AC}" destId="{52FEDE0F-89C8-4C1A-BDF8-F5F86B3E2194}" srcOrd="3" destOrd="0" parTransId="{17FFE332-F7E9-4E3F-978B-5F9397052CDC}" sibTransId="{AE0CB26F-AD72-4144-9986-8574ED16CC0A}"/>
    <dgm:cxn modelId="{5778B197-A499-4A61-9155-23F19F718635}" srcId="{A0D40156-3662-48E9-A3FE-0DB3EF4516DA}" destId="{5F360EDB-33A0-43CC-A99C-4A380062008F}" srcOrd="1" destOrd="0" parTransId="{86FB3B0C-D537-457A-B0D9-62318E5A944A}" sibTransId="{250961FA-7B6D-47BC-AF22-4DEF0C43DE59}"/>
    <dgm:cxn modelId="{CA0E5BF5-794B-40FE-A7D7-81F04DF11633}" type="presOf" srcId="{241B62BC-459B-4670-9140-56BC99B3FCD2}" destId="{C85E22E8-CDF3-4013-BCA5-3DED197A0DB0}" srcOrd="0" destOrd="0" presId="urn:microsoft.com/office/officeart/2005/8/layout/lProcess3"/>
    <dgm:cxn modelId="{E0247CDF-FCBE-4BAB-BC5B-0E7E51206E18}" srcId="{FBC8D9A6-123D-4A24-A962-89ACE0B8CBBE}" destId="{F144A092-B5CF-4B1B-A770-3D1228893DAF}" srcOrd="0" destOrd="0" parTransId="{B8C82F1D-B3DC-4433-8709-3169B9FCD275}" sibTransId="{81600E9A-3D32-4835-A4A9-85D7300CA8C4}"/>
    <dgm:cxn modelId="{91CA13E2-F17E-4FF7-BB1F-DB2868B87414}" type="presOf" srcId="{5665323A-C0C9-4475-8765-13EE6FB13BCB}" destId="{E51E5F00-34F5-4465-BCF1-8272E2FF0782}" srcOrd="0" destOrd="0" presId="urn:microsoft.com/office/officeart/2005/8/layout/lProcess3"/>
    <dgm:cxn modelId="{A0DC226C-B253-43DD-AB7E-184D785D7BE6}" srcId="{5665323A-C0C9-4475-8765-13EE6FB13BCB}" destId="{A0D40156-3662-48E9-A3FE-0DB3EF4516DA}" srcOrd="0" destOrd="0" parTransId="{CB38550C-9766-4DB0-82DB-1C292C374209}" sibTransId="{5846345A-A826-4C06-A51E-72D0872C214F}"/>
    <dgm:cxn modelId="{0E3A6BB3-DFA0-49D2-B35A-62F69A26451E}" type="presOf" srcId="{D8AE305C-8AF6-4E28-B1E7-BC0E6807D868}" destId="{74DACDB7-244C-4428-BFBF-B96EAF98AA09}" srcOrd="0" destOrd="0" presId="urn:microsoft.com/office/officeart/2005/8/layout/lProcess3"/>
    <dgm:cxn modelId="{24075CE9-307F-4FB2-9CE4-852A2DFC3004}" type="presOf" srcId="{01D34A4C-2D4C-4160-BCF0-00580D4F12AC}" destId="{557B873A-7796-4434-B675-BE9281439B11}" srcOrd="0" destOrd="0" presId="urn:microsoft.com/office/officeart/2005/8/layout/lProcess3"/>
    <dgm:cxn modelId="{C41CEA96-2E00-4756-9A5F-20ED7246B713}" type="presOf" srcId="{FBC8D9A6-123D-4A24-A962-89ACE0B8CBBE}" destId="{0D41FBE0-F1F4-4EF9-95EF-322FB33A5CB3}" srcOrd="0" destOrd="0" presId="urn:microsoft.com/office/officeart/2005/8/layout/lProcess3"/>
    <dgm:cxn modelId="{4A4042CA-99FE-4FDC-81D4-191C44F2C35A}" type="presParOf" srcId="{E51E5F00-34F5-4465-BCF1-8272E2FF0782}" destId="{246B8BD9-5511-4DBD-AB56-02D17AD1EE4C}" srcOrd="0" destOrd="0" presId="urn:microsoft.com/office/officeart/2005/8/layout/lProcess3"/>
    <dgm:cxn modelId="{3DA25CA5-2C2D-4CF3-A9F7-4379AE9F1D4A}" type="presParOf" srcId="{246B8BD9-5511-4DBD-AB56-02D17AD1EE4C}" destId="{88A6FE62-F427-44E6-BF73-D241413F90C1}" srcOrd="0" destOrd="0" presId="urn:microsoft.com/office/officeart/2005/8/layout/lProcess3"/>
    <dgm:cxn modelId="{E6CEA158-B06B-47B8-8967-0EFB42C10EE9}" type="presParOf" srcId="{246B8BD9-5511-4DBD-AB56-02D17AD1EE4C}" destId="{BE29A75D-C3E1-4DFC-8487-E4954B435C82}" srcOrd="1" destOrd="0" presId="urn:microsoft.com/office/officeart/2005/8/layout/lProcess3"/>
    <dgm:cxn modelId="{F3EC11F8-A36A-4C0D-8AD0-5799068252F0}" type="presParOf" srcId="{246B8BD9-5511-4DBD-AB56-02D17AD1EE4C}" destId="{A3F8ECBE-4268-449A-A6DA-C06C53212D43}" srcOrd="2" destOrd="0" presId="urn:microsoft.com/office/officeart/2005/8/layout/lProcess3"/>
    <dgm:cxn modelId="{B6A367E3-897C-457A-A811-0A8E388F4AE4}" type="presParOf" srcId="{246B8BD9-5511-4DBD-AB56-02D17AD1EE4C}" destId="{1A56541F-42AE-4182-9D60-61D2ECB58614}" srcOrd="3" destOrd="0" presId="urn:microsoft.com/office/officeart/2005/8/layout/lProcess3"/>
    <dgm:cxn modelId="{ED3952E8-7111-4989-90CC-AFE6298B3C50}" type="presParOf" srcId="{246B8BD9-5511-4DBD-AB56-02D17AD1EE4C}" destId="{768E76E9-53B2-4359-866A-3CA7AE27F2AB}" srcOrd="4" destOrd="0" presId="urn:microsoft.com/office/officeart/2005/8/layout/lProcess3"/>
    <dgm:cxn modelId="{86D96BD2-4408-4300-A4C3-0A03EF23694C}" type="presParOf" srcId="{246B8BD9-5511-4DBD-AB56-02D17AD1EE4C}" destId="{AC959446-55C2-489F-AA86-714EC398CDF6}" srcOrd="5" destOrd="0" presId="urn:microsoft.com/office/officeart/2005/8/layout/lProcess3"/>
    <dgm:cxn modelId="{95CA2BCC-0BF2-4891-814D-E5765FC6C2F4}" type="presParOf" srcId="{246B8BD9-5511-4DBD-AB56-02D17AD1EE4C}" destId="{F18562F0-9123-49D2-8F6B-1765BC3043AA}" srcOrd="6" destOrd="0" presId="urn:microsoft.com/office/officeart/2005/8/layout/lProcess3"/>
    <dgm:cxn modelId="{70C4B8B2-7BC5-4186-B925-898E1604B061}" type="presParOf" srcId="{246B8BD9-5511-4DBD-AB56-02D17AD1EE4C}" destId="{92FD0485-5896-4DF1-B5AE-F53B126742CE}" srcOrd="7" destOrd="0" presId="urn:microsoft.com/office/officeart/2005/8/layout/lProcess3"/>
    <dgm:cxn modelId="{B73CDC48-DC6C-4AC3-8890-E50936762C9B}" type="presParOf" srcId="{246B8BD9-5511-4DBD-AB56-02D17AD1EE4C}" destId="{265D8707-8048-4F36-AB20-D85440B03703}" srcOrd="8" destOrd="0" presId="urn:microsoft.com/office/officeart/2005/8/layout/lProcess3"/>
    <dgm:cxn modelId="{B1777C19-516A-4572-AC7B-8B41868FF342}" type="presParOf" srcId="{E51E5F00-34F5-4465-BCF1-8272E2FF0782}" destId="{379691EE-56FB-41D8-A4AE-A02F9D8B7B20}" srcOrd="1" destOrd="0" presId="urn:microsoft.com/office/officeart/2005/8/layout/lProcess3"/>
    <dgm:cxn modelId="{089C4325-4E2B-4717-B9AF-B80DC4AB4A1B}" type="presParOf" srcId="{E51E5F00-34F5-4465-BCF1-8272E2FF0782}" destId="{B0916A27-D737-4DF1-9C4C-5356895C49F5}" srcOrd="2" destOrd="0" presId="urn:microsoft.com/office/officeart/2005/8/layout/lProcess3"/>
    <dgm:cxn modelId="{B8773EE7-39A3-4EBD-9CC3-935C3CCF7CAF}" type="presParOf" srcId="{B0916A27-D737-4DF1-9C4C-5356895C49F5}" destId="{0D41FBE0-F1F4-4EF9-95EF-322FB33A5CB3}" srcOrd="0" destOrd="0" presId="urn:microsoft.com/office/officeart/2005/8/layout/lProcess3"/>
    <dgm:cxn modelId="{29A25575-409E-4747-921E-3DEA9205DFB5}" type="presParOf" srcId="{B0916A27-D737-4DF1-9C4C-5356895C49F5}" destId="{D9A1D209-C557-4955-81AA-6019346A5287}" srcOrd="1" destOrd="0" presId="urn:microsoft.com/office/officeart/2005/8/layout/lProcess3"/>
    <dgm:cxn modelId="{6D70FBD7-2CBE-4846-9F2A-951951C35638}" type="presParOf" srcId="{B0916A27-D737-4DF1-9C4C-5356895C49F5}" destId="{2E29E550-8DBA-454B-8707-A006CB40D8D9}" srcOrd="2" destOrd="0" presId="urn:microsoft.com/office/officeart/2005/8/layout/lProcess3"/>
    <dgm:cxn modelId="{CC460DA8-26BC-4273-B96A-B5023032ECD8}" type="presParOf" srcId="{B0916A27-D737-4DF1-9C4C-5356895C49F5}" destId="{56BE04C7-7472-44F9-B316-0E140BCE5143}" srcOrd="3" destOrd="0" presId="urn:microsoft.com/office/officeart/2005/8/layout/lProcess3"/>
    <dgm:cxn modelId="{22E3E052-B22E-4FE3-BB40-702A2B3F2A4C}" type="presParOf" srcId="{B0916A27-D737-4DF1-9C4C-5356895C49F5}" destId="{F4E77BE4-13AE-45E8-B997-2BC78BCE61A5}" srcOrd="4" destOrd="0" presId="urn:microsoft.com/office/officeart/2005/8/layout/lProcess3"/>
    <dgm:cxn modelId="{C271D9E5-ECEE-4935-A2C6-E7170132359E}" type="presParOf" srcId="{B0916A27-D737-4DF1-9C4C-5356895C49F5}" destId="{873F0D1E-0AEF-41F7-9C66-8F8CB4285E38}" srcOrd="5" destOrd="0" presId="urn:microsoft.com/office/officeart/2005/8/layout/lProcess3"/>
    <dgm:cxn modelId="{CA9C976B-23D7-41A2-AC9B-D4636F8E1148}" type="presParOf" srcId="{B0916A27-D737-4DF1-9C4C-5356895C49F5}" destId="{AE20D35D-6217-4DBC-B22D-73C55A692653}" srcOrd="6" destOrd="0" presId="urn:microsoft.com/office/officeart/2005/8/layout/lProcess3"/>
    <dgm:cxn modelId="{FDDCA73E-7DAA-4ADB-B8FA-9C9B9B8E669F}" type="presParOf" srcId="{E51E5F00-34F5-4465-BCF1-8272E2FF0782}" destId="{0A465BE1-1DA5-42CA-B369-A4B7B327D4E3}" srcOrd="3" destOrd="0" presId="urn:microsoft.com/office/officeart/2005/8/layout/lProcess3"/>
    <dgm:cxn modelId="{68BE8755-0942-4F27-A48D-9ACC322FEDB0}" type="presParOf" srcId="{E51E5F00-34F5-4465-BCF1-8272E2FF0782}" destId="{04DA1E3B-1B07-4A58-BABD-CDE64CC398C9}" srcOrd="4" destOrd="0" presId="urn:microsoft.com/office/officeart/2005/8/layout/lProcess3"/>
    <dgm:cxn modelId="{D4832135-14B1-4999-97C0-FC0AECA25216}" type="presParOf" srcId="{04DA1E3B-1B07-4A58-BABD-CDE64CC398C9}" destId="{557B873A-7796-4434-B675-BE9281439B11}" srcOrd="0" destOrd="0" presId="urn:microsoft.com/office/officeart/2005/8/layout/lProcess3"/>
    <dgm:cxn modelId="{8870D25F-AE22-495F-9B88-B2DD0E6672FF}" type="presParOf" srcId="{04DA1E3B-1B07-4A58-BABD-CDE64CC398C9}" destId="{EDF402FE-F444-4655-919E-D9CF877AE633}" srcOrd="1" destOrd="0" presId="urn:microsoft.com/office/officeart/2005/8/layout/lProcess3"/>
    <dgm:cxn modelId="{F70D4F54-8080-4846-AC08-A51A89E038EC}" type="presParOf" srcId="{04DA1E3B-1B07-4A58-BABD-CDE64CC398C9}" destId="{1FDB390B-77AC-4F4A-91EF-AA404E3B04DA}" srcOrd="2" destOrd="0" presId="urn:microsoft.com/office/officeart/2005/8/layout/lProcess3"/>
    <dgm:cxn modelId="{C7F7441F-EF1D-4D6F-934D-BBB80B30F52F}" type="presParOf" srcId="{04DA1E3B-1B07-4A58-BABD-CDE64CC398C9}" destId="{F324FF52-A802-49CF-9A22-7F7BE315F662}" srcOrd="3" destOrd="0" presId="urn:microsoft.com/office/officeart/2005/8/layout/lProcess3"/>
    <dgm:cxn modelId="{746263A3-F588-40B8-8CA1-E2DBD566757E}" type="presParOf" srcId="{04DA1E3B-1B07-4A58-BABD-CDE64CC398C9}" destId="{74DACDB7-244C-4428-BFBF-B96EAF98AA09}" srcOrd="4" destOrd="0" presId="urn:microsoft.com/office/officeart/2005/8/layout/lProcess3"/>
    <dgm:cxn modelId="{B6E8E5E5-3715-410C-9920-B8F4BAEDF9BF}" type="presParOf" srcId="{04DA1E3B-1B07-4A58-BABD-CDE64CC398C9}" destId="{B41A6C1F-F4D4-4E0B-AA8A-51DF9E3708F8}" srcOrd="5" destOrd="0" presId="urn:microsoft.com/office/officeart/2005/8/layout/lProcess3"/>
    <dgm:cxn modelId="{E0DE5292-25C6-42CB-908D-3F8A64077B3F}" type="presParOf" srcId="{04DA1E3B-1B07-4A58-BABD-CDE64CC398C9}" destId="{C85E22E8-CDF3-4013-BCA5-3DED197A0DB0}" srcOrd="6" destOrd="0" presId="urn:microsoft.com/office/officeart/2005/8/layout/lProcess3"/>
    <dgm:cxn modelId="{790866DF-6A5D-4FF7-8BBE-B3531CDDE1AF}" type="presParOf" srcId="{04DA1E3B-1B07-4A58-BABD-CDE64CC398C9}" destId="{6CB29A7B-E6B9-427E-8104-811BAEB645D1}" srcOrd="7" destOrd="0" presId="urn:microsoft.com/office/officeart/2005/8/layout/lProcess3"/>
    <dgm:cxn modelId="{D5188AE9-2391-4B34-9C14-01E5E9493C4A}" type="presParOf" srcId="{04DA1E3B-1B07-4A58-BABD-CDE64CC398C9}" destId="{57F6E29D-BECF-4FA7-9C9C-9CE853EBB996}" srcOrd="8"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Presidential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334232F9-B962-4B63-AE11-E9121ED52868}">
      <dgm:prSet phldrT="[Text]" custT="1"/>
      <dgm:spPr/>
      <dgm:t>
        <a:bodyPr/>
        <a:lstStyle/>
        <a:p>
          <a:r>
            <a:rPr lang="en-US" sz="1400" dirty="0" smtClean="0"/>
            <a:t>Approximately $7,607 per year</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Sixth semester unit GPA of 3.75 or higher (high school)</a:t>
          </a:r>
          <a:endParaRPr lang="en-US" sz="1400"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93C9A5A9-E11F-4D6F-8783-65E5687EBCFD}">
      <dgm:prSet phldrT="[Text]" custT="1"/>
      <dgm:spPr/>
      <dgm:t>
        <a:bodyPr/>
        <a:lstStyle/>
        <a:p>
          <a:r>
            <a:rPr lang="en-US" sz="1400" dirty="0" smtClean="0"/>
            <a:t>ACT of 25 or higher </a:t>
          </a:r>
          <a:r>
            <a:rPr lang="en-US" sz="1400" b="1" dirty="0" smtClean="0"/>
            <a:t>OR</a:t>
          </a:r>
          <a:r>
            <a:rPr lang="en-US" sz="1400" dirty="0" smtClean="0"/>
            <a:t> SAT of 1140 or higher </a:t>
          </a:r>
          <a:r>
            <a:rPr lang="en-US" sz="1400" b="1" dirty="0" smtClean="0"/>
            <a:t>AND</a:t>
          </a:r>
          <a:endParaRPr lang="en-US" sz="1400" b="1" dirty="0"/>
        </a:p>
      </dgm:t>
    </dgm:pt>
    <dgm:pt modelId="{4803B77A-F29F-46EE-8BCA-FFD0D29DD90A}" type="parTrans" cxnId="{1976E212-400F-472C-927D-2D061001E1D0}">
      <dgm:prSet/>
      <dgm:spPr/>
      <dgm:t>
        <a:bodyPr/>
        <a:lstStyle/>
        <a:p>
          <a:endParaRPr lang="en-US"/>
        </a:p>
      </dgm:t>
    </dgm:pt>
    <dgm:pt modelId="{0B334299-F87C-4512-9207-8DA906E20997}" type="sibTrans" cxnId="{1976E212-400F-472C-927D-2D061001E1D0}">
      <dgm:prSet/>
      <dgm:spPr/>
      <dgm:t>
        <a:bodyPr/>
        <a:lstStyle/>
        <a:p>
          <a:endParaRPr lang="en-US"/>
        </a:p>
      </dgm:t>
    </dgm:pt>
    <dgm:pt modelId="{751CDF80-1EC8-470A-8772-320C5FF9A8A3}">
      <dgm:prSet phldrT="[Text]"/>
      <dgm:spPr/>
      <dgm:t>
        <a:bodyPr/>
        <a:lstStyle/>
        <a:p>
          <a:r>
            <a:rPr lang="en-US" dirty="0" smtClean="0"/>
            <a:t>Maintaining the Presidential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9845A317-3473-4ECF-B195-E6B63A6332F2}">
      <dgm:prSet custT="1"/>
      <dgm:spPr/>
      <dgm:t>
        <a:bodyPr/>
        <a:lstStyle/>
        <a:p>
          <a:r>
            <a:rPr lang="en-US" sz="1400" dirty="0" smtClean="0"/>
            <a:t>Renewable up to 4 years</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0A4D7F23-D7AA-4082-82A3-1D9B2BCAB299}">
      <dgm:prSet custT="1"/>
      <dgm:spPr/>
      <dgm:t>
        <a:bodyPr/>
        <a:lstStyle/>
        <a:p>
          <a:r>
            <a:rPr lang="en-US" sz="1200" dirty="0" smtClean="0"/>
            <a:t>Must show leadership experience with outstanding extracurricular record </a:t>
          </a:r>
          <a:endParaRPr lang="en-US" sz="1200" dirty="0"/>
        </a:p>
      </dgm:t>
    </dgm:pt>
    <dgm:pt modelId="{84A37693-B6E5-460A-A0C6-F29FD62F0D7D}" type="parTrans" cxnId="{16AB1B35-D3E2-4428-80EF-ADD7C2AE6978}">
      <dgm:prSet/>
      <dgm:spPr/>
      <dgm:t>
        <a:bodyPr/>
        <a:lstStyle/>
        <a:p>
          <a:endParaRPr lang="en-US"/>
        </a:p>
      </dgm:t>
    </dgm:pt>
    <dgm:pt modelId="{53C2EB86-0389-4EF0-8B05-A9642224C4ED}" type="sibTrans" cxnId="{16AB1B35-D3E2-4428-80EF-ADD7C2AE6978}">
      <dgm:prSet/>
      <dgm:spPr/>
      <dgm:t>
        <a:bodyPr/>
        <a:lstStyle/>
        <a:p>
          <a:endParaRPr lang="en-US"/>
        </a:p>
      </dgm:t>
    </dgm:pt>
    <dgm:pt modelId="{4F496790-B53B-4506-B388-A86C88D0B306}">
      <dgm:prSet/>
      <dgm:spPr/>
      <dgm:t>
        <a:bodyPr/>
        <a:lstStyle/>
        <a:p>
          <a:r>
            <a:rPr lang="en-US" dirty="0" smtClean="0"/>
            <a:t>Statement of goals and philosophy</a:t>
          </a:r>
          <a:endParaRPr lang="en-US" dirty="0"/>
        </a:p>
      </dgm:t>
    </dgm:pt>
    <dgm:pt modelId="{CAFB14E7-1C00-4239-A015-66B880338CD2}" type="parTrans" cxnId="{BF9BE940-D22D-4136-9B12-DD1B81BCA2AF}">
      <dgm:prSet/>
      <dgm:spPr/>
      <dgm:t>
        <a:bodyPr/>
        <a:lstStyle/>
        <a:p>
          <a:endParaRPr lang="en-US"/>
        </a:p>
      </dgm:t>
    </dgm:pt>
    <dgm:pt modelId="{3D81285C-F1FD-4766-B338-7650F8480214}" type="sibTrans" cxnId="{BF9BE940-D22D-4136-9B12-DD1B81BCA2AF}">
      <dgm:prSet/>
      <dgm:spPr/>
      <dgm:t>
        <a:bodyPr/>
        <a:lstStyle/>
        <a:p>
          <a:endParaRPr lang="en-US"/>
        </a:p>
      </dgm:t>
    </dgm:pt>
    <dgm:pt modelId="{6847AA77-B2AB-4ED8-913D-ABE1BB11426A}">
      <dgm:prSet/>
      <dgm:spPr/>
      <dgm:t>
        <a:bodyPr/>
        <a:lstStyle/>
        <a:p>
          <a:r>
            <a:rPr lang="en-US" dirty="0" smtClean="0"/>
            <a:t>Graduate from a New Mexico high school</a:t>
          </a:r>
          <a:endParaRPr lang="en-US" dirty="0"/>
        </a:p>
      </dgm:t>
    </dgm:pt>
    <dgm:pt modelId="{B66DD1F3-C8AF-4ABC-B296-94C59F7EAE41}" type="parTrans" cxnId="{933568FC-9E90-4D8D-874C-D1A3938F7BD0}">
      <dgm:prSet/>
      <dgm:spPr/>
      <dgm:t>
        <a:bodyPr/>
        <a:lstStyle/>
        <a:p>
          <a:endParaRPr lang="en-US"/>
        </a:p>
      </dgm:t>
    </dgm:pt>
    <dgm:pt modelId="{8080B968-D5C3-4DBA-8522-89985F916EDB}" type="sibTrans" cxnId="{933568FC-9E90-4D8D-874C-D1A3938F7BD0}">
      <dgm:prSet/>
      <dgm:spPr/>
      <dgm:t>
        <a:bodyPr/>
        <a:lstStyle/>
        <a:p>
          <a:endParaRPr lang="en-US"/>
        </a:p>
      </dgm:t>
    </dgm:pt>
    <dgm:pt modelId="{ED2A8296-3F40-49CF-9FA3-FDD893FBCC16}">
      <dgm:prSet custT="1"/>
      <dgm:spPr/>
      <dgm:t>
        <a:bodyPr/>
        <a:lstStyle/>
        <a:p>
          <a:endParaRPr lang="en-US" sz="1400" b="1" dirty="0" smtClean="0"/>
        </a:p>
      </dgm:t>
    </dgm:pt>
    <dgm:pt modelId="{26A17975-D23F-4193-98F5-83E3377A32C4}" type="parTrans" cxnId="{EDD54162-AB05-4C46-A15C-23B9F3280D32}">
      <dgm:prSet/>
      <dgm:spPr/>
      <dgm:t>
        <a:bodyPr/>
        <a:lstStyle/>
        <a:p>
          <a:endParaRPr lang="en-US"/>
        </a:p>
      </dgm:t>
    </dgm:pt>
    <dgm:pt modelId="{74CE76B6-3E0F-49EC-A170-9DB778F16E40}" type="sibTrans" cxnId="{EDD54162-AB05-4C46-A15C-23B9F3280D32}">
      <dgm:prSet/>
      <dgm:spPr/>
      <dgm:t>
        <a:bodyPr/>
        <a:lstStyle/>
        <a:p>
          <a:endParaRPr lang="en-US"/>
        </a:p>
      </dgm:t>
    </dgm:pt>
    <dgm:pt modelId="{28A12814-E200-4544-BFCC-0779D995CD48}">
      <dgm:prSet custT="1"/>
      <dgm:spPr/>
      <dgm:t>
        <a:bodyPr/>
        <a:lstStyle/>
        <a:p>
          <a:r>
            <a:rPr lang="en-US" sz="1400" dirty="0" smtClean="0"/>
            <a:t>Must earn 15 credit hours per semester</a:t>
          </a:r>
        </a:p>
      </dgm:t>
    </dgm:pt>
    <dgm:pt modelId="{BDEB97CF-B1CE-4B21-B2D3-064F23F41776}" type="parTrans" cxnId="{0773E886-3954-4430-B0DF-25B566A69EFF}">
      <dgm:prSet/>
      <dgm:spPr/>
      <dgm:t>
        <a:bodyPr/>
        <a:lstStyle/>
        <a:p>
          <a:endParaRPr lang="en-US"/>
        </a:p>
      </dgm:t>
    </dgm:pt>
    <dgm:pt modelId="{A6E326E2-036B-4720-AD1A-AC47F1BA2293}" type="sibTrans" cxnId="{0773E886-3954-4430-B0DF-25B566A69EFF}">
      <dgm:prSet/>
      <dgm:spPr/>
      <dgm:t>
        <a:bodyPr/>
        <a:lstStyle/>
        <a:p>
          <a:endParaRPr lang="en-US"/>
        </a:p>
      </dgm:t>
    </dgm:pt>
    <dgm:pt modelId="{D9B20D88-08FA-47BD-AD58-4247FA7B05FF}">
      <dgm:prSet custT="1"/>
      <dgm:spPr/>
      <dgm:t>
        <a:bodyPr/>
        <a:lstStyle/>
        <a:p>
          <a:r>
            <a:rPr lang="en-US" sz="1400" dirty="0" smtClean="0"/>
            <a:t>Must have a 3.0 GPA semester GPA (Cumulative GPA may be lower)</a:t>
          </a:r>
        </a:p>
      </dgm:t>
    </dgm:pt>
    <dgm:pt modelId="{520A0796-07C9-4039-B39C-556E63F79BA5}" type="parTrans" cxnId="{5BD7924F-95FA-445B-A2FE-0A6AF33E5933}">
      <dgm:prSet/>
      <dgm:spPr/>
      <dgm:t>
        <a:bodyPr/>
        <a:lstStyle/>
        <a:p>
          <a:endParaRPr lang="en-US"/>
        </a:p>
      </dgm:t>
    </dgm:pt>
    <dgm:pt modelId="{D8693F91-5AF1-41CE-8D8E-6909B7409ED9}" type="sibTrans" cxnId="{5BD7924F-95FA-445B-A2FE-0A6AF33E5933}">
      <dgm:prSet/>
      <dgm:spPr/>
      <dgm:t>
        <a:bodyPr/>
        <a:lstStyle/>
        <a:p>
          <a:endParaRPr lang="en-US"/>
        </a:p>
      </dgm:t>
    </dgm:pt>
    <dgm:pt modelId="{464758F9-7C52-4F69-A5B3-6DCFB56BE9A9}">
      <dgm:prSet custT="1"/>
      <dgm:spPr/>
      <dgm:t>
        <a:bodyPr/>
        <a:lstStyle/>
        <a:p>
          <a:r>
            <a:rPr lang="en-US" sz="1400" dirty="0" smtClean="0"/>
            <a:t>Must submit a Thank You Letter after fall semester, and prior to spring semester to sponsor</a:t>
          </a:r>
        </a:p>
      </dgm:t>
    </dgm:pt>
    <dgm:pt modelId="{4D429038-9A44-40F7-8B13-1341408C0FEC}" type="parTrans" cxnId="{93AFAF06-4B49-478B-AC76-9864CC7B2503}">
      <dgm:prSet/>
      <dgm:spPr/>
      <dgm:t>
        <a:bodyPr/>
        <a:lstStyle/>
        <a:p>
          <a:endParaRPr lang="en-US"/>
        </a:p>
      </dgm:t>
    </dgm:pt>
    <dgm:pt modelId="{437CE598-E926-48BA-8688-137B60C9A6C6}" type="sibTrans" cxnId="{93AFAF06-4B49-478B-AC76-9864CC7B2503}">
      <dgm:prSet/>
      <dgm:spPr/>
      <dgm:t>
        <a:bodyPr/>
        <a:lstStyle/>
        <a:p>
          <a:endParaRPr lang="en-US"/>
        </a:p>
      </dgm:t>
    </dgm:pt>
    <dgm:pt modelId="{591AC6B1-23A2-433C-AC54-F3B28F547A66}">
      <dgm:prSet phldrT="[Text]" custT="1"/>
      <dgm:spPr/>
      <dgm:t>
        <a:bodyPr/>
        <a:lstStyle/>
        <a:p>
          <a:r>
            <a:rPr lang="en-US" sz="1400" dirty="0" smtClean="0"/>
            <a:t>Available to incoming Freshmen</a:t>
          </a:r>
          <a:endParaRPr lang="en-US" sz="1400" dirty="0"/>
        </a:p>
      </dgm:t>
    </dgm:pt>
    <dgm:pt modelId="{0F3C3868-6ED4-4AFF-AE92-9EB6FA71817E}" type="parTrans" cxnId="{13EBFE8C-CFF1-4638-93E4-DCF8A85834D2}">
      <dgm:prSet/>
      <dgm:spPr/>
      <dgm:t>
        <a:bodyPr/>
        <a:lstStyle/>
        <a:p>
          <a:endParaRPr lang="en-US"/>
        </a:p>
      </dgm:t>
    </dgm:pt>
    <dgm:pt modelId="{02436DC8-F949-413E-94E9-1782C552CF80}" type="sibTrans" cxnId="{13EBFE8C-CFF1-4638-93E4-DCF8A85834D2}">
      <dgm:prSet/>
      <dgm:spPr/>
      <dgm:t>
        <a:bodyPr/>
        <a:lstStyle/>
        <a:p>
          <a:endParaRPr lang="en-US"/>
        </a:p>
      </dgm:t>
    </dgm:pt>
    <dgm:pt modelId="{6C6AD85A-7869-4F3E-B4FD-DCA8E50AF6D0}">
      <dgm:prSet/>
      <dgm:spPr/>
      <dgm:t>
        <a:bodyPr/>
        <a:lstStyle/>
        <a:p>
          <a:r>
            <a:rPr lang="en-US" dirty="0" smtClean="0"/>
            <a:t>Be a New Mexico resident</a:t>
          </a:r>
          <a:endParaRPr lang="en-US" dirty="0"/>
        </a:p>
      </dgm:t>
    </dgm:pt>
    <dgm:pt modelId="{546369A1-71CE-4844-8252-2F561A608487}" type="parTrans" cxnId="{6A1B73B0-2E18-4135-999C-B17C1E80939C}">
      <dgm:prSet/>
      <dgm:spPr/>
      <dgm:t>
        <a:bodyPr/>
        <a:lstStyle/>
        <a:p>
          <a:endParaRPr lang="en-US"/>
        </a:p>
      </dgm:t>
    </dgm:pt>
    <dgm:pt modelId="{61F3C168-7E8B-4F0F-A71F-A54988F451C0}" type="sibTrans" cxnId="{6A1B73B0-2E18-4135-999C-B17C1E80939C}">
      <dgm:prSet/>
      <dgm:spPr/>
      <dgm:t>
        <a:bodyPr/>
        <a:lstStyle/>
        <a:p>
          <a:endParaRPr lang="en-US"/>
        </a:p>
      </dgm:t>
    </dgm:pt>
    <dgm:pt modelId="{60CAB41F-DF23-4CC3-A111-89FE077A68E1}">
      <dgm:prSet phldrT="[Text]" custT="1"/>
      <dgm:spPr/>
      <dgm:t>
        <a:bodyPr/>
        <a:lstStyle/>
        <a:p>
          <a:r>
            <a:rPr lang="en-US" sz="1400" dirty="0" smtClean="0"/>
            <a:t>Application Deadline: December 1 for the up-coming school year</a:t>
          </a:r>
          <a:endParaRPr lang="en-US" sz="1400" dirty="0"/>
        </a:p>
      </dgm:t>
    </dgm:pt>
    <dgm:pt modelId="{9EF5C9A6-DCD8-4356-B75D-BDF1DE908905}" type="parTrans" cxnId="{47543687-52AB-438A-9692-8B9EFE0A3E4A}">
      <dgm:prSet/>
      <dgm:spPr/>
    </dgm:pt>
    <dgm:pt modelId="{4365E379-2427-4C67-80B8-38607E1848D1}" type="sibTrans" cxnId="{47543687-52AB-438A-9692-8B9EFE0A3E4A}">
      <dgm:prSet/>
      <dgm:spPr/>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B8A58D11-7E22-4257-BFD4-C43F8CDDC376}" type="pres">
      <dgm:prSet presAssocID="{591AC6B1-23A2-433C-AC54-F3B28F547A66}" presName="childNode" presStyleLbl="node1" presStyleIdx="0" presStyleCnt="11">
        <dgm:presLayoutVars>
          <dgm:bulletEnabled val="1"/>
        </dgm:presLayoutVars>
      </dgm:prSet>
      <dgm:spPr/>
      <dgm:t>
        <a:bodyPr/>
        <a:lstStyle/>
        <a:p>
          <a:endParaRPr lang="en-US"/>
        </a:p>
      </dgm:t>
    </dgm:pt>
    <dgm:pt modelId="{106B36BE-296F-4D13-8DC6-3F4779BAA0AD}" type="pres">
      <dgm:prSet presAssocID="{591AC6B1-23A2-433C-AC54-F3B28F547A66}" presName="aSpace2" presStyleCnt="0"/>
      <dgm:spPr/>
    </dgm:pt>
    <dgm:pt modelId="{B6112BE1-1A9D-48F0-89CE-62C3268BBB24}" type="pres">
      <dgm:prSet presAssocID="{60CAB41F-DF23-4CC3-A111-89FE077A68E1}" presName="childNode" presStyleLbl="node1" presStyleIdx="1" presStyleCnt="11">
        <dgm:presLayoutVars>
          <dgm:bulletEnabled val="1"/>
        </dgm:presLayoutVars>
      </dgm:prSet>
      <dgm:spPr/>
      <dgm:t>
        <a:bodyPr/>
        <a:lstStyle/>
        <a:p>
          <a:endParaRPr lang="en-US"/>
        </a:p>
      </dgm:t>
    </dgm:pt>
    <dgm:pt modelId="{04FB7184-E6A4-4207-AB9D-5DD6B350434A}" type="pres">
      <dgm:prSet presAssocID="{60CAB41F-DF23-4CC3-A111-89FE077A68E1}" presName="aSpace2" presStyleCnt="0"/>
      <dgm:spPr/>
    </dgm:pt>
    <dgm:pt modelId="{B6CCD619-FAFC-4062-9862-A39E76061AE6}" type="pres">
      <dgm:prSet presAssocID="{334232F9-B962-4B63-AE11-E9121ED52868}" presName="childNode" presStyleLbl="node1" presStyleIdx="2" presStyleCnt="11">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3" presStyleCnt="11">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4" presStyleCnt="11">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BF0BAF4-4C81-483D-B0DA-FAE3DA03CB30}" type="pres">
      <dgm:prSet presAssocID="{93C9A5A9-E11F-4D6F-8783-65E5687EBCFD}" presName="childNode" presStyleLbl="node1" presStyleIdx="5" presStyleCnt="11">
        <dgm:presLayoutVars>
          <dgm:bulletEnabled val="1"/>
        </dgm:presLayoutVars>
      </dgm:prSet>
      <dgm:spPr/>
      <dgm:t>
        <a:bodyPr/>
        <a:lstStyle/>
        <a:p>
          <a:endParaRPr lang="en-US"/>
        </a:p>
      </dgm:t>
    </dgm:pt>
    <dgm:pt modelId="{38F5920F-88A1-4530-A555-839D3E66927E}" type="pres">
      <dgm:prSet presAssocID="{93C9A5A9-E11F-4D6F-8783-65E5687EBCFD}" presName="aSpace2" presStyleCnt="0"/>
      <dgm:spPr/>
    </dgm:pt>
    <dgm:pt modelId="{FC478D80-C780-4DC3-92EE-09F04ADECD60}" type="pres">
      <dgm:prSet presAssocID="{0A4D7F23-D7AA-4082-82A3-1D9B2BCAB299}" presName="childNode" presStyleLbl="node1" presStyleIdx="6" presStyleCnt="11">
        <dgm:presLayoutVars>
          <dgm:bulletEnabled val="1"/>
        </dgm:presLayoutVars>
      </dgm:prSet>
      <dgm:spPr/>
      <dgm:t>
        <a:bodyPr/>
        <a:lstStyle/>
        <a:p>
          <a:endParaRPr lang="en-US"/>
        </a:p>
      </dgm:t>
    </dgm:pt>
    <dgm:pt modelId="{92011A96-99D2-411D-BCF9-9A4BA4C84ACF}" type="pres">
      <dgm:prSet presAssocID="{0A4D7F23-D7AA-4082-82A3-1D9B2BCAB299}" presName="aSpace2" presStyleCnt="0"/>
      <dgm:spPr/>
    </dgm:pt>
    <dgm:pt modelId="{0AE6F828-D4CE-480E-AAE6-81F9C1EA821A}" type="pres">
      <dgm:prSet presAssocID="{4F496790-B53B-4506-B388-A86C88D0B306}" presName="childNode" presStyleLbl="node1" presStyleIdx="7" presStyleCnt="11">
        <dgm:presLayoutVars>
          <dgm:bulletEnabled val="1"/>
        </dgm:presLayoutVars>
      </dgm:prSet>
      <dgm:spPr/>
      <dgm:t>
        <a:bodyPr/>
        <a:lstStyle/>
        <a:p>
          <a:endParaRPr lang="en-US"/>
        </a:p>
      </dgm:t>
    </dgm:pt>
    <dgm:pt modelId="{6FA50509-8C3F-441B-8054-96605035EFAA}" type="pres">
      <dgm:prSet presAssocID="{4F496790-B53B-4506-B388-A86C88D0B306}" presName="aSpace2" presStyleCnt="0"/>
      <dgm:spPr/>
    </dgm:pt>
    <dgm:pt modelId="{0E9FF852-CC71-4B66-A8AF-68B51ACBD003}" type="pres">
      <dgm:prSet presAssocID="{6847AA77-B2AB-4ED8-913D-ABE1BB11426A}" presName="childNode" presStyleLbl="node1" presStyleIdx="8" presStyleCnt="11">
        <dgm:presLayoutVars>
          <dgm:bulletEnabled val="1"/>
        </dgm:presLayoutVars>
      </dgm:prSet>
      <dgm:spPr/>
      <dgm:t>
        <a:bodyPr/>
        <a:lstStyle/>
        <a:p>
          <a:endParaRPr lang="en-US"/>
        </a:p>
      </dgm:t>
    </dgm:pt>
    <dgm:pt modelId="{AC4A4822-5274-4DB4-B870-C12BB804DD40}" type="pres">
      <dgm:prSet presAssocID="{6847AA77-B2AB-4ED8-913D-ABE1BB11426A}" presName="aSpace2" presStyleCnt="0"/>
      <dgm:spPr/>
    </dgm:pt>
    <dgm:pt modelId="{B58CD588-36B5-4E83-8070-9BFD50A426CD}" type="pres">
      <dgm:prSet presAssocID="{6C6AD85A-7869-4F3E-B4FD-DCA8E50AF6D0}" presName="childNode" presStyleLbl="node1" presStyleIdx="9" presStyleCnt="11">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F9A18F03-64E8-4B6F-9BD6-D1ECBC2EA7DC}" type="pres">
      <dgm:prSet presAssocID="{ED2A8296-3F40-49CF-9FA3-FDD893FBCC16}" presName="childNode" presStyleLbl="node1" presStyleIdx="10" presStyleCnt="11" custScaleY="88305">
        <dgm:presLayoutVars>
          <dgm:bulletEnabled val="1"/>
        </dgm:presLayoutVars>
      </dgm:prSet>
      <dgm:spPr/>
      <dgm:t>
        <a:bodyPr/>
        <a:lstStyle/>
        <a:p>
          <a:endParaRPr lang="en-US"/>
        </a:p>
      </dgm:t>
    </dgm:pt>
  </dgm:ptLst>
  <dgm:cxnLst>
    <dgm:cxn modelId="{243E8B33-C2A7-4B22-9C46-B3F531C75922}" type="presOf" srcId="{591AC6B1-23A2-433C-AC54-F3B28F547A66}" destId="{B8A58D11-7E22-4257-BFD4-C43F8CDDC376}" srcOrd="0" destOrd="0" presId="urn:microsoft.com/office/officeart/2005/8/layout/lProcess2"/>
    <dgm:cxn modelId="{AA6779BC-A37F-4434-B177-6AFCF139D640}" type="presOf" srcId="{3712EA00-30E4-4903-887A-42B42BAE6D80}" destId="{7E8D021D-BFA5-45B7-BFA6-A9E79DCE6801}" srcOrd="0" destOrd="0" presId="urn:microsoft.com/office/officeart/2005/8/layout/lProcess2"/>
    <dgm:cxn modelId="{278F2671-553A-4B14-8C1D-BCC35F99C958}" type="presOf" srcId="{455C2C80-B740-4038-88DF-9B9359689BC8}" destId="{1CEF7B6C-C160-4F62-86FE-0947DDB2EC01}" srcOrd="0" destOrd="0" presId="urn:microsoft.com/office/officeart/2005/8/layout/lProcess2"/>
    <dgm:cxn modelId="{71220F5E-4930-402C-B90D-F80A0A6B7FC8}" type="presOf" srcId="{6C6AD85A-7869-4F3E-B4FD-DCA8E50AF6D0}" destId="{B58CD588-36B5-4E83-8070-9BFD50A426CD}" srcOrd="0" destOrd="0" presId="urn:microsoft.com/office/officeart/2005/8/layout/lProcess2"/>
    <dgm:cxn modelId="{305FE8DC-D4A0-493D-91A5-9CD1FB816480}" type="presOf" srcId="{F898A849-2FEE-4798-A343-6930CC563EB1}" destId="{D1F6081F-5060-44FF-8165-757F6FFA65F3}" srcOrd="0" destOrd="0" presId="urn:microsoft.com/office/officeart/2005/8/layout/lProcess2"/>
    <dgm:cxn modelId="{7D752540-413D-4F9E-9122-E240CCCAD214}" type="presOf" srcId="{751CDF80-1EC8-470A-8772-320C5FF9A8A3}" destId="{88133E5C-985B-4C84-AEA2-4D00C8570AF2}" srcOrd="0" destOrd="0" presId="urn:microsoft.com/office/officeart/2005/8/layout/lProcess2"/>
    <dgm:cxn modelId="{EDD54162-AB05-4C46-A15C-23B9F3280D32}" srcId="{751CDF80-1EC8-470A-8772-320C5FF9A8A3}" destId="{ED2A8296-3F40-49CF-9FA3-FDD893FBCC16}" srcOrd="0" destOrd="0" parTransId="{26A17975-D23F-4193-98F5-83E3377A32C4}" sibTransId="{74CE76B6-3E0F-49EC-A170-9DB778F16E40}"/>
    <dgm:cxn modelId="{D04CD215-9D8A-43DE-8BAA-304E5971907F}" srcId="{A38AE256-6540-4764-8A1F-7E1D548BB02D}" destId="{751CDF80-1EC8-470A-8772-320C5FF9A8A3}" srcOrd="2" destOrd="0" parTransId="{4E31D6E0-514A-4E68-AC83-DF3A82737548}" sibTransId="{676E0306-2222-4172-8206-42BE046085A0}"/>
    <dgm:cxn modelId="{FB2FC7A6-07A5-46D7-9543-7187B7670B03}" type="presOf" srcId="{ED2A8296-3F40-49CF-9FA3-FDD893FBCC16}" destId="{F9A18F03-64E8-4B6F-9BD6-D1ECBC2EA7DC}" srcOrd="0" destOrd="0" presId="urn:microsoft.com/office/officeart/2005/8/layout/lProcess2"/>
    <dgm:cxn modelId="{BF9BE940-D22D-4136-9B12-DD1B81BCA2AF}" srcId="{455C2C80-B740-4038-88DF-9B9359689BC8}" destId="{4F496790-B53B-4506-B388-A86C88D0B306}" srcOrd="3" destOrd="0" parTransId="{CAFB14E7-1C00-4239-A015-66B880338CD2}" sibTransId="{3D81285C-F1FD-4766-B338-7650F8480214}"/>
    <dgm:cxn modelId="{3C54A394-000A-4D0F-9AA9-80A4F46E25BD}" type="presOf" srcId="{464758F9-7C52-4F69-A5B3-6DCFB56BE9A9}" destId="{F9A18F03-64E8-4B6F-9BD6-D1ECBC2EA7DC}" srcOrd="0" destOrd="3" presId="urn:microsoft.com/office/officeart/2005/8/layout/lProcess2"/>
    <dgm:cxn modelId="{933568FC-9E90-4D8D-874C-D1A3938F7BD0}" srcId="{455C2C80-B740-4038-88DF-9B9359689BC8}" destId="{6847AA77-B2AB-4ED8-913D-ABE1BB11426A}" srcOrd="4" destOrd="0" parTransId="{B66DD1F3-C8AF-4ABC-B296-94C59F7EAE41}" sibTransId="{8080B968-D5C3-4DBA-8522-89985F916EDB}"/>
    <dgm:cxn modelId="{13EBFE8C-CFF1-4638-93E4-DCF8A85834D2}" srcId="{3712EA00-30E4-4903-887A-42B42BAE6D80}" destId="{591AC6B1-23A2-433C-AC54-F3B28F547A66}" srcOrd="0" destOrd="0" parTransId="{0F3C3868-6ED4-4AFF-AE92-9EB6FA71817E}" sibTransId="{02436DC8-F949-413E-94E9-1782C552CF80}"/>
    <dgm:cxn modelId="{1976E212-400F-472C-927D-2D061001E1D0}" srcId="{455C2C80-B740-4038-88DF-9B9359689BC8}" destId="{93C9A5A9-E11F-4D6F-8783-65E5687EBCFD}" srcOrd="1" destOrd="0" parTransId="{4803B77A-F29F-46EE-8BCA-FFD0D29DD90A}" sibTransId="{0B334299-F87C-4512-9207-8DA906E20997}"/>
    <dgm:cxn modelId="{1ED315C4-77D4-452E-853C-CB04479E2801}" type="presOf" srcId="{9845A317-3473-4ECF-B195-E6B63A6332F2}" destId="{7F38896C-EC1F-40A8-AC98-BD13AD122DDA}" srcOrd="0" destOrd="0" presId="urn:microsoft.com/office/officeart/2005/8/layout/lProcess2"/>
    <dgm:cxn modelId="{2F802370-95DB-4BF0-BDC7-ADCE33D89C7B}" srcId="{A38AE256-6540-4764-8A1F-7E1D548BB02D}" destId="{455C2C80-B740-4038-88DF-9B9359689BC8}" srcOrd="1" destOrd="0" parTransId="{7EBA3985-9890-4CFF-AC10-7BCB36201502}" sibTransId="{25FC28FC-8035-45B8-BA3C-52DFAFC7A946}"/>
    <dgm:cxn modelId="{772F9FC5-3B17-482A-B522-6404C609ED8E}" type="presOf" srcId="{751CDF80-1EC8-470A-8772-320C5FF9A8A3}" destId="{0265383D-9C45-4407-9266-6F527CEC1357}" srcOrd="1" destOrd="0" presId="urn:microsoft.com/office/officeart/2005/8/layout/lProcess2"/>
    <dgm:cxn modelId="{1A7D1F6F-8988-401D-AB67-4A3BD36265E2}" type="presOf" srcId="{28A12814-E200-4544-BFCC-0779D995CD48}" destId="{F9A18F03-64E8-4B6F-9BD6-D1ECBC2EA7DC}" srcOrd="0" destOrd="1" presId="urn:microsoft.com/office/officeart/2005/8/layout/lProcess2"/>
    <dgm:cxn modelId="{394E6406-3C05-4B58-8E97-FF1EBF63FE1E}" type="presOf" srcId="{6847AA77-B2AB-4ED8-913D-ABE1BB11426A}" destId="{0E9FF852-CC71-4B66-A8AF-68B51ACBD003}" srcOrd="0" destOrd="0" presId="urn:microsoft.com/office/officeart/2005/8/layout/lProcess2"/>
    <dgm:cxn modelId="{5BD7924F-95FA-445B-A2FE-0A6AF33E5933}" srcId="{ED2A8296-3F40-49CF-9FA3-FDD893FBCC16}" destId="{D9B20D88-08FA-47BD-AD58-4247FA7B05FF}" srcOrd="1" destOrd="0" parTransId="{520A0796-07C9-4039-B39C-556E63F79BA5}" sibTransId="{D8693F91-5AF1-41CE-8D8E-6909B7409ED9}"/>
    <dgm:cxn modelId="{6A1B73B0-2E18-4135-999C-B17C1E80939C}" srcId="{455C2C80-B740-4038-88DF-9B9359689BC8}" destId="{6C6AD85A-7869-4F3E-B4FD-DCA8E50AF6D0}" srcOrd="5" destOrd="0" parTransId="{546369A1-71CE-4844-8252-2F561A608487}" sibTransId="{61F3C168-7E8B-4F0F-A71F-A54988F451C0}"/>
    <dgm:cxn modelId="{B3420BEF-518E-4850-B176-C913F0949F36}" type="presOf" srcId="{0A4D7F23-D7AA-4082-82A3-1D9B2BCAB299}" destId="{FC478D80-C780-4DC3-92EE-09F04ADECD60}" srcOrd="0" destOrd="0" presId="urn:microsoft.com/office/officeart/2005/8/layout/lProcess2"/>
    <dgm:cxn modelId="{49756497-145B-4336-8DCC-986DA82F0904}" srcId="{3712EA00-30E4-4903-887A-42B42BAE6D80}" destId="{334232F9-B962-4B63-AE11-E9121ED52868}" srcOrd="2" destOrd="0" parTransId="{0EE09EC5-02AA-44A7-A83D-709D76A6FD2E}" sibTransId="{305B974B-AFDA-47CF-8AD0-727D22E7A56C}"/>
    <dgm:cxn modelId="{16AB1B35-D3E2-4428-80EF-ADD7C2AE6978}" srcId="{455C2C80-B740-4038-88DF-9B9359689BC8}" destId="{0A4D7F23-D7AA-4082-82A3-1D9B2BCAB299}" srcOrd="2" destOrd="0" parTransId="{84A37693-B6E5-460A-A0C6-F29FD62F0D7D}" sibTransId="{53C2EB86-0389-4EF0-8B05-A9642224C4ED}"/>
    <dgm:cxn modelId="{ECB28FD7-70DD-4409-84EF-0AF7D75DF8C9}" srcId="{3712EA00-30E4-4903-887A-42B42BAE6D80}" destId="{9845A317-3473-4ECF-B195-E6B63A6332F2}" srcOrd="3" destOrd="0" parTransId="{ACD97C6E-5159-4B1D-9549-D33AA833CCCE}" sibTransId="{051484AA-4B67-4909-B3C6-8462AB354DC9}"/>
    <dgm:cxn modelId="{A71317E8-597B-4B82-80E3-CC767A6CCED3}" srcId="{A38AE256-6540-4764-8A1F-7E1D548BB02D}" destId="{3712EA00-30E4-4903-887A-42B42BAE6D80}" srcOrd="0" destOrd="0" parTransId="{52A8CD95-C836-41FD-9AFE-92DE5D5D4E83}" sibTransId="{4772C875-1851-465B-9B9B-96B3ED37260D}"/>
    <dgm:cxn modelId="{4A4FFD4F-34CD-4518-834C-E0CFCB6D9C74}" srcId="{455C2C80-B740-4038-88DF-9B9359689BC8}" destId="{F898A849-2FEE-4798-A343-6930CC563EB1}" srcOrd="0" destOrd="0" parTransId="{8AE0A666-0887-4807-A026-CF142A8D5029}" sibTransId="{E01A1CEB-179D-4746-88F1-AE928B6E62A6}"/>
    <dgm:cxn modelId="{0773E886-3954-4430-B0DF-25B566A69EFF}" srcId="{ED2A8296-3F40-49CF-9FA3-FDD893FBCC16}" destId="{28A12814-E200-4544-BFCC-0779D995CD48}" srcOrd="0" destOrd="0" parTransId="{BDEB97CF-B1CE-4B21-B2D3-064F23F41776}" sibTransId="{A6E326E2-036B-4720-AD1A-AC47F1BA2293}"/>
    <dgm:cxn modelId="{93AFAF06-4B49-478B-AC76-9864CC7B2503}" srcId="{ED2A8296-3F40-49CF-9FA3-FDD893FBCC16}" destId="{464758F9-7C52-4F69-A5B3-6DCFB56BE9A9}" srcOrd="2" destOrd="0" parTransId="{4D429038-9A44-40F7-8B13-1341408C0FEC}" sibTransId="{437CE598-E926-48BA-8688-137B60C9A6C6}"/>
    <dgm:cxn modelId="{6A27A7B1-6651-4830-BD0F-5125C911A909}" type="presOf" srcId="{3712EA00-30E4-4903-887A-42B42BAE6D80}" destId="{E2832897-BDC7-401D-8A7C-F44C2AACEBD5}" srcOrd="1" destOrd="0" presId="urn:microsoft.com/office/officeart/2005/8/layout/lProcess2"/>
    <dgm:cxn modelId="{F182DF45-88B3-4CF3-9DDF-438A8C4EA1FE}" type="presOf" srcId="{A38AE256-6540-4764-8A1F-7E1D548BB02D}" destId="{2EE46AA8-E338-4EB6-8D95-D9A31AA493ED}" srcOrd="0" destOrd="0" presId="urn:microsoft.com/office/officeart/2005/8/layout/lProcess2"/>
    <dgm:cxn modelId="{63A6F80F-EA28-428F-9E0A-4F73EBE3A10C}" type="presOf" srcId="{334232F9-B962-4B63-AE11-E9121ED52868}" destId="{B6CCD619-FAFC-4062-9862-A39E76061AE6}" srcOrd="0" destOrd="0" presId="urn:microsoft.com/office/officeart/2005/8/layout/lProcess2"/>
    <dgm:cxn modelId="{A1900872-00FB-49C7-94F8-36400FEAB3C7}" type="presOf" srcId="{455C2C80-B740-4038-88DF-9B9359689BC8}" destId="{109D11C3-DC4D-4D23-A6CD-909A3964F398}" srcOrd="1" destOrd="0" presId="urn:microsoft.com/office/officeart/2005/8/layout/lProcess2"/>
    <dgm:cxn modelId="{8753EC8B-9D67-4E6C-AA2D-31CF088F0AD1}" type="presOf" srcId="{93C9A5A9-E11F-4D6F-8783-65E5687EBCFD}" destId="{1BF0BAF4-4C81-483D-B0DA-FAE3DA03CB30}" srcOrd="0" destOrd="0" presId="urn:microsoft.com/office/officeart/2005/8/layout/lProcess2"/>
    <dgm:cxn modelId="{28EE0CC8-37E2-4294-AF28-D77569E40DE8}" type="presOf" srcId="{D9B20D88-08FA-47BD-AD58-4247FA7B05FF}" destId="{F9A18F03-64E8-4B6F-9BD6-D1ECBC2EA7DC}" srcOrd="0" destOrd="2" presId="urn:microsoft.com/office/officeart/2005/8/layout/lProcess2"/>
    <dgm:cxn modelId="{8CB98A5A-6FBE-4907-B965-303D047EDC0F}" type="presOf" srcId="{4F496790-B53B-4506-B388-A86C88D0B306}" destId="{0AE6F828-D4CE-480E-AAE6-81F9C1EA821A}" srcOrd="0" destOrd="0" presId="urn:microsoft.com/office/officeart/2005/8/layout/lProcess2"/>
    <dgm:cxn modelId="{8F953621-172E-47ED-9563-5B92A7F90868}" type="presOf" srcId="{60CAB41F-DF23-4CC3-A111-89FE077A68E1}" destId="{B6112BE1-1A9D-48F0-89CE-62C3268BBB24}" srcOrd="0" destOrd="0" presId="urn:microsoft.com/office/officeart/2005/8/layout/lProcess2"/>
    <dgm:cxn modelId="{47543687-52AB-438A-9692-8B9EFE0A3E4A}" srcId="{3712EA00-30E4-4903-887A-42B42BAE6D80}" destId="{60CAB41F-DF23-4CC3-A111-89FE077A68E1}" srcOrd="1" destOrd="0" parTransId="{9EF5C9A6-DCD8-4356-B75D-BDF1DE908905}" sibTransId="{4365E379-2427-4C67-80B8-38607E1848D1}"/>
    <dgm:cxn modelId="{ACA2A3D4-48E2-443C-A73F-1F06B7B44CFE}" type="presParOf" srcId="{2EE46AA8-E338-4EB6-8D95-D9A31AA493ED}" destId="{EED85E84-22A3-4FA2-BD67-456B7240EE58}" srcOrd="0" destOrd="0" presId="urn:microsoft.com/office/officeart/2005/8/layout/lProcess2"/>
    <dgm:cxn modelId="{9DEE9976-6C8A-4E0D-9C05-21832F845F98}" type="presParOf" srcId="{EED85E84-22A3-4FA2-BD67-456B7240EE58}" destId="{7E8D021D-BFA5-45B7-BFA6-A9E79DCE6801}" srcOrd="0" destOrd="0" presId="urn:microsoft.com/office/officeart/2005/8/layout/lProcess2"/>
    <dgm:cxn modelId="{27604F11-924E-45F5-AD01-048224328692}" type="presParOf" srcId="{EED85E84-22A3-4FA2-BD67-456B7240EE58}" destId="{E2832897-BDC7-401D-8A7C-F44C2AACEBD5}" srcOrd="1" destOrd="0" presId="urn:microsoft.com/office/officeart/2005/8/layout/lProcess2"/>
    <dgm:cxn modelId="{E7285970-FCA2-433F-82AB-EE5845352FBB}" type="presParOf" srcId="{EED85E84-22A3-4FA2-BD67-456B7240EE58}" destId="{95681E9C-BB5A-4AB6-A799-C06BF216557A}" srcOrd="2" destOrd="0" presId="urn:microsoft.com/office/officeart/2005/8/layout/lProcess2"/>
    <dgm:cxn modelId="{89598748-37FA-4143-AA2B-CD07630961CC}" type="presParOf" srcId="{95681E9C-BB5A-4AB6-A799-C06BF216557A}" destId="{B6EBF586-274A-4B02-B0F0-122C6985DDB2}" srcOrd="0" destOrd="0" presId="urn:microsoft.com/office/officeart/2005/8/layout/lProcess2"/>
    <dgm:cxn modelId="{8AB1A235-94DB-4A3B-9174-6FEC096F9196}" type="presParOf" srcId="{B6EBF586-274A-4B02-B0F0-122C6985DDB2}" destId="{B8A58D11-7E22-4257-BFD4-C43F8CDDC376}" srcOrd="0" destOrd="0" presId="urn:microsoft.com/office/officeart/2005/8/layout/lProcess2"/>
    <dgm:cxn modelId="{AC1386C8-056A-4558-805F-DA3A1DD9DF1E}" type="presParOf" srcId="{B6EBF586-274A-4B02-B0F0-122C6985DDB2}" destId="{106B36BE-296F-4D13-8DC6-3F4779BAA0AD}" srcOrd="1" destOrd="0" presId="urn:microsoft.com/office/officeart/2005/8/layout/lProcess2"/>
    <dgm:cxn modelId="{4B869647-B7A9-4D20-8440-A9325750E107}" type="presParOf" srcId="{B6EBF586-274A-4B02-B0F0-122C6985DDB2}" destId="{B6112BE1-1A9D-48F0-89CE-62C3268BBB24}" srcOrd="2" destOrd="0" presId="urn:microsoft.com/office/officeart/2005/8/layout/lProcess2"/>
    <dgm:cxn modelId="{E2EF77F5-FE01-4258-9E73-DC74D2FCDEA1}" type="presParOf" srcId="{B6EBF586-274A-4B02-B0F0-122C6985DDB2}" destId="{04FB7184-E6A4-4207-AB9D-5DD6B350434A}" srcOrd="3" destOrd="0" presId="urn:microsoft.com/office/officeart/2005/8/layout/lProcess2"/>
    <dgm:cxn modelId="{6FCE5B6A-13C0-4247-92C1-710B78D38B36}" type="presParOf" srcId="{B6EBF586-274A-4B02-B0F0-122C6985DDB2}" destId="{B6CCD619-FAFC-4062-9862-A39E76061AE6}" srcOrd="4" destOrd="0" presId="urn:microsoft.com/office/officeart/2005/8/layout/lProcess2"/>
    <dgm:cxn modelId="{3E2C9523-3E17-4EEF-B1F9-598BA65E1BC5}" type="presParOf" srcId="{B6EBF586-274A-4B02-B0F0-122C6985DDB2}" destId="{A346991B-C185-4D86-AEBD-3193FFCABAFC}" srcOrd="5" destOrd="0" presId="urn:microsoft.com/office/officeart/2005/8/layout/lProcess2"/>
    <dgm:cxn modelId="{98DE6EBB-21C1-4172-A902-C06A2A7AF442}" type="presParOf" srcId="{B6EBF586-274A-4B02-B0F0-122C6985DDB2}" destId="{7F38896C-EC1F-40A8-AC98-BD13AD122DDA}" srcOrd="6" destOrd="0" presId="urn:microsoft.com/office/officeart/2005/8/layout/lProcess2"/>
    <dgm:cxn modelId="{DE0ACC84-9F09-4F5C-A5B8-FA3AB7565096}" type="presParOf" srcId="{2EE46AA8-E338-4EB6-8D95-D9A31AA493ED}" destId="{5B874550-F52F-4F10-AB9B-90AF6732F0BF}" srcOrd="1" destOrd="0" presId="urn:microsoft.com/office/officeart/2005/8/layout/lProcess2"/>
    <dgm:cxn modelId="{2572B640-2B16-48F5-BC71-AC7DBE3C2C2B}" type="presParOf" srcId="{2EE46AA8-E338-4EB6-8D95-D9A31AA493ED}" destId="{165044CC-AA2E-4C0D-A417-333D3A8E5AA5}" srcOrd="2" destOrd="0" presId="urn:microsoft.com/office/officeart/2005/8/layout/lProcess2"/>
    <dgm:cxn modelId="{C3245E51-2F11-47AA-A3C2-36E4A62B8933}" type="presParOf" srcId="{165044CC-AA2E-4C0D-A417-333D3A8E5AA5}" destId="{1CEF7B6C-C160-4F62-86FE-0947DDB2EC01}" srcOrd="0" destOrd="0" presId="urn:microsoft.com/office/officeart/2005/8/layout/lProcess2"/>
    <dgm:cxn modelId="{F91DCB57-128F-4425-ABCA-C20FF70A5931}" type="presParOf" srcId="{165044CC-AA2E-4C0D-A417-333D3A8E5AA5}" destId="{109D11C3-DC4D-4D23-A6CD-909A3964F398}" srcOrd="1" destOrd="0" presId="urn:microsoft.com/office/officeart/2005/8/layout/lProcess2"/>
    <dgm:cxn modelId="{4764AC23-C658-4B50-A8E6-8FA904269539}" type="presParOf" srcId="{165044CC-AA2E-4C0D-A417-333D3A8E5AA5}" destId="{E936AA88-C2A4-41EA-8BB8-154FF666D0C2}" srcOrd="2" destOrd="0" presId="urn:microsoft.com/office/officeart/2005/8/layout/lProcess2"/>
    <dgm:cxn modelId="{A926C4D3-D33B-4843-809A-9F54B03C4E0D}" type="presParOf" srcId="{E936AA88-C2A4-41EA-8BB8-154FF666D0C2}" destId="{CB408FAA-535F-4ABD-87C0-85F8EB938F81}" srcOrd="0" destOrd="0" presId="urn:microsoft.com/office/officeart/2005/8/layout/lProcess2"/>
    <dgm:cxn modelId="{FC1B473A-45BE-4ED2-BA3A-37C0ED3B9CED}" type="presParOf" srcId="{CB408FAA-535F-4ABD-87C0-85F8EB938F81}" destId="{D1F6081F-5060-44FF-8165-757F6FFA65F3}" srcOrd="0" destOrd="0" presId="urn:microsoft.com/office/officeart/2005/8/layout/lProcess2"/>
    <dgm:cxn modelId="{4D44BE0E-2CD4-482C-B4A0-270CF17CE573}" type="presParOf" srcId="{CB408FAA-535F-4ABD-87C0-85F8EB938F81}" destId="{E8D9E149-0C6E-40C8-B564-504BC389E886}" srcOrd="1" destOrd="0" presId="urn:microsoft.com/office/officeart/2005/8/layout/lProcess2"/>
    <dgm:cxn modelId="{403DFE22-52CD-40B8-B4DE-C867702D7F94}" type="presParOf" srcId="{CB408FAA-535F-4ABD-87C0-85F8EB938F81}" destId="{1BF0BAF4-4C81-483D-B0DA-FAE3DA03CB30}" srcOrd="2" destOrd="0" presId="urn:microsoft.com/office/officeart/2005/8/layout/lProcess2"/>
    <dgm:cxn modelId="{E733AE75-F28C-45E5-996F-31AA30C11E57}" type="presParOf" srcId="{CB408FAA-535F-4ABD-87C0-85F8EB938F81}" destId="{38F5920F-88A1-4530-A555-839D3E66927E}" srcOrd="3" destOrd="0" presId="urn:microsoft.com/office/officeart/2005/8/layout/lProcess2"/>
    <dgm:cxn modelId="{07EF1C1A-1BD7-4F46-A7E2-81D564B68FB3}" type="presParOf" srcId="{CB408FAA-535F-4ABD-87C0-85F8EB938F81}" destId="{FC478D80-C780-4DC3-92EE-09F04ADECD60}" srcOrd="4" destOrd="0" presId="urn:microsoft.com/office/officeart/2005/8/layout/lProcess2"/>
    <dgm:cxn modelId="{078CC9ED-6274-4660-97E1-F17AFA0E957B}" type="presParOf" srcId="{CB408FAA-535F-4ABD-87C0-85F8EB938F81}" destId="{92011A96-99D2-411D-BCF9-9A4BA4C84ACF}" srcOrd="5" destOrd="0" presId="urn:microsoft.com/office/officeart/2005/8/layout/lProcess2"/>
    <dgm:cxn modelId="{67FF35E2-AEA3-458F-842C-011C03E73F33}" type="presParOf" srcId="{CB408FAA-535F-4ABD-87C0-85F8EB938F81}" destId="{0AE6F828-D4CE-480E-AAE6-81F9C1EA821A}" srcOrd="6" destOrd="0" presId="urn:microsoft.com/office/officeart/2005/8/layout/lProcess2"/>
    <dgm:cxn modelId="{EBC344D9-9361-47F3-8DA5-E165A05AA484}" type="presParOf" srcId="{CB408FAA-535F-4ABD-87C0-85F8EB938F81}" destId="{6FA50509-8C3F-441B-8054-96605035EFAA}" srcOrd="7" destOrd="0" presId="urn:microsoft.com/office/officeart/2005/8/layout/lProcess2"/>
    <dgm:cxn modelId="{6517AF1E-F3FB-4EA7-99B9-D155E00C16E9}" type="presParOf" srcId="{CB408FAA-535F-4ABD-87C0-85F8EB938F81}" destId="{0E9FF852-CC71-4B66-A8AF-68B51ACBD003}" srcOrd="8" destOrd="0" presId="urn:microsoft.com/office/officeart/2005/8/layout/lProcess2"/>
    <dgm:cxn modelId="{41D80708-A6D4-43D1-BAC1-0845CC34F006}" type="presParOf" srcId="{CB408FAA-535F-4ABD-87C0-85F8EB938F81}" destId="{AC4A4822-5274-4DB4-B870-C12BB804DD40}" srcOrd="9" destOrd="0" presId="urn:microsoft.com/office/officeart/2005/8/layout/lProcess2"/>
    <dgm:cxn modelId="{F8216F39-028B-467F-9A62-719067275E04}" type="presParOf" srcId="{CB408FAA-535F-4ABD-87C0-85F8EB938F81}" destId="{B58CD588-36B5-4E83-8070-9BFD50A426CD}" srcOrd="10" destOrd="0" presId="urn:microsoft.com/office/officeart/2005/8/layout/lProcess2"/>
    <dgm:cxn modelId="{7246368A-E585-45DA-AEFE-3F0FD6A462FF}" type="presParOf" srcId="{2EE46AA8-E338-4EB6-8D95-D9A31AA493ED}" destId="{0338959B-5DEF-491A-B2D4-377A9ADF8E2C}" srcOrd="3" destOrd="0" presId="urn:microsoft.com/office/officeart/2005/8/layout/lProcess2"/>
    <dgm:cxn modelId="{2DE19E2B-90E3-46A2-8998-B77D4B634B3D}" type="presParOf" srcId="{2EE46AA8-E338-4EB6-8D95-D9A31AA493ED}" destId="{719616A3-33C0-4508-B8CF-701294292514}" srcOrd="4" destOrd="0" presId="urn:microsoft.com/office/officeart/2005/8/layout/lProcess2"/>
    <dgm:cxn modelId="{E346C854-AF84-4737-A21F-1BCA6878F406}" type="presParOf" srcId="{719616A3-33C0-4508-B8CF-701294292514}" destId="{88133E5C-985B-4C84-AEA2-4D00C8570AF2}" srcOrd="0" destOrd="0" presId="urn:microsoft.com/office/officeart/2005/8/layout/lProcess2"/>
    <dgm:cxn modelId="{E0702001-501C-454F-8189-5FC46B623ABC}" type="presParOf" srcId="{719616A3-33C0-4508-B8CF-701294292514}" destId="{0265383D-9C45-4407-9266-6F527CEC1357}" srcOrd="1" destOrd="0" presId="urn:microsoft.com/office/officeart/2005/8/layout/lProcess2"/>
    <dgm:cxn modelId="{26A49D40-2C50-46CC-922E-C8605F56C233}" type="presParOf" srcId="{719616A3-33C0-4508-B8CF-701294292514}" destId="{3B5DEEFB-87A0-4CCD-872E-AB7229A67D06}" srcOrd="2" destOrd="0" presId="urn:microsoft.com/office/officeart/2005/8/layout/lProcess2"/>
    <dgm:cxn modelId="{35013514-C8D5-4292-B13E-4A0D29256BA6}" type="presParOf" srcId="{3B5DEEFB-87A0-4CCD-872E-AB7229A67D06}" destId="{0263B0ED-18BD-435C-B826-645BC284B390}" srcOrd="0" destOrd="0" presId="urn:microsoft.com/office/officeart/2005/8/layout/lProcess2"/>
    <dgm:cxn modelId="{BE92528D-708B-47C5-B4AF-124FB230598C}" type="presParOf" srcId="{0263B0ED-18BD-435C-B826-645BC284B390}" destId="{F9A18F03-64E8-4B6F-9BD6-D1ECBC2EA7DC}"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0817678-BC3A-426B-B015-EFBCA6C94DF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3C39F73B-5876-40C0-8C83-B17A5227B48D}">
      <dgm:prSet phldrT="[Text]" custT="1"/>
      <dgm:spPr/>
      <dgm:t>
        <a:bodyPr/>
        <a:lstStyle/>
        <a:p>
          <a:r>
            <a:rPr lang="en-US" sz="1600" b="1" dirty="0" smtClean="0"/>
            <a:t>EFC between 0 and 5273</a:t>
          </a:r>
          <a:endParaRPr lang="en-US" sz="1600" b="1" dirty="0"/>
        </a:p>
      </dgm:t>
    </dgm:pt>
    <dgm:pt modelId="{2A8081C6-5CA9-4AE1-9A00-6A310A582F64}" type="parTrans" cxnId="{E9DD8024-FCF0-4E35-85AC-479C4797E521}">
      <dgm:prSet/>
      <dgm:spPr/>
      <dgm:t>
        <a:bodyPr/>
        <a:lstStyle/>
        <a:p>
          <a:endParaRPr lang="en-US" sz="1600" b="1"/>
        </a:p>
      </dgm:t>
    </dgm:pt>
    <dgm:pt modelId="{66F73776-FC79-4914-824F-CD05819C3B7B}" type="sibTrans" cxnId="{E9DD8024-FCF0-4E35-85AC-479C4797E521}">
      <dgm:prSet/>
      <dgm:spPr/>
      <dgm:t>
        <a:bodyPr/>
        <a:lstStyle/>
        <a:p>
          <a:endParaRPr lang="en-US" sz="1600" b="1"/>
        </a:p>
      </dgm:t>
    </dgm:pt>
    <dgm:pt modelId="{34301F78-DA8C-47EC-A419-4C4477DD3253}">
      <dgm:prSet phldrT="[Text]" custT="1"/>
      <dgm:spPr/>
      <dgm:t>
        <a:bodyPr/>
        <a:lstStyle/>
        <a:p>
          <a:r>
            <a:rPr lang="en-US" sz="1600" b="1" dirty="0" smtClean="0"/>
            <a:t>2011-2012 Annual Maximum award $5,550</a:t>
          </a:r>
        </a:p>
        <a:p>
          <a:r>
            <a:rPr lang="en-US" sz="1600" b="1" dirty="0" smtClean="0"/>
            <a:t>	$2,775 Semester Maximum</a:t>
          </a:r>
          <a:endParaRPr lang="en-US" sz="1600" b="1" dirty="0"/>
        </a:p>
      </dgm:t>
    </dgm:pt>
    <dgm:pt modelId="{BFF1C236-165D-41D2-A5E0-E370E9C4F983}" type="parTrans" cxnId="{5FDC7ECF-DD85-4DFC-88FD-6BDF303788A2}">
      <dgm:prSet/>
      <dgm:spPr/>
      <dgm:t>
        <a:bodyPr/>
        <a:lstStyle/>
        <a:p>
          <a:endParaRPr lang="en-US" sz="1600" b="1"/>
        </a:p>
      </dgm:t>
    </dgm:pt>
    <dgm:pt modelId="{9D49E526-083F-4FDB-A709-A558D82B7E95}" type="sibTrans" cxnId="{5FDC7ECF-DD85-4DFC-88FD-6BDF303788A2}">
      <dgm:prSet/>
      <dgm:spPr/>
      <dgm:t>
        <a:bodyPr/>
        <a:lstStyle/>
        <a:p>
          <a:endParaRPr lang="en-US" sz="1600" b="1"/>
        </a:p>
      </dgm:t>
    </dgm:pt>
    <dgm:pt modelId="{9BB3004B-AC48-4096-9A65-F34F4CBDFDDF}">
      <dgm:prSet custT="1"/>
      <dgm:spPr/>
      <dgm:t>
        <a:bodyPr/>
        <a:lstStyle/>
        <a:p>
          <a:r>
            <a:rPr lang="en-US" sz="1600" b="1" dirty="0" smtClean="0"/>
            <a:t>Undergraduates only, with no prior degree</a:t>
          </a:r>
          <a:endParaRPr lang="en-US" sz="1600" b="1" dirty="0"/>
        </a:p>
      </dgm:t>
    </dgm:pt>
    <dgm:pt modelId="{87E76C9B-F71D-48BE-A62A-E5F3E102A6C8}" type="parTrans" cxnId="{E5BC2491-6C0B-4900-8B5C-D5F690F17244}">
      <dgm:prSet/>
      <dgm:spPr/>
      <dgm:t>
        <a:bodyPr/>
        <a:lstStyle/>
        <a:p>
          <a:endParaRPr lang="en-US" sz="1600" b="1"/>
        </a:p>
      </dgm:t>
    </dgm:pt>
    <dgm:pt modelId="{DC339CBD-6431-4DE2-9F33-95C6CEF8864D}" type="sibTrans" cxnId="{E5BC2491-6C0B-4900-8B5C-D5F690F17244}">
      <dgm:prSet/>
      <dgm:spPr/>
      <dgm:t>
        <a:bodyPr/>
        <a:lstStyle/>
        <a:p>
          <a:endParaRPr lang="en-US" sz="1600" b="1"/>
        </a:p>
      </dgm:t>
    </dgm:pt>
    <dgm:pt modelId="{383752F8-AF95-4EB0-BA07-A7852A4369A2}">
      <dgm:prSet custT="1"/>
      <dgm:spPr/>
      <dgm:t>
        <a:bodyPr/>
        <a:lstStyle/>
        <a:p>
          <a:r>
            <a:rPr lang="en-US" sz="1600" b="1" dirty="0" smtClean="0"/>
            <a:t>Students in their last two years of Doctor of Pharmacy degree are NOT eligible for a Pell Grant.</a:t>
          </a:r>
          <a:endParaRPr lang="en-US" sz="1600" b="1" dirty="0"/>
        </a:p>
      </dgm:t>
    </dgm:pt>
    <dgm:pt modelId="{9044C658-E3CE-47E3-A86E-BE927229C264}" type="parTrans" cxnId="{D79F1826-2CFC-495B-8D2C-818EF42D9FC0}">
      <dgm:prSet/>
      <dgm:spPr/>
      <dgm:t>
        <a:bodyPr/>
        <a:lstStyle/>
        <a:p>
          <a:endParaRPr lang="en-US" sz="1600" b="1"/>
        </a:p>
      </dgm:t>
    </dgm:pt>
    <dgm:pt modelId="{DAB6F1BE-0A43-4E0A-B9AC-6F4434730664}" type="sibTrans" cxnId="{D79F1826-2CFC-495B-8D2C-818EF42D9FC0}">
      <dgm:prSet/>
      <dgm:spPr/>
      <dgm:t>
        <a:bodyPr/>
        <a:lstStyle/>
        <a:p>
          <a:endParaRPr lang="en-US" sz="1600" b="1"/>
        </a:p>
      </dgm:t>
    </dgm:pt>
    <dgm:pt modelId="{DFAC911C-14D4-4FCC-954F-5288E06C5709}">
      <dgm:prSet phldrT="[Text]" custT="1"/>
      <dgm:spPr/>
      <dgm:t>
        <a:bodyPr/>
        <a:lstStyle/>
        <a:p>
          <a:r>
            <a:rPr lang="en-US" sz="1600" b="1" dirty="0" smtClean="0"/>
            <a:t>Student has all documents required for ‘Packaging’ on RRAAREQ</a:t>
          </a:r>
          <a:endParaRPr lang="en-US" sz="1600" b="1" dirty="0"/>
        </a:p>
      </dgm:t>
    </dgm:pt>
    <dgm:pt modelId="{659146F7-BA3B-44B8-8B62-FB10F185ADFF}" type="parTrans" cxnId="{915A70A9-20A7-4B34-B236-89A662E86798}">
      <dgm:prSet/>
      <dgm:spPr/>
      <dgm:t>
        <a:bodyPr/>
        <a:lstStyle/>
        <a:p>
          <a:endParaRPr lang="en-US"/>
        </a:p>
      </dgm:t>
    </dgm:pt>
    <dgm:pt modelId="{98B331DB-F777-4AC1-8C20-E58DA00DABD4}" type="sibTrans" cxnId="{915A70A9-20A7-4B34-B236-89A662E86798}">
      <dgm:prSet/>
      <dgm:spPr/>
      <dgm:t>
        <a:bodyPr/>
        <a:lstStyle/>
        <a:p>
          <a:endParaRPr lang="en-US"/>
        </a:p>
      </dgm:t>
    </dgm:pt>
    <dgm:pt modelId="{99FBCD55-73C7-4848-B2E5-1F26AF6825B0}">
      <dgm:prSet phldrT="[Text]" custT="1"/>
      <dgm:spPr/>
      <dgm:t>
        <a:bodyPr/>
        <a:lstStyle/>
        <a:p>
          <a:r>
            <a:rPr lang="en-US" sz="2000" b="1" dirty="0" smtClean="0"/>
            <a:t>Pell Grant</a:t>
          </a:r>
          <a:endParaRPr lang="en-US" sz="2000" b="1" dirty="0"/>
        </a:p>
      </dgm:t>
    </dgm:pt>
    <dgm:pt modelId="{C30FBCF8-170E-4A41-8EB1-E2F4788273B2}" type="parTrans" cxnId="{14098EC0-F304-4627-AE91-DEAC01055310}">
      <dgm:prSet/>
      <dgm:spPr/>
      <dgm:t>
        <a:bodyPr/>
        <a:lstStyle/>
        <a:p>
          <a:endParaRPr lang="en-US"/>
        </a:p>
      </dgm:t>
    </dgm:pt>
    <dgm:pt modelId="{C7D7229D-9443-476A-AEF2-0DE205E421F5}" type="sibTrans" cxnId="{14098EC0-F304-4627-AE91-DEAC01055310}">
      <dgm:prSet/>
      <dgm:spPr/>
      <dgm:t>
        <a:bodyPr/>
        <a:lstStyle/>
        <a:p>
          <a:endParaRPr lang="en-US"/>
        </a:p>
      </dgm:t>
    </dgm:pt>
    <dgm:pt modelId="{7E3295AC-B52B-41C4-9B3E-B91C7C865A5B}">
      <dgm:prSet custT="1"/>
      <dgm:spPr/>
      <dgm:t>
        <a:bodyPr/>
        <a:lstStyle/>
        <a:p>
          <a:r>
            <a:rPr lang="en-US" sz="2000" b="1" dirty="0" smtClean="0"/>
            <a:t>Other Grants</a:t>
          </a:r>
          <a:endParaRPr lang="en-US" sz="2000" b="1" dirty="0"/>
        </a:p>
      </dgm:t>
    </dgm:pt>
    <dgm:pt modelId="{C501EAC8-F96C-4ABC-BC63-B11F0E59A0B9}" type="parTrans" cxnId="{72F69951-900E-4BED-8FEE-AE16A6F7B9EC}">
      <dgm:prSet/>
      <dgm:spPr/>
      <dgm:t>
        <a:bodyPr/>
        <a:lstStyle/>
        <a:p>
          <a:endParaRPr lang="en-US"/>
        </a:p>
      </dgm:t>
    </dgm:pt>
    <dgm:pt modelId="{1118D737-BAD3-4782-9A50-2598C6A39E86}" type="sibTrans" cxnId="{72F69951-900E-4BED-8FEE-AE16A6F7B9EC}">
      <dgm:prSet/>
      <dgm:spPr/>
      <dgm:t>
        <a:bodyPr/>
        <a:lstStyle/>
        <a:p>
          <a:endParaRPr lang="en-US"/>
        </a:p>
      </dgm:t>
    </dgm:pt>
    <dgm:pt modelId="{2903BAE6-1BAD-4D16-B481-3711DA52E2D6}">
      <dgm:prSet custT="1"/>
      <dgm:spPr/>
      <dgm:t>
        <a:bodyPr/>
        <a:lstStyle/>
        <a:p>
          <a:endParaRPr lang="en-US" sz="1600" b="1" dirty="0"/>
        </a:p>
      </dgm:t>
    </dgm:pt>
    <dgm:pt modelId="{E8F8DBF1-1438-497C-B80E-F516EA5E4163}" type="parTrans" cxnId="{138ADFA9-8976-462E-82B6-ED0EFC0DDB33}">
      <dgm:prSet/>
      <dgm:spPr/>
      <dgm:t>
        <a:bodyPr/>
        <a:lstStyle/>
        <a:p>
          <a:endParaRPr lang="en-US"/>
        </a:p>
      </dgm:t>
    </dgm:pt>
    <dgm:pt modelId="{B3414C57-248C-4FEF-BCB5-05CCB0DA28B4}" type="sibTrans" cxnId="{138ADFA9-8976-462E-82B6-ED0EFC0DDB33}">
      <dgm:prSet/>
      <dgm:spPr/>
      <dgm:t>
        <a:bodyPr/>
        <a:lstStyle/>
        <a:p>
          <a:endParaRPr lang="en-US"/>
        </a:p>
      </dgm:t>
    </dgm:pt>
    <dgm:pt modelId="{A982B692-F9EB-4044-8990-6EDD15524118}">
      <dgm:prSet custT="1"/>
      <dgm:spPr/>
      <dgm:t>
        <a:bodyPr/>
        <a:lstStyle/>
        <a:p>
          <a:r>
            <a:rPr lang="en-US" sz="1600" b="1" dirty="0" smtClean="0"/>
            <a:t>Student State Incentive Grant (SSIG)</a:t>
          </a:r>
          <a:endParaRPr lang="en-US" sz="1600" b="1" dirty="0"/>
        </a:p>
      </dgm:t>
    </dgm:pt>
    <dgm:pt modelId="{89BACD7F-1EC4-4F45-A801-C636A23EF701}" type="parTrans" cxnId="{656BFE67-1F25-4B80-8162-2F6083FB14AA}">
      <dgm:prSet/>
      <dgm:spPr/>
      <dgm:t>
        <a:bodyPr/>
        <a:lstStyle/>
        <a:p>
          <a:endParaRPr lang="en-US"/>
        </a:p>
      </dgm:t>
    </dgm:pt>
    <dgm:pt modelId="{1B008609-5F15-4E37-995B-158C392C15D4}" type="sibTrans" cxnId="{656BFE67-1F25-4B80-8162-2F6083FB14AA}">
      <dgm:prSet/>
      <dgm:spPr/>
      <dgm:t>
        <a:bodyPr/>
        <a:lstStyle/>
        <a:p>
          <a:endParaRPr lang="en-US"/>
        </a:p>
      </dgm:t>
    </dgm:pt>
    <dgm:pt modelId="{BE49E0F6-F7B2-4851-B9BE-7C96FDB6D95F}">
      <dgm:prSet custT="1"/>
      <dgm:spPr/>
      <dgm:t>
        <a:bodyPr/>
        <a:lstStyle/>
        <a:p>
          <a:r>
            <a:rPr lang="en-US" sz="1600" b="1" dirty="0" smtClean="0"/>
            <a:t>UNM 3% Grant</a:t>
          </a:r>
          <a:endParaRPr lang="en-US" sz="1600" b="1" dirty="0"/>
        </a:p>
      </dgm:t>
    </dgm:pt>
    <dgm:pt modelId="{4A0A6F6E-6F44-4944-B02E-BC6C2B3EDA81}" type="parTrans" cxnId="{6C12BD02-234F-4D13-A6A4-611591D81602}">
      <dgm:prSet/>
      <dgm:spPr/>
      <dgm:t>
        <a:bodyPr/>
        <a:lstStyle/>
        <a:p>
          <a:endParaRPr lang="en-US"/>
        </a:p>
      </dgm:t>
    </dgm:pt>
    <dgm:pt modelId="{A319DD83-D42B-4529-A7C6-8A6C41AC08D9}" type="sibTrans" cxnId="{6C12BD02-234F-4D13-A6A4-611591D81602}">
      <dgm:prSet/>
      <dgm:spPr/>
      <dgm:t>
        <a:bodyPr/>
        <a:lstStyle/>
        <a:p>
          <a:endParaRPr lang="en-US"/>
        </a:p>
      </dgm:t>
    </dgm:pt>
    <dgm:pt modelId="{3B09AE8C-1C16-4095-AE1F-4632255B8C31}">
      <dgm:prSet custT="1"/>
      <dgm:spPr/>
      <dgm:t>
        <a:bodyPr/>
        <a:lstStyle/>
        <a:p>
          <a:r>
            <a:rPr lang="en-US" sz="1600" b="1" dirty="0" smtClean="0"/>
            <a:t>UNM II Grant</a:t>
          </a:r>
          <a:endParaRPr lang="en-US" sz="1600" b="1" dirty="0"/>
        </a:p>
      </dgm:t>
    </dgm:pt>
    <dgm:pt modelId="{B2131701-28C3-439B-98FD-9813416C1D2B}" type="parTrans" cxnId="{51982C6D-2CD7-4F34-974D-B2DF14979467}">
      <dgm:prSet/>
      <dgm:spPr/>
      <dgm:t>
        <a:bodyPr/>
        <a:lstStyle/>
        <a:p>
          <a:endParaRPr lang="en-US"/>
        </a:p>
      </dgm:t>
    </dgm:pt>
    <dgm:pt modelId="{F72EAA70-B268-4DC1-A857-C0370A64352E}" type="sibTrans" cxnId="{51982C6D-2CD7-4F34-974D-B2DF14979467}">
      <dgm:prSet/>
      <dgm:spPr/>
      <dgm:t>
        <a:bodyPr/>
        <a:lstStyle/>
        <a:p>
          <a:endParaRPr lang="en-US"/>
        </a:p>
      </dgm:t>
    </dgm:pt>
    <dgm:pt modelId="{E2054AC2-AC27-48A1-9CB2-D5EA310987B4}">
      <dgm:prSet custT="1"/>
      <dgm:spPr/>
      <dgm:t>
        <a:bodyPr/>
        <a:lstStyle/>
        <a:p>
          <a:r>
            <a:rPr lang="en-US" sz="1600" b="1" dirty="0" smtClean="0"/>
            <a:t>College Affordability</a:t>
          </a:r>
          <a:endParaRPr lang="en-US" sz="1600" b="1" dirty="0"/>
        </a:p>
      </dgm:t>
    </dgm:pt>
    <dgm:pt modelId="{CAA9CCE8-B58E-4753-806F-5B1A618ADE18}" type="parTrans" cxnId="{F9527660-421B-473E-8CAF-B27A8A8AD4A8}">
      <dgm:prSet/>
      <dgm:spPr/>
      <dgm:t>
        <a:bodyPr/>
        <a:lstStyle/>
        <a:p>
          <a:endParaRPr lang="en-US"/>
        </a:p>
      </dgm:t>
    </dgm:pt>
    <dgm:pt modelId="{72212AC7-AAB3-4249-BF97-828CF1132176}" type="sibTrans" cxnId="{F9527660-421B-473E-8CAF-B27A8A8AD4A8}">
      <dgm:prSet/>
      <dgm:spPr/>
      <dgm:t>
        <a:bodyPr/>
        <a:lstStyle/>
        <a:p>
          <a:endParaRPr lang="en-US"/>
        </a:p>
      </dgm:t>
    </dgm:pt>
    <dgm:pt modelId="{F7519FF4-5D70-4F09-B148-4C4C35BA08C8}">
      <dgm:prSet custT="1"/>
      <dgm:spPr/>
      <dgm:t>
        <a:bodyPr/>
        <a:lstStyle/>
        <a:p>
          <a:r>
            <a:rPr lang="en-US" sz="1600" b="1" dirty="0" smtClean="0"/>
            <a:t>Federal Supplemental Educational Opportunity Grant (SEOG) </a:t>
          </a:r>
          <a:endParaRPr lang="en-US" sz="1600" b="1" dirty="0"/>
        </a:p>
      </dgm:t>
    </dgm:pt>
    <dgm:pt modelId="{EEE6F794-927E-43F8-A53C-0703F20CC8E6}" type="parTrans" cxnId="{750D3DBE-B76E-47F8-B63C-CAACD5600494}">
      <dgm:prSet/>
      <dgm:spPr/>
    </dgm:pt>
    <dgm:pt modelId="{5DB61AA3-6037-49E3-8BCB-9ABEA5B47F54}" type="sibTrans" cxnId="{750D3DBE-B76E-47F8-B63C-CAACD5600494}">
      <dgm:prSet/>
      <dgm:spPr/>
    </dgm:pt>
    <dgm:pt modelId="{6BC9F614-FC07-49B7-921A-930F525112F8}" type="pres">
      <dgm:prSet presAssocID="{D0817678-BC3A-426B-B015-EFBCA6C94DF4}" presName="linear" presStyleCnt="0">
        <dgm:presLayoutVars>
          <dgm:dir/>
          <dgm:animLvl val="lvl"/>
          <dgm:resizeHandles val="exact"/>
        </dgm:presLayoutVars>
      </dgm:prSet>
      <dgm:spPr/>
      <dgm:t>
        <a:bodyPr/>
        <a:lstStyle/>
        <a:p>
          <a:endParaRPr lang="en-US"/>
        </a:p>
      </dgm:t>
    </dgm:pt>
    <dgm:pt modelId="{CD12B552-D8DE-421C-B99B-0C2DEA6FA2E5}" type="pres">
      <dgm:prSet presAssocID="{99FBCD55-73C7-4848-B2E5-1F26AF6825B0}" presName="parentLin" presStyleCnt="0"/>
      <dgm:spPr/>
      <dgm:t>
        <a:bodyPr/>
        <a:lstStyle/>
        <a:p>
          <a:endParaRPr lang="en-US"/>
        </a:p>
      </dgm:t>
    </dgm:pt>
    <dgm:pt modelId="{35F06648-19A2-442C-807F-D8A7940D0AFB}" type="pres">
      <dgm:prSet presAssocID="{99FBCD55-73C7-4848-B2E5-1F26AF6825B0}" presName="parentLeftMargin" presStyleLbl="node1" presStyleIdx="0" presStyleCnt="2"/>
      <dgm:spPr/>
      <dgm:t>
        <a:bodyPr/>
        <a:lstStyle/>
        <a:p>
          <a:endParaRPr lang="en-US"/>
        </a:p>
      </dgm:t>
    </dgm:pt>
    <dgm:pt modelId="{0277A91D-0936-4C7E-AB19-769427ABA963}" type="pres">
      <dgm:prSet presAssocID="{99FBCD55-73C7-4848-B2E5-1F26AF6825B0}" presName="parentText" presStyleLbl="node1" presStyleIdx="0" presStyleCnt="2">
        <dgm:presLayoutVars>
          <dgm:chMax val="0"/>
          <dgm:bulletEnabled val="1"/>
        </dgm:presLayoutVars>
      </dgm:prSet>
      <dgm:spPr/>
      <dgm:t>
        <a:bodyPr/>
        <a:lstStyle/>
        <a:p>
          <a:endParaRPr lang="en-US"/>
        </a:p>
      </dgm:t>
    </dgm:pt>
    <dgm:pt modelId="{2A773238-A894-4C1D-A66F-14E90263920C}" type="pres">
      <dgm:prSet presAssocID="{99FBCD55-73C7-4848-B2E5-1F26AF6825B0}" presName="negativeSpace" presStyleCnt="0"/>
      <dgm:spPr/>
      <dgm:t>
        <a:bodyPr/>
        <a:lstStyle/>
        <a:p>
          <a:endParaRPr lang="en-US"/>
        </a:p>
      </dgm:t>
    </dgm:pt>
    <dgm:pt modelId="{E592D5A7-3D27-4286-92F9-5AE51EC8C015}" type="pres">
      <dgm:prSet presAssocID="{99FBCD55-73C7-4848-B2E5-1F26AF6825B0}" presName="childText" presStyleLbl="conFgAcc1" presStyleIdx="0" presStyleCnt="2">
        <dgm:presLayoutVars>
          <dgm:bulletEnabled val="1"/>
        </dgm:presLayoutVars>
      </dgm:prSet>
      <dgm:spPr/>
      <dgm:t>
        <a:bodyPr/>
        <a:lstStyle/>
        <a:p>
          <a:endParaRPr lang="en-US"/>
        </a:p>
      </dgm:t>
    </dgm:pt>
    <dgm:pt modelId="{0358FB1E-2A6B-4FDF-8C2F-57C1B5B4AD30}" type="pres">
      <dgm:prSet presAssocID="{C7D7229D-9443-476A-AEF2-0DE205E421F5}" presName="spaceBetweenRectangles" presStyleCnt="0"/>
      <dgm:spPr/>
      <dgm:t>
        <a:bodyPr/>
        <a:lstStyle/>
        <a:p>
          <a:endParaRPr lang="en-US"/>
        </a:p>
      </dgm:t>
    </dgm:pt>
    <dgm:pt modelId="{03299990-F4E7-4BDE-9C0B-7AA1645BA492}" type="pres">
      <dgm:prSet presAssocID="{7E3295AC-B52B-41C4-9B3E-B91C7C865A5B}" presName="parentLin" presStyleCnt="0"/>
      <dgm:spPr/>
      <dgm:t>
        <a:bodyPr/>
        <a:lstStyle/>
        <a:p>
          <a:endParaRPr lang="en-US"/>
        </a:p>
      </dgm:t>
    </dgm:pt>
    <dgm:pt modelId="{D0E22BF2-CCE1-42DC-A8E3-957DA5269904}" type="pres">
      <dgm:prSet presAssocID="{7E3295AC-B52B-41C4-9B3E-B91C7C865A5B}" presName="parentLeftMargin" presStyleLbl="node1" presStyleIdx="0" presStyleCnt="2"/>
      <dgm:spPr/>
      <dgm:t>
        <a:bodyPr/>
        <a:lstStyle/>
        <a:p>
          <a:endParaRPr lang="en-US"/>
        </a:p>
      </dgm:t>
    </dgm:pt>
    <dgm:pt modelId="{190A56B7-F0C7-400D-83A6-D692B859B5E0}" type="pres">
      <dgm:prSet presAssocID="{7E3295AC-B52B-41C4-9B3E-B91C7C865A5B}" presName="parentText" presStyleLbl="node1" presStyleIdx="1" presStyleCnt="2">
        <dgm:presLayoutVars>
          <dgm:chMax val="0"/>
          <dgm:bulletEnabled val="1"/>
        </dgm:presLayoutVars>
      </dgm:prSet>
      <dgm:spPr/>
      <dgm:t>
        <a:bodyPr/>
        <a:lstStyle/>
        <a:p>
          <a:endParaRPr lang="en-US"/>
        </a:p>
      </dgm:t>
    </dgm:pt>
    <dgm:pt modelId="{90B983DA-4FBA-4A21-A327-BEEEE2EF54D5}" type="pres">
      <dgm:prSet presAssocID="{7E3295AC-B52B-41C4-9B3E-B91C7C865A5B}" presName="negativeSpace" presStyleCnt="0"/>
      <dgm:spPr/>
      <dgm:t>
        <a:bodyPr/>
        <a:lstStyle/>
        <a:p>
          <a:endParaRPr lang="en-US"/>
        </a:p>
      </dgm:t>
    </dgm:pt>
    <dgm:pt modelId="{206E2035-A3B5-419C-8AEE-456C4F5155D0}" type="pres">
      <dgm:prSet presAssocID="{7E3295AC-B52B-41C4-9B3E-B91C7C865A5B}" presName="childText" presStyleLbl="conFgAcc1" presStyleIdx="1" presStyleCnt="2" custLinFactNeighborX="-135" custLinFactNeighborY="-12656">
        <dgm:presLayoutVars>
          <dgm:bulletEnabled val="1"/>
        </dgm:presLayoutVars>
      </dgm:prSet>
      <dgm:spPr/>
      <dgm:t>
        <a:bodyPr/>
        <a:lstStyle/>
        <a:p>
          <a:endParaRPr lang="en-US"/>
        </a:p>
      </dgm:t>
    </dgm:pt>
  </dgm:ptLst>
  <dgm:cxnLst>
    <dgm:cxn modelId="{0720C1D4-210D-4031-8345-AD905F7F2B8D}" type="presOf" srcId="{A982B692-F9EB-4044-8990-6EDD15524118}" destId="{206E2035-A3B5-419C-8AEE-456C4F5155D0}" srcOrd="0" destOrd="1" presId="urn:microsoft.com/office/officeart/2005/8/layout/list1"/>
    <dgm:cxn modelId="{E9DD8024-FCF0-4E35-85AC-479C4797E521}" srcId="{99FBCD55-73C7-4848-B2E5-1F26AF6825B0}" destId="{3C39F73B-5876-40C0-8C83-B17A5227B48D}" srcOrd="0" destOrd="0" parTransId="{2A8081C6-5CA9-4AE1-9A00-6A310A582F64}" sibTransId="{66F73776-FC79-4914-824F-CD05819C3B7B}"/>
    <dgm:cxn modelId="{4F399575-F504-444F-B1E5-ACF68EB2F5F7}" type="presOf" srcId="{BE49E0F6-F7B2-4851-B9BE-7C96FDB6D95F}" destId="{206E2035-A3B5-419C-8AEE-456C4F5155D0}" srcOrd="0" destOrd="2" presId="urn:microsoft.com/office/officeart/2005/8/layout/list1"/>
    <dgm:cxn modelId="{14098EC0-F304-4627-AE91-DEAC01055310}" srcId="{D0817678-BC3A-426B-B015-EFBCA6C94DF4}" destId="{99FBCD55-73C7-4848-B2E5-1F26AF6825B0}" srcOrd="0" destOrd="0" parTransId="{C30FBCF8-170E-4A41-8EB1-E2F4788273B2}" sibTransId="{C7D7229D-9443-476A-AEF2-0DE205E421F5}"/>
    <dgm:cxn modelId="{73ADB862-A3C1-4160-9761-1F4BCFC78FFB}" type="presOf" srcId="{7E3295AC-B52B-41C4-9B3E-B91C7C865A5B}" destId="{D0E22BF2-CCE1-42DC-A8E3-957DA5269904}" srcOrd="0" destOrd="0" presId="urn:microsoft.com/office/officeart/2005/8/layout/list1"/>
    <dgm:cxn modelId="{48970A5E-3450-48BB-B3B8-D021A7C16E98}" type="presOf" srcId="{34301F78-DA8C-47EC-A419-4C4477DD3253}" destId="{E592D5A7-3D27-4286-92F9-5AE51EC8C015}" srcOrd="0" destOrd="2" presId="urn:microsoft.com/office/officeart/2005/8/layout/list1"/>
    <dgm:cxn modelId="{6C12BD02-234F-4D13-A6A4-611591D81602}" srcId="{7E3295AC-B52B-41C4-9B3E-B91C7C865A5B}" destId="{BE49E0F6-F7B2-4851-B9BE-7C96FDB6D95F}" srcOrd="2" destOrd="0" parTransId="{4A0A6F6E-6F44-4944-B02E-BC6C2B3EDA81}" sibTransId="{A319DD83-D42B-4529-A7C6-8A6C41AC08D9}"/>
    <dgm:cxn modelId="{663A72A9-CE7D-441C-8271-6BB1EDA6E00E}" type="presOf" srcId="{3B09AE8C-1C16-4095-AE1F-4632255B8C31}" destId="{206E2035-A3B5-419C-8AEE-456C4F5155D0}" srcOrd="0" destOrd="3" presId="urn:microsoft.com/office/officeart/2005/8/layout/list1"/>
    <dgm:cxn modelId="{E5BC2491-6C0B-4900-8B5C-D5F690F17244}" srcId="{99FBCD55-73C7-4848-B2E5-1F26AF6825B0}" destId="{9BB3004B-AC48-4096-9A65-F34F4CBDFDDF}" srcOrd="3" destOrd="0" parTransId="{87E76C9B-F71D-48BE-A62A-E5F3E102A6C8}" sibTransId="{DC339CBD-6431-4DE2-9F33-95C6CEF8864D}"/>
    <dgm:cxn modelId="{17B91C84-B4A4-4860-A483-B55A82707402}" type="presOf" srcId="{99FBCD55-73C7-4848-B2E5-1F26AF6825B0}" destId="{0277A91D-0936-4C7E-AB19-769427ABA963}" srcOrd="1" destOrd="0" presId="urn:microsoft.com/office/officeart/2005/8/layout/list1"/>
    <dgm:cxn modelId="{F9527660-421B-473E-8CAF-B27A8A8AD4A8}" srcId="{7E3295AC-B52B-41C4-9B3E-B91C7C865A5B}" destId="{E2054AC2-AC27-48A1-9CB2-D5EA310987B4}" srcOrd="5" destOrd="0" parTransId="{CAA9CCE8-B58E-4753-806F-5B1A618ADE18}" sibTransId="{72212AC7-AAB3-4249-BF97-828CF1132176}"/>
    <dgm:cxn modelId="{3CDDDE9D-D313-43A2-9346-CE929FF619BA}" type="presOf" srcId="{3C39F73B-5876-40C0-8C83-B17A5227B48D}" destId="{E592D5A7-3D27-4286-92F9-5AE51EC8C015}" srcOrd="0" destOrd="0" presId="urn:microsoft.com/office/officeart/2005/8/layout/list1"/>
    <dgm:cxn modelId="{5FDC7ECF-DD85-4DFC-88FD-6BDF303788A2}" srcId="{99FBCD55-73C7-4848-B2E5-1F26AF6825B0}" destId="{34301F78-DA8C-47EC-A419-4C4477DD3253}" srcOrd="2" destOrd="0" parTransId="{BFF1C236-165D-41D2-A5E0-E370E9C4F983}" sibTransId="{9D49E526-083F-4FDB-A709-A558D82B7E95}"/>
    <dgm:cxn modelId="{D79F1826-2CFC-495B-8D2C-818EF42D9FC0}" srcId="{99FBCD55-73C7-4848-B2E5-1F26AF6825B0}" destId="{383752F8-AF95-4EB0-BA07-A7852A4369A2}" srcOrd="4" destOrd="0" parTransId="{9044C658-E3CE-47E3-A86E-BE927229C264}" sibTransId="{DAB6F1BE-0A43-4E0A-B9AC-6F4434730664}"/>
    <dgm:cxn modelId="{C72803E4-5272-4388-9EC1-B5F4D1505DC1}" type="presOf" srcId="{D0817678-BC3A-426B-B015-EFBCA6C94DF4}" destId="{6BC9F614-FC07-49B7-921A-930F525112F8}" srcOrd="0" destOrd="0" presId="urn:microsoft.com/office/officeart/2005/8/layout/list1"/>
    <dgm:cxn modelId="{138ADFA9-8976-462E-82B6-ED0EFC0DDB33}" srcId="{7E3295AC-B52B-41C4-9B3E-B91C7C865A5B}" destId="{2903BAE6-1BAD-4D16-B481-3711DA52E2D6}" srcOrd="0" destOrd="0" parTransId="{E8F8DBF1-1438-497C-B80E-F516EA5E4163}" sibTransId="{B3414C57-248C-4FEF-BCB5-05CCB0DA28B4}"/>
    <dgm:cxn modelId="{604648C4-8818-477B-9081-D01F82C8A5E3}" type="presOf" srcId="{F7519FF4-5D70-4F09-B148-4C4C35BA08C8}" destId="{206E2035-A3B5-419C-8AEE-456C4F5155D0}" srcOrd="0" destOrd="4" presId="urn:microsoft.com/office/officeart/2005/8/layout/list1"/>
    <dgm:cxn modelId="{259D74F1-5FEF-4B6A-9152-A04B100C95B5}" type="presOf" srcId="{2903BAE6-1BAD-4D16-B481-3711DA52E2D6}" destId="{206E2035-A3B5-419C-8AEE-456C4F5155D0}" srcOrd="0" destOrd="0" presId="urn:microsoft.com/office/officeart/2005/8/layout/list1"/>
    <dgm:cxn modelId="{915A70A9-20A7-4B34-B236-89A662E86798}" srcId="{99FBCD55-73C7-4848-B2E5-1F26AF6825B0}" destId="{DFAC911C-14D4-4FCC-954F-5288E06C5709}" srcOrd="1" destOrd="0" parTransId="{659146F7-BA3B-44B8-8B62-FB10F185ADFF}" sibTransId="{98B331DB-F777-4AC1-8C20-E58DA00DABD4}"/>
    <dgm:cxn modelId="{E4AC2DD6-259B-4EB3-A6A2-2901E2F91B38}" type="presOf" srcId="{E2054AC2-AC27-48A1-9CB2-D5EA310987B4}" destId="{206E2035-A3B5-419C-8AEE-456C4F5155D0}" srcOrd="0" destOrd="5" presId="urn:microsoft.com/office/officeart/2005/8/layout/list1"/>
    <dgm:cxn modelId="{51982C6D-2CD7-4F34-974D-B2DF14979467}" srcId="{7E3295AC-B52B-41C4-9B3E-B91C7C865A5B}" destId="{3B09AE8C-1C16-4095-AE1F-4632255B8C31}" srcOrd="3" destOrd="0" parTransId="{B2131701-28C3-439B-98FD-9813416C1D2B}" sibTransId="{F72EAA70-B268-4DC1-A857-C0370A64352E}"/>
    <dgm:cxn modelId="{8D69A62F-ACAD-40AF-9E35-BF52355867A1}" type="presOf" srcId="{DFAC911C-14D4-4FCC-954F-5288E06C5709}" destId="{E592D5A7-3D27-4286-92F9-5AE51EC8C015}" srcOrd="0" destOrd="1" presId="urn:microsoft.com/office/officeart/2005/8/layout/list1"/>
    <dgm:cxn modelId="{4D4CB465-1AF2-4078-A87D-E3AE78234E3D}" type="presOf" srcId="{99FBCD55-73C7-4848-B2E5-1F26AF6825B0}" destId="{35F06648-19A2-442C-807F-D8A7940D0AFB}" srcOrd="0" destOrd="0" presId="urn:microsoft.com/office/officeart/2005/8/layout/list1"/>
    <dgm:cxn modelId="{72F69951-900E-4BED-8FEE-AE16A6F7B9EC}" srcId="{D0817678-BC3A-426B-B015-EFBCA6C94DF4}" destId="{7E3295AC-B52B-41C4-9B3E-B91C7C865A5B}" srcOrd="1" destOrd="0" parTransId="{C501EAC8-F96C-4ABC-BC63-B11F0E59A0B9}" sibTransId="{1118D737-BAD3-4782-9A50-2598C6A39E86}"/>
    <dgm:cxn modelId="{656BFE67-1F25-4B80-8162-2F6083FB14AA}" srcId="{7E3295AC-B52B-41C4-9B3E-B91C7C865A5B}" destId="{A982B692-F9EB-4044-8990-6EDD15524118}" srcOrd="1" destOrd="0" parTransId="{89BACD7F-1EC4-4F45-A801-C636A23EF701}" sibTransId="{1B008609-5F15-4E37-995B-158C392C15D4}"/>
    <dgm:cxn modelId="{EA749E2C-33D4-40FD-A1BB-9DC12EF3653C}" type="presOf" srcId="{9BB3004B-AC48-4096-9A65-F34F4CBDFDDF}" destId="{E592D5A7-3D27-4286-92F9-5AE51EC8C015}" srcOrd="0" destOrd="3" presId="urn:microsoft.com/office/officeart/2005/8/layout/list1"/>
    <dgm:cxn modelId="{A9F230CB-7E7F-435C-BC1C-2793654891F7}" type="presOf" srcId="{383752F8-AF95-4EB0-BA07-A7852A4369A2}" destId="{E592D5A7-3D27-4286-92F9-5AE51EC8C015}" srcOrd="0" destOrd="4" presId="urn:microsoft.com/office/officeart/2005/8/layout/list1"/>
    <dgm:cxn modelId="{750D3DBE-B76E-47F8-B63C-CAACD5600494}" srcId="{7E3295AC-B52B-41C4-9B3E-B91C7C865A5B}" destId="{F7519FF4-5D70-4F09-B148-4C4C35BA08C8}" srcOrd="4" destOrd="0" parTransId="{EEE6F794-927E-43F8-A53C-0703F20CC8E6}" sibTransId="{5DB61AA3-6037-49E3-8BCB-9ABEA5B47F54}"/>
    <dgm:cxn modelId="{6D71426D-85F1-4A11-84DD-A9A8031AA4A7}" type="presOf" srcId="{7E3295AC-B52B-41C4-9B3E-B91C7C865A5B}" destId="{190A56B7-F0C7-400D-83A6-D692B859B5E0}" srcOrd="1" destOrd="0" presId="urn:microsoft.com/office/officeart/2005/8/layout/list1"/>
    <dgm:cxn modelId="{0E4A0DB9-8788-43A5-925F-E274E57E1CD3}" type="presParOf" srcId="{6BC9F614-FC07-49B7-921A-930F525112F8}" destId="{CD12B552-D8DE-421C-B99B-0C2DEA6FA2E5}" srcOrd="0" destOrd="0" presId="urn:microsoft.com/office/officeart/2005/8/layout/list1"/>
    <dgm:cxn modelId="{0BE6B12E-6474-48A8-93E7-E13C34D1AA0B}" type="presParOf" srcId="{CD12B552-D8DE-421C-B99B-0C2DEA6FA2E5}" destId="{35F06648-19A2-442C-807F-D8A7940D0AFB}" srcOrd="0" destOrd="0" presId="urn:microsoft.com/office/officeart/2005/8/layout/list1"/>
    <dgm:cxn modelId="{B5499B33-D014-443C-A911-1579F22B835D}" type="presParOf" srcId="{CD12B552-D8DE-421C-B99B-0C2DEA6FA2E5}" destId="{0277A91D-0936-4C7E-AB19-769427ABA963}" srcOrd="1" destOrd="0" presId="urn:microsoft.com/office/officeart/2005/8/layout/list1"/>
    <dgm:cxn modelId="{ED41C470-2664-4247-BC10-BBD4F5204527}" type="presParOf" srcId="{6BC9F614-FC07-49B7-921A-930F525112F8}" destId="{2A773238-A894-4C1D-A66F-14E90263920C}" srcOrd="1" destOrd="0" presId="urn:microsoft.com/office/officeart/2005/8/layout/list1"/>
    <dgm:cxn modelId="{AC05C262-D35F-4554-BCB8-BFF8719E2BB2}" type="presParOf" srcId="{6BC9F614-FC07-49B7-921A-930F525112F8}" destId="{E592D5A7-3D27-4286-92F9-5AE51EC8C015}" srcOrd="2" destOrd="0" presId="urn:microsoft.com/office/officeart/2005/8/layout/list1"/>
    <dgm:cxn modelId="{7374B5DE-DAB0-4000-A8B9-2E73B0EC572E}" type="presParOf" srcId="{6BC9F614-FC07-49B7-921A-930F525112F8}" destId="{0358FB1E-2A6B-4FDF-8C2F-57C1B5B4AD30}" srcOrd="3" destOrd="0" presId="urn:microsoft.com/office/officeart/2005/8/layout/list1"/>
    <dgm:cxn modelId="{73B1A934-C5E4-4C95-A2EC-AB93C84A0C3D}" type="presParOf" srcId="{6BC9F614-FC07-49B7-921A-930F525112F8}" destId="{03299990-F4E7-4BDE-9C0B-7AA1645BA492}" srcOrd="4" destOrd="0" presId="urn:microsoft.com/office/officeart/2005/8/layout/list1"/>
    <dgm:cxn modelId="{41466159-392B-4321-BE24-485909736FEA}" type="presParOf" srcId="{03299990-F4E7-4BDE-9C0B-7AA1645BA492}" destId="{D0E22BF2-CCE1-42DC-A8E3-957DA5269904}" srcOrd="0" destOrd="0" presId="urn:microsoft.com/office/officeart/2005/8/layout/list1"/>
    <dgm:cxn modelId="{E86B1842-FC79-4FE3-A3EA-A4B3AC58CCED}" type="presParOf" srcId="{03299990-F4E7-4BDE-9C0B-7AA1645BA492}" destId="{190A56B7-F0C7-400D-83A6-D692B859B5E0}" srcOrd="1" destOrd="0" presId="urn:microsoft.com/office/officeart/2005/8/layout/list1"/>
    <dgm:cxn modelId="{1428364D-92EB-44D4-AF51-D781783EA64E}" type="presParOf" srcId="{6BC9F614-FC07-49B7-921A-930F525112F8}" destId="{90B983DA-4FBA-4A21-A327-BEEEE2EF54D5}" srcOrd="5" destOrd="0" presId="urn:microsoft.com/office/officeart/2005/8/layout/list1"/>
    <dgm:cxn modelId="{1163C938-6E7E-4C5F-A807-DACA6D735C57}" type="presParOf" srcId="{6BC9F614-FC07-49B7-921A-930F525112F8}" destId="{206E2035-A3B5-419C-8AEE-456C4F5155D0}"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D47F3F6-97D2-4857-A640-E566F64BD4EE}"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B3ADCF4-AB64-4D7A-95D9-2396F71296C2}">
      <dgm:prSet phldrT="[Text]" custT="1"/>
      <dgm:spPr/>
      <dgm:t>
        <a:bodyPr/>
        <a:lstStyle/>
        <a:p>
          <a:r>
            <a:rPr lang="en-US" sz="2000" smtClean="0"/>
            <a:t>Award Status Codes:</a:t>
          </a:r>
          <a:endParaRPr lang="en-US" sz="2000" dirty="0"/>
        </a:p>
      </dgm:t>
    </dgm:pt>
    <dgm:pt modelId="{C392D729-6BB2-48CA-A2A1-B351C4331176}" type="parTrans" cxnId="{926710DB-6109-4709-B3E0-F2B2BD782928}">
      <dgm:prSet/>
      <dgm:spPr/>
      <dgm:t>
        <a:bodyPr/>
        <a:lstStyle/>
        <a:p>
          <a:endParaRPr lang="en-US"/>
        </a:p>
      </dgm:t>
    </dgm:pt>
    <dgm:pt modelId="{9055DE96-078E-42A5-B5F3-C0D75930E8FB}" type="sibTrans" cxnId="{926710DB-6109-4709-B3E0-F2B2BD782928}">
      <dgm:prSet/>
      <dgm:spPr/>
      <dgm:t>
        <a:bodyPr/>
        <a:lstStyle/>
        <a:p>
          <a:endParaRPr lang="en-US"/>
        </a:p>
      </dgm:t>
    </dgm:pt>
    <dgm:pt modelId="{0C965C50-8F5B-45C5-8C9C-5F27C7E67316}">
      <dgm:prSet custT="1"/>
      <dgm:spPr/>
      <dgm:t>
        <a:bodyPr/>
        <a:lstStyle/>
        <a:p>
          <a:r>
            <a:rPr lang="en-US" sz="1400" dirty="0" smtClean="0"/>
            <a:t>‘ACCP’ – Accepted</a:t>
          </a:r>
        </a:p>
      </dgm:t>
    </dgm:pt>
    <dgm:pt modelId="{37E87A60-7D2E-483D-A546-4D03ACC1152E}" type="parTrans" cxnId="{031326B4-C085-45E1-A16B-6DEDAEFB4DE8}">
      <dgm:prSet/>
      <dgm:spPr/>
      <dgm:t>
        <a:bodyPr/>
        <a:lstStyle/>
        <a:p>
          <a:endParaRPr lang="en-US"/>
        </a:p>
      </dgm:t>
    </dgm:pt>
    <dgm:pt modelId="{FADED3A1-8DC2-4115-A630-66887E91150F}" type="sibTrans" cxnId="{031326B4-C085-45E1-A16B-6DEDAEFB4DE8}">
      <dgm:prSet/>
      <dgm:spPr/>
      <dgm:t>
        <a:bodyPr/>
        <a:lstStyle/>
        <a:p>
          <a:endParaRPr lang="en-US"/>
        </a:p>
      </dgm:t>
    </dgm:pt>
    <dgm:pt modelId="{F26901C1-418C-4506-97B2-B0FCF4DFCEE7}">
      <dgm:prSet custT="1"/>
      <dgm:spPr/>
      <dgm:t>
        <a:bodyPr/>
        <a:lstStyle/>
        <a:p>
          <a:r>
            <a:rPr lang="en-US" sz="1400" dirty="0" smtClean="0"/>
            <a:t>‘CANC’ – Canceled</a:t>
          </a:r>
        </a:p>
      </dgm:t>
    </dgm:pt>
    <dgm:pt modelId="{4293131E-20E5-4125-B46A-9A38A2EFB126}" type="parTrans" cxnId="{A1BC6E95-E163-44D1-8057-730BEA6434F0}">
      <dgm:prSet/>
      <dgm:spPr/>
      <dgm:t>
        <a:bodyPr/>
        <a:lstStyle/>
        <a:p>
          <a:endParaRPr lang="en-US"/>
        </a:p>
      </dgm:t>
    </dgm:pt>
    <dgm:pt modelId="{FA971BE8-1CE5-4EFB-9C95-E553FFF388B0}" type="sibTrans" cxnId="{A1BC6E95-E163-44D1-8057-730BEA6434F0}">
      <dgm:prSet/>
      <dgm:spPr/>
      <dgm:t>
        <a:bodyPr/>
        <a:lstStyle/>
        <a:p>
          <a:endParaRPr lang="en-US"/>
        </a:p>
      </dgm:t>
    </dgm:pt>
    <dgm:pt modelId="{F5D81CFA-844E-427B-8F92-F71271279239}">
      <dgm:prSet custT="1"/>
      <dgm:spPr/>
      <dgm:t>
        <a:bodyPr/>
        <a:lstStyle/>
        <a:p>
          <a:r>
            <a:rPr lang="en-US" sz="1400" dirty="0" smtClean="0"/>
            <a:t>‘DECL’ – Declined</a:t>
          </a:r>
          <a:endParaRPr lang="en-US" sz="1400" dirty="0"/>
        </a:p>
      </dgm:t>
    </dgm:pt>
    <dgm:pt modelId="{960423B5-BD34-445C-8689-01DD10DF1ED0}" type="parTrans" cxnId="{27F201B4-C8A1-4968-93E2-23C3683B8F1E}">
      <dgm:prSet/>
      <dgm:spPr/>
      <dgm:t>
        <a:bodyPr/>
        <a:lstStyle/>
        <a:p>
          <a:endParaRPr lang="en-US"/>
        </a:p>
      </dgm:t>
    </dgm:pt>
    <dgm:pt modelId="{D9428F41-BDE0-4A6D-A88E-F3D4F4FDDD28}" type="sibTrans" cxnId="{27F201B4-C8A1-4968-93E2-23C3683B8F1E}">
      <dgm:prSet/>
      <dgm:spPr/>
      <dgm:t>
        <a:bodyPr/>
        <a:lstStyle/>
        <a:p>
          <a:endParaRPr lang="en-US"/>
        </a:p>
      </dgm:t>
    </dgm:pt>
    <dgm:pt modelId="{BCF34738-39B0-4416-AF94-000B8250BAF8}">
      <dgm:prSet custT="1"/>
      <dgm:spPr/>
      <dgm:t>
        <a:bodyPr/>
        <a:lstStyle/>
        <a:p>
          <a:r>
            <a:rPr lang="en-US" sz="1400" dirty="0" smtClean="0"/>
            <a:t>‘OFFR’ – Offered</a:t>
          </a:r>
          <a:endParaRPr lang="en-US" sz="1400" dirty="0"/>
        </a:p>
      </dgm:t>
    </dgm:pt>
    <dgm:pt modelId="{2D812DBD-709D-4D32-8B60-405E7C0C8D93}" type="parTrans" cxnId="{533E1145-F6D7-451B-B24A-873CFDAB0CB4}">
      <dgm:prSet/>
      <dgm:spPr/>
      <dgm:t>
        <a:bodyPr/>
        <a:lstStyle/>
        <a:p>
          <a:endParaRPr lang="en-US"/>
        </a:p>
      </dgm:t>
    </dgm:pt>
    <dgm:pt modelId="{C302396A-FF0D-42C6-B063-DD03146F14FC}" type="sibTrans" cxnId="{533E1145-F6D7-451B-B24A-873CFDAB0CB4}">
      <dgm:prSet/>
      <dgm:spPr/>
      <dgm:t>
        <a:bodyPr/>
        <a:lstStyle/>
        <a:p>
          <a:endParaRPr lang="en-US"/>
        </a:p>
      </dgm:t>
    </dgm:pt>
    <dgm:pt modelId="{469E3FCE-B8FB-44E9-8750-9519875DC9EE}" type="pres">
      <dgm:prSet presAssocID="{BD47F3F6-97D2-4857-A640-E566F64BD4EE}" presName="Name0" presStyleCnt="0">
        <dgm:presLayoutVars>
          <dgm:dir/>
          <dgm:animLvl val="lvl"/>
          <dgm:resizeHandles val="exact"/>
        </dgm:presLayoutVars>
      </dgm:prSet>
      <dgm:spPr/>
      <dgm:t>
        <a:bodyPr/>
        <a:lstStyle/>
        <a:p>
          <a:endParaRPr lang="en-US"/>
        </a:p>
      </dgm:t>
    </dgm:pt>
    <dgm:pt modelId="{F45194B6-644E-4F91-9D89-2C8EA11DD336}" type="pres">
      <dgm:prSet presAssocID="{9B3ADCF4-AB64-4D7A-95D9-2396F71296C2}" presName="linNode" presStyleCnt="0"/>
      <dgm:spPr/>
    </dgm:pt>
    <dgm:pt modelId="{72C98741-39AA-4493-9338-6CDD023C30F2}" type="pres">
      <dgm:prSet presAssocID="{9B3ADCF4-AB64-4D7A-95D9-2396F71296C2}" presName="parentText" presStyleLbl="node1" presStyleIdx="0" presStyleCnt="1" custLinFactNeighborX="-10653" custLinFactNeighborY="-4167">
        <dgm:presLayoutVars>
          <dgm:chMax val="1"/>
          <dgm:bulletEnabled val="1"/>
        </dgm:presLayoutVars>
      </dgm:prSet>
      <dgm:spPr/>
      <dgm:t>
        <a:bodyPr/>
        <a:lstStyle/>
        <a:p>
          <a:endParaRPr lang="en-US"/>
        </a:p>
      </dgm:t>
    </dgm:pt>
    <dgm:pt modelId="{BD5165ED-24CF-4BE1-B8F8-AD29FAD18E42}" type="pres">
      <dgm:prSet presAssocID="{9B3ADCF4-AB64-4D7A-95D9-2396F71296C2}" presName="descendantText" presStyleLbl="alignAccFollowNode1" presStyleIdx="0" presStyleCnt="1">
        <dgm:presLayoutVars>
          <dgm:bulletEnabled val="1"/>
        </dgm:presLayoutVars>
      </dgm:prSet>
      <dgm:spPr/>
      <dgm:t>
        <a:bodyPr/>
        <a:lstStyle/>
        <a:p>
          <a:endParaRPr lang="en-US"/>
        </a:p>
      </dgm:t>
    </dgm:pt>
  </dgm:ptLst>
  <dgm:cxnLst>
    <dgm:cxn modelId="{0957830D-FD7E-40F1-B258-220735AB1A25}" type="presOf" srcId="{F5D81CFA-844E-427B-8F92-F71271279239}" destId="{BD5165ED-24CF-4BE1-B8F8-AD29FAD18E42}" srcOrd="0" destOrd="2" presId="urn:microsoft.com/office/officeart/2005/8/layout/vList5"/>
    <dgm:cxn modelId="{926710DB-6109-4709-B3E0-F2B2BD782928}" srcId="{BD47F3F6-97D2-4857-A640-E566F64BD4EE}" destId="{9B3ADCF4-AB64-4D7A-95D9-2396F71296C2}" srcOrd="0" destOrd="0" parTransId="{C392D729-6BB2-48CA-A2A1-B351C4331176}" sibTransId="{9055DE96-078E-42A5-B5F3-C0D75930E8FB}"/>
    <dgm:cxn modelId="{CA317AD3-E8BA-45F9-B441-8D073950C373}" type="presOf" srcId="{9B3ADCF4-AB64-4D7A-95D9-2396F71296C2}" destId="{72C98741-39AA-4493-9338-6CDD023C30F2}" srcOrd="0" destOrd="0" presId="urn:microsoft.com/office/officeart/2005/8/layout/vList5"/>
    <dgm:cxn modelId="{A1BC6E95-E163-44D1-8057-730BEA6434F0}" srcId="{9B3ADCF4-AB64-4D7A-95D9-2396F71296C2}" destId="{F26901C1-418C-4506-97B2-B0FCF4DFCEE7}" srcOrd="1" destOrd="0" parTransId="{4293131E-20E5-4125-B46A-9A38A2EFB126}" sibTransId="{FA971BE8-1CE5-4EFB-9C95-E553FFF388B0}"/>
    <dgm:cxn modelId="{27F201B4-C8A1-4968-93E2-23C3683B8F1E}" srcId="{9B3ADCF4-AB64-4D7A-95D9-2396F71296C2}" destId="{F5D81CFA-844E-427B-8F92-F71271279239}" srcOrd="2" destOrd="0" parTransId="{960423B5-BD34-445C-8689-01DD10DF1ED0}" sibTransId="{D9428F41-BDE0-4A6D-A88E-F3D4F4FDDD28}"/>
    <dgm:cxn modelId="{C07D9755-6BCF-4C62-99CF-9230ECD2FA31}" type="presOf" srcId="{BD47F3F6-97D2-4857-A640-E566F64BD4EE}" destId="{469E3FCE-B8FB-44E9-8750-9519875DC9EE}" srcOrd="0" destOrd="0" presId="urn:microsoft.com/office/officeart/2005/8/layout/vList5"/>
    <dgm:cxn modelId="{E7B6EACA-F02E-4DB1-9711-E7B4EDC9ECE6}" type="presOf" srcId="{BCF34738-39B0-4416-AF94-000B8250BAF8}" destId="{BD5165ED-24CF-4BE1-B8F8-AD29FAD18E42}" srcOrd="0" destOrd="3" presId="urn:microsoft.com/office/officeart/2005/8/layout/vList5"/>
    <dgm:cxn modelId="{031326B4-C085-45E1-A16B-6DEDAEFB4DE8}" srcId="{9B3ADCF4-AB64-4D7A-95D9-2396F71296C2}" destId="{0C965C50-8F5B-45C5-8C9C-5F27C7E67316}" srcOrd="0" destOrd="0" parTransId="{37E87A60-7D2E-483D-A546-4D03ACC1152E}" sibTransId="{FADED3A1-8DC2-4115-A630-66887E91150F}"/>
    <dgm:cxn modelId="{68634B5F-D837-49A5-8D9F-E5672E502687}" type="presOf" srcId="{F26901C1-418C-4506-97B2-B0FCF4DFCEE7}" destId="{BD5165ED-24CF-4BE1-B8F8-AD29FAD18E42}" srcOrd="0" destOrd="1" presId="urn:microsoft.com/office/officeart/2005/8/layout/vList5"/>
    <dgm:cxn modelId="{3D022A5B-70E9-449F-8A70-124031BDA4BE}" type="presOf" srcId="{0C965C50-8F5B-45C5-8C9C-5F27C7E67316}" destId="{BD5165ED-24CF-4BE1-B8F8-AD29FAD18E42}" srcOrd="0" destOrd="0" presId="urn:microsoft.com/office/officeart/2005/8/layout/vList5"/>
    <dgm:cxn modelId="{533E1145-F6D7-451B-B24A-873CFDAB0CB4}" srcId="{9B3ADCF4-AB64-4D7A-95D9-2396F71296C2}" destId="{BCF34738-39B0-4416-AF94-000B8250BAF8}" srcOrd="3" destOrd="0" parTransId="{2D812DBD-709D-4D32-8B60-405E7C0C8D93}" sibTransId="{C302396A-FF0D-42C6-B063-DD03146F14FC}"/>
    <dgm:cxn modelId="{BA5639A5-58CD-4A12-A040-30BA58A98ABA}" type="presParOf" srcId="{469E3FCE-B8FB-44E9-8750-9519875DC9EE}" destId="{F45194B6-644E-4F91-9D89-2C8EA11DD336}" srcOrd="0" destOrd="0" presId="urn:microsoft.com/office/officeart/2005/8/layout/vList5"/>
    <dgm:cxn modelId="{190DFD55-E3DC-4287-AD55-0EF598209039}" type="presParOf" srcId="{F45194B6-644E-4F91-9D89-2C8EA11DD336}" destId="{72C98741-39AA-4493-9338-6CDD023C30F2}" srcOrd="0" destOrd="0" presId="urn:microsoft.com/office/officeart/2005/8/layout/vList5"/>
    <dgm:cxn modelId="{AFDCE5CA-70ED-4401-A087-229B78C534C2}" type="presParOf" srcId="{F45194B6-644E-4F91-9D89-2C8EA11DD336}" destId="{BD5165ED-24CF-4BE1-B8F8-AD29FAD18E4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7D97139-AE9B-4256-AB85-12819A0BBC9C}" type="doc">
      <dgm:prSet loTypeId="urn:microsoft.com/office/officeart/2005/8/layout/vList3" loCatId="list" qsTypeId="urn:microsoft.com/office/officeart/2005/8/quickstyle/3d1" qsCatId="3D" csTypeId="urn:microsoft.com/office/officeart/2005/8/colors/accent1_2" csCatId="accent1" phldr="1"/>
      <dgm:spPr/>
    </dgm:pt>
    <dgm:pt modelId="{B60B45F1-BFC5-47F5-BC36-1DEE9FC116EC}">
      <dgm:prSet phldrT="[Text]"/>
      <dgm:spPr/>
      <dgm:t>
        <a:bodyPr/>
        <a:lstStyle/>
        <a:p>
          <a:r>
            <a:rPr lang="en-US" b="1" dirty="0" smtClean="0"/>
            <a:t>Be a U.S. citizen or eligible non-citizen</a:t>
          </a:r>
          <a:endParaRPr lang="en-US" b="1" dirty="0"/>
        </a:p>
      </dgm:t>
    </dgm:pt>
    <dgm:pt modelId="{4C2F56DC-90F8-4245-968E-EB75D91BF40E}" type="parTrans" cxnId="{BBB234C3-C2CF-4B84-A02A-21BC867B8517}">
      <dgm:prSet/>
      <dgm:spPr/>
      <dgm:t>
        <a:bodyPr/>
        <a:lstStyle/>
        <a:p>
          <a:endParaRPr lang="en-US" b="1"/>
        </a:p>
      </dgm:t>
    </dgm:pt>
    <dgm:pt modelId="{C1DF65D9-1BD3-46B0-9F68-ED68736F5076}" type="sibTrans" cxnId="{BBB234C3-C2CF-4B84-A02A-21BC867B8517}">
      <dgm:prSet/>
      <dgm:spPr/>
      <dgm:t>
        <a:bodyPr/>
        <a:lstStyle/>
        <a:p>
          <a:endParaRPr lang="en-US" b="1"/>
        </a:p>
      </dgm:t>
    </dgm:pt>
    <dgm:pt modelId="{2F2AEE7F-BADC-433F-BC0B-D444FEC54798}">
      <dgm:prSet phldrT="[Text]"/>
      <dgm:spPr/>
      <dgm:t>
        <a:bodyPr/>
        <a:lstStyle/>
        <a:p>
          <a:r>
            <a:rPr lang="en-US" b="1" dirty="0" smtClean="0"/>
            <a:t>Have a valid Social Security Number</a:t>
          </a:r>
          <a:endParaRPr lang="en-US" b="1" dirty="0"/>
        </a:p>
      </dgm:t>
    </dgm:pt>
    <dgm:pt modelId="{C487F56D-9BB9-4D7B-810F-D42E3C85D9FA}" type="parTrans" cxnId="{DC0623D3-660D-4BD5-8EC3-44DD06E34776}">
      <dgm:prSet/>
      <dgm:spPr/>
      <dgm:t>
        <a:bodyPr/>
        <a:lstStyle/>
        <a:p>
          <a:endParaRPr lang="en-US" b="1"/>
        </a:p>
      </dgm:t>
    </dgm:pt>
    <dgm:pt modelId="{2C59E54A-B58A-4A4D-BC70-3F50D67B78D8}" type="sibTrans" cxnId="{DC0623D3-660D-4BD5-8EC3-44DD06E34776}">
      <dgm:prSet/>
      <dgm:spPr/>
      <dgm:t>
        <a:bodyPr/>
        <a:lstStyle/>
        <a:p>
          <a:endParaRPr lang="en-US" b="1"/>
        </a:p>
      </dgm:t>
    </dgm:pt>
    <dgm:pt modelId="{B3A82B04-DD4E-496B-B079-D047C5E5CC0A}">
      <dgm:prSet phldrT="[Text]"/>
      <dgm:spPr/>
      <dgm:t>
        <a:bodyPr/>
        <a:lstStyle/>
        <a:p>
          <a:r>
            <a:rPr lang="en-US" b="1" dirty="0" smtClean="0"/>
            <a:t>Males 18-25 must be registered with Selective Services – www.sss.gov</a:t>
          </a:r>
          <a:endParaRPr lang="en-US" b="1" dirty="0"/>
        </a:p>
      </dgm:t>
    </dgm:pt>
    <dgm:pt modelId="{1E4D7630-AA19-42DF-AA44-28E97A5141B3}" type="parTrans" cxnId="{A050514B-7202-4B46-87EB-C6AE08FE8973}">
      <dgm:prSet/>
      <dgm:spPr/>
      <dgm:t>
        <a:bodyPr/>
        <a:lstStyle/>
        <a:p>
          <a:endParaRPr lang="en-US" b="1"/>
        </a:p>
      </dgm:t>
    </dgm:pt>
    <dgm:pt modelId="{9F11DB50-007D-4D18-A9F7-DB31B0B587A8}" type="sibTrans" cxnId="{A050514B-7202-4B46-87EB-C6AE08FE8973}">
      <dgm:prSet/>
      <dgm:spPr/>
      <dgm:t>
        <a:bodyPr/>
        <a:lstStyle/>
        <a:p>
          <a:endParaRPr lang="en-US" b="1"/>
        </a:p>
      </dgm:t>
    </dgm:pt>
    <dgm:pt modelId="{41A1490C-5393-404A-BF03-D88802232BB6}">
      <dgm:prSet/>
      <dgm:spPr/>
      <dgm:t>
        <a:bodyPr/>
        <a:lstStyle/>
        <a:p>
          <a:r>
            <a:rPr lang="en-US" b="1" dirty="0" smtClean="0"/>
            <a:t>Have a high school diploma or a GED Certificate or pass an exam approved by the U.S. Department of Education </a:t>
          </a:r>
          <a:endParaRPr lang="en-US" b="1" dirty="0"/>
        </a:p>
      </dgm:t>
    </dgm:pt>
    <dgm:pt modelId="{8280916C-6E8E-4584-816A-D749677083B4}" type="parTrans" cxnId="{C838069D-92B0-4B84-9D91-12A9E53C59C0}">
      <dgm:prSet/>
      <dgm:spPr/>
      <dgm:t>
        <a:bodyPr/>
        <a:lstStyle/>
        <a:p>
          <a:endParaRPr lang="en-US" b="1"/>
        </a:p>
      </dgm:t>
    </dgm:pt>
    <dgm:pt modelId="{C26B14DF-7F19-4F9E-91F3-1B899D1ACB1E}" type="sibTrans" cxnId="{C838069D-92B0-4B84-9D91-12A9E53C59C0}">
      <dgm:prSet/>
      <dgm:spPr/>
      <dgm:t>
        <a:bodyPr/>
        <a:lstStyle/>
        <a:p>
          <a:endParaRPr lang="en-US" b="1"/>
        </a:p>
      </dgm:t>
    </dgm:pt>
    <dgm:pt modelId="{CE45AF7E-27C7-48A3-A16C-A7C4870F7C9F}">
      <dgm:prSet/>
      <dgm:spPr/>
      <dgm:t>
        <a:bodyPr/>
        <a:lstStyle/>
        <a:p>
          <a:r>
            <a:rPr lang="en-US" b="1" dirty="0" smtClean="0"/>
            <a:t>Be enrolled at least half-time in a degree or certificate program</a:t>
          </a:r>
          <a:endParaRPr lang="en-US" b="1" dirty="0"/>
        </a:p>
      </dgm:t>
    </dgm:pt>
    <dgm:pt modelId="{BC1E685D-6A8D-4E4F-8FF1-66AE8A45E1D3}" type="parTrans" cxnId="{26696371-CECB-4FF2-BAD3-605C57B71468}">
      <dgm:prSet/>
      <dgm:spPr/>
      <dgm:t>
        <a:bodyPr/>
        <a:lstStyle/>
        <a:p>
          <a:endParaRPr lang="en-US" b="1"/>
        </a:p>
      </dgm:t>
    </dgm:pt>
    <dgm:pt modelId="{7D65539B-E76B-48AA-B286-42AB145248D8}" type="sibTrans" cxnId="{26696371-CECB-4FF2-BAD3-605C57B71468}">
      <dgm:prSet/>
      <dgm:spPr/>
      <dgm:t>
        <a:bodyPr/>
        <a:lstStyle/>
        <a:p>
          <a:endParaRPr lang="en-US" b="1"/>
        </a:p>
      </dgm:t>
    </dgm:pt>
    <dgm:pt modelId="{40418DBE-B823-4E5C-8403-5F76279B9A87}">
      <dgm:prSet/>
      <dgm:spPr/>
      <dgm:t>
        <a:bodyPr/>
        <a:lstStyle/>
        <a:p>
          <a:r>
            <a:rPr lang="en-US" b="1" dirty="0" smtClean="0"/>
            <a:t>Non-degree only for required prerequisites into a Graduate Program OR Teacher’s Certification </a:t>
          </a:r>
          <a:endParaRPr lang="en-US" b="1" dirty="0"/>
        </a:p>
      </dgm:t>
    </dgm:pt>
    <dgm:pt modelId="{8660DE4A-C645-4E29-9AD0-BF07308167C2}" type="parTrans" cxnId="{985A858B-E554-4768-964A-7118C35538DA}">
      <dgm:prSet/>
      <dgm:spPr/>
      <dgm:t>
        <a:bodyPr/>
        <a:lstStyle/>
        <a:p>
          <a:endParaRPr lang="en-US" b="1"/>
        </a:p>
      </dgm:t>
    </dgm:pt>
    <dgm:pt modelId="{4DC3259E-4816-4408-A941-F7998DA84973}" type="sibTrans" cxnId="{985A858B-E554-4768-964A-7118C35538DA}">
      <dgm:prSet/>
      <dgm:spPr/>
      <dgm:t>
        <a:bodyPr/>
        <a:lstStyle/>
        <a:p>
          <a:endParaRPr lang="en-US" b="1"/>
        </a:p>
      </dgm:t>
    </dgm:pt>
    <dgm:pt modelId="{FF7B9D09-A77B-48C5-805C-20516B870591}">
      <dgm:prSet/>
      <dgm:spPr/>
      <dgm:t>
        <a:bodyPr/>
        <a:lstStyle/>
        <a:p>
          <a:r>
            <a:rPr lang="en-US" b="1" dirty="0" smtClean="0"/>
            <a:t>No drug convictions for an offense that occurred while receiving financial aid</a:t>
          </a:r>
          <a:endParaRPr lang="en-US" b="1" dirty="0"/>
        </a:p>
      </dgm:t>
    </dgm:pt>
    <dgm:pt modelId="{4628EA04-6B13-4C8E-BC96-186E3D2E94FD}" type="parTrans" cxnId="{DFA2F427-1B82-4291-9C01-4E4F8FDE7125}">
      <dgm:prSet/>
      <dgm:spPr/>
      <dgm:t>
        <a:bodyPr/>
        <a:lstStyle/>
        <a:p>
          <a:endParaRPr lang="en-US" b="1"/>
        </a:p>
      </dgm:t>
    </dgm:pt>
    <dgm:pt modelId="{8AAC6B39-63B7-42C9-BB8A-42E1B6773BE6}" type="sibTrans" cxnId="{DFA2F427-1B82-4291-9C01-4E4F8FDE7125}">
      <dgm:prSet/>
      <dgm:spPr/>
      <dgm:t>
        <a:bodyPr/>
        <a:lstStyle/>
        <a:p>
          <a:endParaRPr lang="en-US" b="1"/>
        </a:p>
      </dgm:t>
    </dgm:pt>
    <dgm:pt modelId="{52897A3F-21C1-492B-9432-29BE948F123C}">
      <dgm:prSet/>
      <dgm:spPr/>
      <dgm:t>
        <a:bodyPr/>
        <a:lstStyle/>
        <a:p>
          <a:r>
            <a:rPr lang="en-US" b="1" dirty="0" smtClean="0"/>
            <a:t>Student must not owe a refund on a Federal Grant or be in default on a Federal Student Loan </a:t>
          </a:r>
          <a:endParaRPr lang="en-US" b="1" dirty="0"/>
        </a:p>
      </dgm:t>
    </dgm:pt>
    <dgm:pt modelId="{856A6373-E263-424A-880C-529D9AE79EE7}" type="parTrans" cxnId="{FA03A226-45C4-4A78-94BA-45B2BAC040E9}">
      <dgm:prSet/>
      <dgm:spPr/>
      <dgm:t>
        <a:bodyPr/>
        <a:lstStyle/>
        <a:p>
          <a:endParaRPr lang="en-US" b="1"/>
        </a:p>
      </dgm:t>
    </dgm:pt>
    <dgm:pt modelId="{FB36304F-54A2-4B05-8BDF-ED780B35E1D9}" type="sibTrans" cxnId="{FA03A226-45C4-4A78-94BA-45B2BAC040E9}">
      <dgm:prSet/>
      <dgm:spPr/>
      <dgm:t>
        <a:bodyPr/>
        <a:lstStyle/>
        <a:p>
          <a:endParaRPr lang="en-US" b="1"/>
        </a:p>
      </dgm:t>
    </dgm:pt>
    <dgm:pt modelId="{63B6206D-D09B-411F-9C7A-338A794338EE}">
      <dgm:prSet/>
      <dgm:spPr/>
      <dgm:t>
        <a:bodyPr/>
        <a:lstStyle/>
        <a:p>
          <a:r>
            <a:rPr lang="en-US" b="1" dirty="0" smtClean="0"/>
            <a:t>Student must demonstrate financial need for Subsidized Loans only </a:t>
          </a:r>
          <a:endParaRPr lang="en-US" b="1" dirty="0"/>
        </a:p>
      </dgm:t>
    </dgm:pt>
    <dgm:pt modelId="{2E3B91BB-69DF-4CCB-A94E-C9F495BC3F05}" type="parTrans" cxnId="{2959760E-6398-442D-A93C-ABDD8D4F89B7}">
      <dgm:prSet/>
      <dgm:spPr/>
      <dgm:t>
        <a:bodyPr/>
        <a:lstStyle/>
        <a:p>
          <a:endParaRPr lang="en-US" b="1"/>
        </a:p>
      </dgm:t>
    </dgm:pt>
    <dgm:pt modelId="{697C6EBD-B2A7-4C3E-9C01-EC2BFACBB1EA}" type="sibTrans" cxnId="{2959760E-6398-442D-A93C-ABDD8D4F89B7}">
      <dgm:prSet/>
      <dgm:spPr/>
      <dgm:t>
        <a:bodyPr/>
        <a:lstStyle/>
        <a:p>
          <a:endParaRPr lang="en-US" b="1"/>
        </a:p>
      </dgm:t>
    </dgm:pt>
    <dgm:pt modelId="{2A56AE33-86A6-466D-9F93-8AAE4622195A}" type="pres">
      <dgm:prSet presAssocID="{37D97139-AE9B-4256-AB85-12819A0BBC9C}" presName="linearFlow" presStyleCnt="0">
        <dgm:presLayoutVars>
          <dgm:dir/>
          <dgm:resizeHandles val="exact"/>
        </dgm:presLayoutVars>
      </dgm:prSet>
      <dgm:spPr/>
    </dgm:pt>
    <dgm:pt modelId="{FB7291DB-58AF-4892-A5DC-F1172C8AAC88}" type="pres">
      <dgm:prSet presAssocID="{B60B45F1-BFC5-47F5-BC36-1DEE9FC116EC}" presName="composite" presStyleCnt="0"/>
      <dgm:spPr/>
    </dgm:pt>
    <dgm:pt modelId="{B020D892-3482-4D1D-A55D-FF524842FC98}" type="pres">
      <dgm:prSet presAssocID="{B60B45F1-BFC5-47F5-BC36-1DEE9FC116EC}" presName="imgShp" presStyleLbl="fgImgPlace1" presStyleIdx="0" presStyleCnt="9"/>
      <dgm:spPr>
        <a:blipFill rotWithShape="0">
          <a:blip xmlns:r="http://schemas.openxmlformats.org/officeDocument/2006/relationships" r:embed="rId1"/>
          <a:stretch>
            <a:fillRect/>
          </a:stretch>
        </a:blipFill>
      </dgm:spPr>
    </dgm:pt>
    <dgm:pt modelId="{1A108BCE-1409-4370-991A-E6ECADEE7691}" type="pres">
      <dgm:prSet presAssocID="{B60B45F1-BFC5-47F5-BC36-1DEE9FC116EC}" presName="txShp" presStyleLbl="node1" presStyleIdx="0" presStyleCnt="9">
        <dgm:presLayoutVars>
          <dgm:bulletEnabled val="1"/>
        </dgm:presLayoutVars>
      </dgm:prSet>
      <dgm:spPr/>
      <dgm:t>
        <a:bodyPr/>
        <a:lstStyle/>
        <a:p>
          <a:endParaRPr lang="en-US"/>
        </a:p>
      </dgm:t>
    </dgm:pt>
    <dgm:pt modelId="{1888F140-9E60-4F17-88F6-E86856129372}" type="pres">
      <dgm:prSet presAssocID="{C1DF65D9-1BD3-46B0-9F68-ED68736F5076}" presName="spacing" presStyleCnt="0"/>
      <dgm:spPr/>
    </dgm:pt>
    <dgm:pt modelId="{B87EA81B-9FFF-4809-9D4A-8E4E59E7D34F}" type="pres">
      <dgm:prSet presAssocID="{2F2AEE7F-BADC-433F-BC0B-D444FEC54798}" presName="composite" presStyleCnt="0"/>
      <dgm:spPr/>
    </dgm:pt>
    <dgm:pt modelId="{3C7C9FB4-AD46-4E4C-AA11-E36ED5C20EF5}" type="pres">
      <dgm:prSet presAssocID="{2F2AEE7F-BADC-433F-BC0B-D444FEC54798}" presName="imgShp" presStyleLbl="fgImgPlace1" presStyleIdx="1" presStyleCnt="9"/>
      <dgm:spPr>
        <a:blipFill rotWithShape="0">
          <a:blip xmlns:r="http://schemas.openxmlformats.org/officeDocument/2006/relationships" r:embed="rId2"/>
          <a:stretch>
            <a:fillRect/>
          </a:stretch>
        </a:blipFill>
      </dgm:spPr>
    </dgm:pt>
    <dgm:pt modelId="{61CB0FB7-19B1-4880-B150-AA222A53918B}" type="pres">
      <dgm:prSet presAssocID="{2F2AEE7F-BADC-433F-BC0B-D444FEC54798}" presName="txShp" presStyleLbl="node1" presStyleIdx="1" presStyleCnt="9">
        <dgm:presLayoutVars>
          <dgm:bulletEnabled val="1"/>
        </dgm:presLayoutVars>
      </dgm:prSet>
      <dgm:spPr/>
      <dgm:t>
        <a:bodyPr/>
        <a:lstStyle/>
        <a:p>
          <a:endParaRPr lang="en-US"/>
        </a:p>
      </dgm:t>
    </dgm:pt>
    <dgm:pt modelId="{2BADE4D2-B00D-4DBB-B868-87D7A24ABE4E}" type="pres">
      <dgm:prSet presAssocID="{2C59E54A-B58A-4A4D-BC70-3F50D67B78D8}" presName="spacing" presStyleCnt="0"/>
      <dgm:spPr/>
    </dgm:pt>
    <dgm:pt modelId="{9F013245-AFA3-401C-8B86-DBA05AE7F6A3}" type="pres">
      <dgm:prSet presAssocID="{B3A82B04-DD4E-496B-B079-D047C5E5CC0A}" presName="composite" presStyleCnt="0"/>
      <dgm:spPr/>
    </dgm:pt>
    <dgm:pt modelId="{D7A6A632-A3B4-46D2-AAC9-6621B543E125}" type="pres">
      <dgm:prSet presAssocID="{B3A82B04-DD4E-496B-B079-D047C5E5CC0A}" presName="imgShp" presStyleLbl="fgImgPlace1" presStyleIdx="2" presStyleCnt="9"/>
      <dgm:spPr>
        <a:blipFill rotWithShape="0">
          <a:blip xmlns:r="http://schemas.openxmlformats.org/officeDocument/2006/relationships" r:embed="rId3"/>
          <a:stretch>
            <a:fillRect/>
          </a:stretch>
        </a:blipFill>
      </dgm:spPr>
    </dgm:pt>
    <dgm:pt modelId="{2D91F36F-6FED-4FEB-AD4D-CB4D781E4A94}" type="pres">
      <dgm:prSet presAssocID="{B3A82B04-DD4E-496B-B079-D047C5E5CC0A}" presName="txShp" presStyleLbl="node1" presStyleIdx="2" presStyleCnt="9">
        <dgm:presLayoutVars>
          <dgm:bulletEnabled val="1"/>
        </dgm:presLayoutVars>
      </dgm:prSet>
      <dgm:spPr/>
      <dgm:t>
        <a:bodyPr/>
        <a:lstStyle/>
        <a:p>
          <a:endParaRPr lang="en-US"/>
        </a:p>
      </dgm:t>
    </dgm:pt>
    <dgm:pt modelId="{1B166028-DF6A-4801-A0FF-EA8DA455139B}" type="pres">
      <dgm:prSet presAssocID="{9F11DB50-007D-4D18-A9F7-DB31B0B587A8}" presName="spacing" presStyleCnt="0"/>
      <dgm:spPr/>
    </dgm:pt>
    <dgm:pt modelId="{0910CD18-FAF6-45E0-B870-A8A4EDDBDE63}" type="pres">
      <dgm:prSet presAssocID="{41A1490C-5393-404A-BF03-D88802232BB6}" presName="composite" presStyleCnt="0"/>
      <dgm:spPr/>
    </dgm:pt>
    <dgm:pt modelId="{EAD77F96-FC4A-46E3-98F5-56CFC4BF636F}" type="pres">
      <dgm:prSet presAssocID="{41A1490C-5393-404A-BF03-D88802232BB6}" presName="imgShp" presStyleLbl="fgImgPlace1" presStyleIdx="3" presStyleCnt="9"/>
      <dgm:spPr>
        <a:blipFill rotWithShape="0">
          <a:blip xmlns:r="http://schemas.openxmlformats.org/officeDocument/2006/relationships" r:embed="rId4"/>
          <a:stretch>
            <a:fillRect/>
          </a:stretch>
        </a:blipFill>
      </dgm:spPr>
    </dgm:pt>
    <dgm:pt modelId="{C3EFAA99-86E7-4823-8ABE-53EFD35C398E}" type="pres">
      <dgm:prSet presAssocID="{41A1490C-5393-404A-BF03-D88802232BB6}" presName="txShp" presStyleLbl="node1" presStyleIdx="3" presStyleCnt="9">
        <dgm:presLayoutVars>
          <dgm:bulletEnabled val="1"/>
        </dgm:presLayoutVars>
      </dgm:prSet>
      <dgm:spPr/>
      <dgm:t>
        <a:bodyPr/>
        <a:lstStyle/>
        <a:p>
          <a:endParaRPr lang="en-US"/>
        </a:p>
      </dgm:t>
    </dgm:pt>
    <dgm:pt modelId="{AAF4354F-6BA6-41B9-9B4F-58B4D6B150B2}" type="pres">
      <dgm:prSet presAssocID="{C26B14DF-7F19-4F9E-91F3-1B899D1ACB1E}" presName="spacing" presStyleCnt="0"/>
      <dgm:spPr/>
    </dgm:pt>
    <dgm:pt modelId="{041CFBC6-7EBE-49DE-8925-154D365C77C8}" type="pres">
      <dgm:prSet presAssocID="{CE45AF7E-27C7-48A3-A16C-A7C4870F7C9F}" presName="composite" presStyleCnt="0"/>
      <dgm:spPr/>
    </dgm:pt>
    <dgm:pt modelId="{F80D96D8-8B4D-4A43-A1B8-FA604CAE8A39}" type="pres">
      <dgm:prSet presAssocID="{CE45AF7E-27C7-48A3-A16C-A7C4870F7C9F}" presName="imgShp" presStyleLbl="fgImgPlace1" presStyleIdx="4" presStyleCnt="9"/>
      <dgm:spPr>
        <a:blipFill rotWithShape="0">
          <a:blip xmlns:r="http://schemas.openxmlformats.org/officeDocument/2006/relationships" r:embed="rId5"/>
          <a:stretch>
            <a:fillRect/>
          </a:stretch>
        </a:blipFill>
      </dgm:spPr>
    </dgm:pt>
    <dgm:pt modelId="{D24B6254-BD4F-4BA5-A010-455D86063975}" type="pres">
      <dgm:prSet presAssocID="{CE45AF7E-27C7-48A3-A16C-A7C4870F7C9F}" presName="txShp" presStyleLbl="node1" presStyleIdx="4" presStyleCnt="9">
        <dgm:presLayoutVars>
          <dgm:bulletEnabled val="1"/>
        </dgm:presLayoutVars>
      </dgm:prSet>
      <dgm:spPr/>
      <dgm:t>
        <a:bodyPr/>
        <a:lstStyle/>
        <a:p>
          <a:endParaRPr lang="en-US"/>
        </a:p>
      </dgm:t>
    </dgm:pt>
    <dgm:pt modelId="{95EC08FC-ADA8-4D7B-8E5A-51EE5332D211}" type="pres">
      <dgm:prSet presAssocID="{7D65539B-E76B-48AA-B286-42AB145248D8}" presName="spacing" presStyleCnt="0"/>
      <dgm:spPr/>
    </dgm:pt>
    <dgm:pt modelId="{7EB3276B-9F9C-42EF-925B-D9A5DAF02497}" type="pres">
      <dgm:prSet presAssocID="{40418DBE-B823-4E5C-8403-5F76279B9A87}" presName="composite" presStyleCnt="0"/>
      <dgm:spPr/>
    </dgm:pt>
    <dgm:pt modelId="{9AEC2FF4-B285-4CA7-B42B-8E5B911DDA53}" type="pres">
      <dgm:prSet presAssocID="{40418DBE-B823-4E5C-8403-5F76279B9A87}" presName="imgShp" presStyleLbl="fgImgPlace1" presStyleIdx="5" presStyleCnt="9"/>
      <dgm:spPr>
        <a:blipFill rotWithShape="0">
          <a:blip xmlns:r="http://schemas.openxmlformats.org/officeDocument/2006/relationships" r:embed="rId6"/>
          <a:stretch>
            <a:fillRect/>
          </a:stretch>
        </a:blipFill>
      </dgm:spPr>
    </dgm:pt>
    <dgm:pt modelId="{EA7727D9-F928-44AF-B7F8-536C2E17578A}" type="pres">
      <dgm:prSet presAssocID="{40418DBE-B823-4E5C-8403-5F76279B9A87}" presName="txShp" presStyleLbl="node1" presStyleIdx="5" presStyleCnt="9">
        <dgm:presLayoutVars>
          <dgm:bulletEnabled val="1"/>
        </dgm:presLayoutVars>
      </dgm:prSet>
      <dgm:spPr/>
      <dgm:t>
        <a:bodyPr/>
        <a:lstStyle/>
        <a:p>
          <a:endParaRPr lang="en-US"/>
        </a:p>
      </dgm:t>
    </dgm:pt>
    <dgm:pt modelId="{51FD44BE-B3BA-4DFD-B79F-C73DD3D3FCB3}" type="pres">
      <dgm:prSet presAssocID="{4DC3259E-4816-4408-A941-F7998DA84973}" presName="spacing" presStyleCnt="0"/>
      <dgm:spPr/>
    </dgm:pt>
    <dgm:pt modelId="{A29F9E15-BA2F-49A0-B27D-C29074DC7069}" type="pres">
      <dgm:prSet presAssocID="{FF7B9D09-A77B-48C5-805C-20516B870591}" presName="composite" presStyleCnt="0"/>
      <dgm:spPr/>
    </dgm:pt>
    <dgm:pt modelId="{BB06D994-D818-48C9-BFBC-0AC1DCBE3D0C}" type="pres">
      <dgm:prSet presAssocID="{FF7B9D09-A77B-48C5-805C-20516B870591}" presName="imgShp" presStyleLbl="fgImgPlace1" presStyleIdx="6" presStyleCnt="9"/>
      <dgm:spPr>
        <a:blipFill rotWithShape="0">
          <a:blip xmlns:r="http://schemas.openxmlformats.org/officeDocument/2006/relationships" r:embed="rId7"/>
          <a:stretch>
            <a:fillRect/>
          </a:stretch>
        </a:blipFill>
      </dgm:spPr>
    </dgm:pt>
    <dgm:pt modelId="{0DEBEC6E-421F-4483-BE31-3DE11EB5EA03}" type="pres">
      <dgm:prSet presAssocID="{FF7B9D09-A77B-48C5-805C-20516B870591}" presName="txShp" presStyleLbl="node1" presStyleIdx="6" presStyleCnt="9">
        <dgm:presLayoutVars>
          <dgm:bulletEnabled val="1"/>
        </dgm:presLayoutVars>
      </dgm:prSet>
      <dgm:spPr/>
      <dgm:t>
        <a:bodyPr/>
        <a:lstStyle/>
        <a:p>
          <a:endParaRPr lang="en-US"/>
        </a:p>
      </dgm:t>
    </dgm:pt>
    <dgm:pt modelId="{41FC1008-7A05-4311-BD28-7F61F395CBD3}" type="pres">
      <dgm:prSet presAssocID="{8AAC6B39-63B7-42C9-BB8A-42E1B6773BE6}" presName="spacing" presStyleCnt="0"/>
      <dgm:spPr/>
    </dgm:pt>
    <dgm:pt modelId="{8483B6FC-DF4F-4AC0-B01F-30C587382860}" type="pres">
      <dgm:prSet presAssocID="{52897A3F-21C1-492B-9432-29BE948F123C}" presName="composite" presStyleCnt="0"/>
      <dgm:spPr/>
    </dgm:pt>
    <dgm:pt modelId="{608135F9-1985-47A0-AA0A-CB40CB595D84}" type="pres">
      <dgm:prSet presAssocID="{52897A3F-21C1-492B-9432-29BE948F123C}" presName="imgShp" presStyleLbl="fgImgPlace1" presStyleIdx="7" presStyleCnt="9"/>
      <dgm:spPr>
        <a:blipFill rotWithShape="0">
          <a:blip xmlns:r="http://schemas.openxmlformats.org/officeDocument/2006/relationships" r:embed="rId8"/>
          <a:stretch>
            <a:fillRect/>
          </a:stretch>
        </a:blipFill>
      </dgm:spPr>
    </dgm:pt>
    <dgm:pt modelId="{11CB9178-FA8B-46E4-902A-3179486CAE0A}" type="pres">
      <dgm:prSet presAssocID="{52897A3F-21C1-492B-9432-29BE948F123C}" presName="txShp" presStyleLbl="node1" presStyleIdx="7" presStyleCnt="9">
        <dgm:presLayoutVars>
          <dgm:bulletEnabled val="1"/>
        </dgm:presLayoutVars>
      </dgm:prSet>
      <dgm:spPr/>
      <dgm:t>
        <a:bodyPr/>
        <a:lstStyle/>
        <a:p>
          <a:endParaRPr lang="en-US"/>
        </a:p>
      </dgm:t>
    </dgm:pt>
    <dgm:pt modelId="{E792A82A-E166-418D-9085-8E261059B2A6}" type="pres">
      <dgm:prSet presAssocID="{FB36304F-54A2-4B05-8BDF-ED780B35E1D9}" presName="spacing" presStyleCnt="0"/>
      <dgm:spPr/>
    </dgm:pt>
    <dgm:pt modelId="{C4885689-895A-47D8-BCC5-719F619512A3}" type="pres">
      <dgm:prSet presAssocID="{63B6206D-D09B-411F-9C7A-338A794338EE}" presName="composite" presStyleCnt="0"/>
      <dgm:spPr/>
    </dgm:pt>
    <dgm:pt modelId="{6487B69D-52AC-49E4-B792-BEB785090DA6}" type="pres">
      <dgm:prSet presAssocID="{63B6206D-D09B-411F-9C7A-338A794338EE}" presName="imgShp" presStyleLbl="fgImgPlace1" presStyleIdx="8" presStyleCnt="9"/>
      <dgm:spPr>
        <a:blipFill rotWithShape="0">
          <a:blip xmlns:r="http://schemas.openxmlformats.org/officeDocument/2006/relationships" r:embed="rId9"/>
          <a:stretch>
            <a:fillRect/>
          </a:stretch>
        </a:blipFill>
      </dgm:spPr>
    </dgm:pt>
    <dgm:pt modelId="{5240FA8B-CE5D-457A-8CF6-6666B5170A09}" type="pres">
      <dgm:prSet presAssocID="{63B6206D-D09B-411F-9C7A-338A794338EE}" presName="txShp" presStyleLbl="node1" presStyleIdx="8" presStyleCnt="9">
        <dgm:presLayoutVars>
          <dgm:bulletEnabled val="1"/>
        </dgm:presLayoutVars>
      </dgm:prSet>
      <dgm:spPr/>
      <dgm:t>
        <a:bodyPr/>
        <a:lstStyle/>
        <a:p>
          <a:endParaRPr lang="en-US"/>
        </a:p>
      </dgm:t>
    </dgm:pt>
  </dgm:ptLst>
  <dgm:cxnLst>
    <dgm:cxn modelId="{C838069D-92B0-4B84-9D91-12A9E53C59C0}" srcId="{37D97139-AE9B-4256-AB85-12819A0BBC9C}" destId="{41A1490C-5393-404A-BF03-D88802232BB6}" srcOrd="3" destOrd="0" parTransId="{8280916C-6E8E-4584-816A-D749677083B4}" sibTransId="{C26B14DF-7F19-4F9E-91F3-1B899D1ACB1E}"/>
    <dgm:cxn modelId="{A050514B-7202-4B46-87EB-C6AE08FE8973}" srcId="{37D97139-AE9B-4256-AB85-12819A0BBC9C}" destId="{B3A82B04-DD4E-496B-B079-D047C5E5CC0A}" srcOrd="2" destOrd="0" parTransId="{1E4D7630-AA19-42DF-AA44-28E97A5141B3}" sibTransId="{9F11DB50-007D-4D18-A9F7-DB31B0B587A8}"/>
    <dgm:cxn modelId="{6F831C23-FB93-49E2-95F9-4F641F3913EB}" type="presOf" srcId="{CE45AF7E-27C7-48A3-A16C-A7C4870F7C9F}" destId="{D24B6254-BD4F-4BA5-A010-455D86063975}" srcOrd="0" destOrd="0" presId="urn:microsoft.com/office/officeart/2005/8/layout/vList3"/>
    <dgm:cxn modelId="{0BE54FFB-5933-4361-893D-90813501595F}" type="presOf" srcId="{B3A82B04-DD4E-496B-B079-D047C5E5CC0A}" destId="{2D91F36F-6FED-4FEB-AD4D-CB4D781E4A94}" srcOrd="0" destOrd="0" presId="urn:microsoft.com/office/officeart/2005/8/layout/vList3"/>
    <dgm:cxn modelId="{20AD1809-7023-4657-9A7E-049737F3560B}" type="presOf" srcId="{52897A3F-21C1-492B-9432-29BE948F123C}" destId="{11CB9178-FA8B-46E4-902A-3179486CAE0A}" srcOrd="0" destOrd="0" presId="urn:microsoft.com/office/officeart/2005/8/layout/vList3"/>
    <dgm:cxn modelId="{FA03A226-45C4-4A78-94BA-45B2BAC040E9}" srcId="{37D97139-AE9B-4256-AB85-12819A0BBC9C}" destId="{52897A3F-21C1-492B-9432-29BE948F123C}" srcOrd="7" destOrd="0" parTransId="{856A6373-E263-424A-880C-529D9AE79EE7}" sibTransId="{FB36304F-54A2-4B05-8BDF-ED780B35E1D9}"/>
    <dgm:cxn modelId="{FF0437FF-6A19-41F5-81CD-C984A5A99042}" type="presOf" srcId="{2F2AEE7F-BADC-433F-BC0B-D444FEC54798}" destId="{61CB0FB7-19B1-4880-B150-AA222A53918B}" srcOrd="0" destOrd="0" presId="urn:microsoft.com/office/officeart/2005/8/layout/vList3"/>
    <dgm:cxn modelId="{CD5AF25C-47ED-4E8D-AEF6-20126B7D5E59}" type="presOf" srcId="{40418DBE-B823-4E5C-8403-5F76279B9A87}" destId="{EA7727D9-F928-44AF-B7F8-536C2E17578A}" srcOrd="0" destOrd="0" presId="urn:microsoft.com/office/officeart/2005/8/layout/vList3"/>
    <dgm:cxn modelId="{2E591474-18C9-4C80-8590-A7F60DF4A69B}" type="presOf" srcId="{37D97139-AE9B-4256-AB85-12819A0BBC9C}" destId="{2A56AE33-86A6-466D-9F93-8AAE4622195A}" srcOrd="0" destOrd="0" presId="urn:microsoft.com/office/officeart/2005/8/layout/vList3"/>
    <dgm:cxn modelId="{DC0623D3-660D-4BD5-8EC3-44DD06E34776}" srcId="{37D97139-AE9B-4256-AB85-12819A0BBC9C}" destId="{2F2AEE7F-BADC-433F-BC0B-D444FEC54798}" srcOrd="1" destOrd="0" parTransId="{C487F56D-9BB9-4D7B-810F-D42E3C85D9FA}" sibTransId="{2C59E54A-B58A-4A4D-BC70-3F50D67B78D8}"/>
    <dgm:cxn modelId="{BBB234C3-C2CF-4B84-A02A-21BC867B8517}" srcId="{37D97139-AE9B-4256-AB85-12819A0BBC9C}" destId="{B60B45F1-BFC5-47F5-BC36-1DEE9FC116EC}" srcOrd="0" destOrd="0" parTransId="{4C2F56DC-90F8-4245-968E-EB75D91BF40E}" sibTransId="{C1DF65D9-1BD3-46B0-9F68-ED68736F5076}"/>
    <dgm:cxn modelId="{985A858B-E554-4768-964A-7118C35538DA}" srcId="{37D97139-AE9B-4256-AB85-12819A0BBC9C}" destId="{40418DBE-B823-4E5C-8403-5F76279B9A87}" srcOrd="5" destOrd="0" parTransId="{8660DE4A-C645-4E29-9AD0-BF07308167C2}" sibTransId="{4DC3259E-4816-4408-A941-F7998DA84973}"/>
    <dgm:cxn modelId="{E9009154-59B2-4BFC-B311-E860380FBF96}" type="presOf" srcId="{B60B45F1-BFC5-47F5-BC36-1DEE9FC116EC}" destId="{1A108BCE-1409-4370-991A-E6ECADEE7691}" srcOrd="0" destOrd="0" presId="urn:microsoft.com/office/officeart/2005/8/layout/vList3"/>
    <dgm:cxn modelId="{88B6DE39-34E2-4795-A901-179445281B37}" type="presOf" srcId="{FF7B9D09-A77B-48C5-805C-20516B870591}" destId="{0DEBEC6E-421F-4483-BE31-3DE11EB5EA03}" srcOrd="0" destOrd="0" presId="urn:microsoft.com/office/officeart/2005/8/layout/vList3"/>
    <dgm:cxn modelId="{E08388DB-B762-47EE-8D7A-7CCF01F15BDA}" type="presOf" srcId="{41A1490C-5393-404A-BF03-D88802232BB6}" destId="{C3EFAA99-86E7-4823-8ABE-53EFD35C398E}" srcOrd="0" destOrd="0" presId="urn:microsoft.com/office/officeart/2005/8/layout/vList3"/>
    <dgm:cxn modelId="{D1FB8D53-4208-46E3-9881-8D39111957C0}" type="presOf" srcId="{63B6206D-D09B-411F-9C7A-338A794338EE}" destId="{5240FA8B-CE5D-457A-8CF6-6666B5170A09}" srcOrd="0" destOrd="0" presId="urn:microsoft.com/office/officeart/2005/8/layout/vList3"/>
    <dgm:cxn modelId="{26696371-CECB-4FF2-BAD3-605C57B71468}" srcId="{37D97139-AE9B-4256-AB85-12819A0BBC9C}" destId="{CE45AF7E-27C7-48A3-A16C-A7C4870F7C9F}" srcOrd="4" destOrd="0" parTransId="{BC1E685D-6A8D-4E4F-8FF1-66AE8A45E1D3}" sibTransId="{7D65539B-E76B-48AA-B286-42AB145248D8}"/>
    <dgm:cxn modelId="{2959760E-6398-442D-A93C-ABDD8D4F89B7}" srcId="{37D97139-AE9B-4256-AB85-12819A0BBC9C}" destId="{63B6206D-D09B-411F-9C7A-338A794338EE}" srcOrd="8" destOrd="0" parTransId="{2E3B91BB-69DF-4CCB-A94E-C9F495BC3F05}" sibTransId="{697C6EBD-B2A7-4C3E-9C01-EC2BFACBB1EA}"/>
    <dgm:cxn modelId="{DFA2F427-1B82-4291-9C01-4E4F8FDE7125}" srcId="{37D97139-AE9B-4256-AB85-12819A0BBC9C}" destId="{FF7B9D09-A77B-48C5-805C-20516B870591}" srcOrd="6" destOrd="0" parTransId="{4628EA04-6B13-4C8E-BC96-186E3D2E94FD}" sibTransId="{8AAC6B39-63B7-42C9-BB8A-42E1B6773BE6}"/>
    <dgm:cxn modelId="{35E0FC61-AFA3-4714-AE9D-25E2C6CA1ADD}" type="presParOf" srcId="{2A56AE33-86A6-466D-9F93-8AAE4622195A}" destId="{FB7291DB-58AF-4892-A5DC-F1172C8AAC88}" srcOrd="0" destOrd="0" presId="urn:microsoft.com/office/officeart/2005/8/layout/vList3"/>
    <dgm:cxn modelId="{8A84216E-9D28-417E-9134-76BFB698A20D}" type="presParOf" srcId="{FB7291DB-58AF-4892-A5DC-F1172C8AAC88}" destId="{B020D892-3482-4D1D-A55D-FF524842FC98}" srcOrd="0" destOrd="0" presId="urn:microsoft.com/office/officeart/2005/8/layout/vList3"/>
    <dgm:cxn modelId="{C7DCBBBF-52D7-4448-B782-806D8E4F3249}" type="presParOf" srcId="{FB7291DB-58AF-4892-A5DC-F1172C8AAC88}" destId="{1A108BCE-1409-4370-991A-E6ECADEE7691}" srcOrd="1" destOrd="0" presId="urn:microsoft.com/office/officeart/2005/8/layout/vList3"/>
    <dgm:cxn modelId="{EE4F3E7A-E3F3-4E9D-8CEB-44BB732E0AE2}" type="presParOf" srcId="{2A56AE33-86A6-466D-9F93-8AAE4622195A}" destId="{1888F140-9E60-4F17-88F6-E86856129372}" srcOrd="1" destOrd="0" presId="urn:microsoft.com/office/officeart/2005/8/layout/vList3"/>
    <dgm:cxn modelId="{98C91D4F-833C-4A31-8274-81DA1D81744E}" type="presParOf" srcId="{2A56AE33-86A6-466D-9F93-8AAE4622195A}" destId="{B87EA81B-9FFF-4809-9D4A-8E4E59E7D34F}" srcOrd="2" destOrd="0" presId="urn:microsoft.com/office/officeart/2005/8/layout/vList3"/>
    <dgm:cxn modelId="{1FC2748B-B2C4-44F6-8CBC-ABE4B29819CD}" type="presParOf" srcId="{B87EA81B-9FFF-4809-9D4A-8E4E59E7D34F}" destId="{3C7C9FB4-AD46-4E4C-AA11-E36ED5C20EF5}" srcOrd="0" destOrd="0" presId="urn:microsoft.com/office/officeart/2005/8/layout/vList3"/>
    <dgm:cxn modelId="{BE1AFDE6-5395-48BB-90D3-2356671B2411}" type="presParOf" srcId="{B87EA81B-9FFF-4809-9D4A-8E4E59E7D34F}" destId="{61CB0FB7-19B1-4880-B150-AA222A53918B}" srcOrd="1" destOrd="0" presId="urn:microsoft.com/office/officeart/2005/8/layout/vList3"/>
    <dgm:cxn modelId="{EADF23A2-9380-476C-9479-220CD31F0DEA}" type="presParOf" srcId="{2A56AE33-86A6-466D-9F93-8AAE4622195A}" destId="{2BADE4D2-B00D-4DBB-B868-87D7A24ABE4E}" srcOrd="3" destOrd="0" presId="urn:microsoft.com/office/officeart/2005/8/layout/vList3"/>
    <dgm:cxn modelId="{E9B532A2-5EAD-4876-A9B2-DF030C049D50}" type="presParOf" srcId="{2A56AE33-86A6-466D-9F93-8AAE4622195A}" destId="{9F013245-AFA3-401C-8B86-DBA05AE7F6A3}" srcOrd="4" destOrd="0" presId="urn:microsoft.com/office/officeart/2005/8/layout/vList3"/>
    <dgm:cxn modelId="{59392A0C-46A6-4D24-B559-70B4618BE2E0}" type="presParOf" srcId="{9F013245-AFA3-401C-8B86-DBA05AE7F6A3}" destId="{D7A6A632-A3B4-46D2-AAC9-6621B543E125}" srcOrd="0" destOrd="0" presId="urn:microsoft.com/office/officeart/2005/8/layout/vList3"/>
    <dgm:cxn modelId="{78A20BFE-1F25-4272-B100-8A80C39E236F}" type="presParOf" srcId="{9F013245-AFA3-401C-8B86-DBA05AE7F6A3}" destId="{2D91F36F-6FED-4FEB-AD4D-CB4D781E4A94}" srcOrd="1" destOrd="0" presId="urn:microsoft.com/office/officeart/2005/8/layout/vList3"/>
    <dgm:cxn modelId="{14956A3C-FC5E-4D34-B613-A74D2AC477B3}" type="presParOf" srcId="{2A56AE33-86A6-466D-9F93-8AAE4622195A}" destId="{1B166028-DF6A-4801-A0FF-EA8DA455139B}" srcOrd="5" destOrd="0" presId="urn:microsoft.com/office/officeart/2005/8/layout/vList3"/>
    <dgm:cxn modelId="{6B0B6EE4-0301-4081-B7ED-6AB2A521A737}" type="presParOf" srcId="{2A56AE33-86A6-466D-9F93-8AAE4622195A}" destId="{0910CD18-FAF6-45E0-B870-A8A4EDDBDE63}" srcOrd="6" destOrd="0" presId="urn:microsoft.com/office/officeart/2005/8/layout/vList3"/>
    <dgm:cxn modelId="{ED2C0BF8-DCCA-4AA2-8F95-AAE82A48BD95}" type="presParOf" srcId="{0910CD18-FAF6-45E0-B870-A8A4EDDBDE63}" destId="{EAD77F96-FC4A-46E3-98F5-56CFC4BF636F}" srcOrd="0" destOrd="0" presId="urn:microsoft.com/office/officeart/2005/8/layout/vList3"/>
    <dgm:cxn modelId="{B8BA426C-01C0-42F3-BCD6-20389BE51412}" type="presParOf" srcId="{0910CD18-FAF6-45E0-B870-A8A4EDDBDE63}" destId="{C3EFAA99-86E7-4823-8ABE-53EFD35C398E}" srcOrd="1" destOrd="0" presId="urn:microsoft.com/office/officeart/2005/8/layout/vList3"/>
    <dgm:cxn modelId="{C667D841-B570-4D47-B064-AB1B1C5CFCC6}" type="presParOf" srcId="{2A56AE33-86A6-466D-9F93-8AAE4622195A}" destId="{AAF4354F-6BA6-41B9-9B4F-58B4D6B150B2}" srcOrd="7" destOrd="0" presId="urn:microsoft.com/office/officeart/2005/8/layout/vList3"/>
    <dgm:cxn modelId="{35E51015-7DE7-4719-A24B-3F2A52748F19}" type="presParOf" srcId="{2A56AE33-86A6-466D-9F93-8AAE4622195A}" destId="{041CFBC6-7EBE-49DE-8925-154D365C77C8}" srcOrd="8" destOrd="0" presId="urn:microsoft.com/office/officeart/2005/8/layout/vList3"/>
    <dgm:cxn modelId="{57A76F05-BC36-40B1-A828-19A1FA6986DF}" type="presParOf" srcId="{041CFBC6-7EBE-49DE-8925-154D365C77C8}" destId="{F80D96D8-8B4D-4A43-A1B8-FA604CAE8A39}" srcOrd="0" destOrd="0" presId="urn:microsoft.com/office/officeart/2005/8/layout/vList3"/>
    <dgm:cxn modelId="{F58DD4A0-3BEA-462C-9253-A233599EBC57}" type="presParOf" srcId="{041CFBC6-7EBE-49DE-8925-154D365C77C8}" destId="{D24B6254-BD4F-4BA5-A010-455D86063975}" srcOrd="1" destOrd="0" presId="urn:microsoft.com/office/officeart/2005/8/layout/vList3"/>
    <dgm:cxn modelId="{DAEBA2B6-EFD3-4F79-9F60-9EB876AE0840}" type="presParOf" srcId="{2A56AE33-86A6-466D-9F93-8AAE4622195A}" destId="{95EC08FC-ADA8-4D7B-8E5A-51EE5332D211}" srcOrd="9" destOrd="0" presId="urn:microsoft.com/office/officeart/2005/8/layout/vList3"/>
    <dgm:cxn modelId="{AF068169-2A6B-4832-91A7-7136F205C9CA}" type="presParOf" srcId="{2A56AE33-86A6-466D-9F93-8AAE4622195A}" destId="{7EB3276B-9F9C-42EF-925B-D9A5DAF02497}" srcOrd="10" destOrd="0" presId="urn:microsoft.com/office/officeart/2005/8/layout/vList3"/>
    <dgm:cxn modelId="{679F132C-4F7D-4171-B1FD-4D15FC3393F5}" type="presParOf" srcId="{7EB3276B-9F9C-42EF-925B-D9A5DAF02497}" destId="{9AEC2FF4-B285-4CA7-B42B-8E5B911DDA53}" srcOrd="0" destOrd="0" presId="urn:microsoft.com/office/officeart/2005/8/layout/vList3"/>
    <dgm:cxn modelId="{A0EDFC01-80C7-48D2-80CE-84D6B3DABA0D}" type="presParOf" srcId="{7EB3276B-9F9C-42EF-925B-D9A5DAF02497}" destId="{EA7727D9-F928-44AF-B7F8-536C2E17578A}" srcOrd="1" destOrd="0" presId="urn:microsoft.com/office/officeart/2005/8/layout/vList3"/>
    <dgm:cxn modelId="{FA682435-9209-4DF8-AB31-66F0B42853EC}" type="presParOf" srcId="{2A56AE33-86A6-466D-9F93-8AAE4622195A}" destId="{51FD44BE-B3BA-4DFD-B79F-C73DD3D3FCB3}" srcOrd="11" destOrd="0" presId="urn:microsoft.com/office/officeart/2005/8/layout/vList3"/>
    <dgm:cxn modelId="{886AD021-2D9C-4B1E-B086-3BCF31601FF3}" type="presParOf" srcId="{2A56AE33-86A6-466D-9F93-8AAE4622195A}" destId="{A29F9E15-BA2F-49A0-B27D-C29074DC7069}" srcOrd="12" destOrd="0" presId="urn:microsoft.com/office/officeart/2005/8/layout/vList3"/>
    <dgm:cxn modelId="{43626A08-DA71-4DAC-890F-6DC390CE8CBA}" type="presParOf" srcId="{A29F9E15-BA2F-49A0-B27D-C29074DC7069}" destId="{BB06D994-D818-48C9-BFBC-0AC1DCBE3D0C}" srcOrd="0" destOrd="0" presId="urn:microsoft.com/office/officeart/2005/8/layout/vList3"/>
    <dgm:cxn modelId="{710E4828-D8CC-4A85-81B3-3C613080D855}" type="presParOf" srcId="{A29F9E15-BA2F-49A0-B27D-C29074DC7069}" destId="{0DEBEC6E-421F-4483-BE31-3DE11EB5EA03}" srcOrd="1" destOrd="0" presId="urn:microsoft.com/office/officeart/2005/8/layout/vList3"/>
    <dgm:cxn modelId="{348E9D2A-4550-4984-A34B-45F61C655732}" type="presParOf" srcId="{2A56AE33-86A6-466D-9F93-8AAE4622195A}" destId="{41FC1008-7A05-4311-BD28-7F61F395CBD3}" srcOrd="13" destOrd="0" presId="urn:microsoft.com/office/officeart/2005/8/layout/vList3"/>
    <dgm:cxn modelId="{83C042BC-9D49-448A-B67B-C0A769053299}" type="presParOf" srcId="{2A56AE33-86A6-466D-9F93-8AAE4622195A}" destId="{8483B6FC-DF4F-4AC0-B01F-30C587382860}" srcOrd="14" destOrd="0" presId="urn:microsoft.com/office/officeart/2005/8/layout/vList3"/>
    <dgm:cxn modelId="{86AD7CFF-E28D-4893-A55F-B4CCA446E18F}" type="presParOf" srcId="{8483B6FC-DF4F-4AC0-B01F-30C587382860}" destId="{608135F9-1985-47A0-AA0A-CB40CB595D84}" srcOrd="0" destOrd="0" presId="urn:microsoft.com/office/officeart/2005/8/layout/vList3"/>
    <dgm:cxn modelId="{4A202F28-AE01-407D-956E-1CBD02119D2C}" type="presParOf" srcId="{8483B6FC-DF4F-4AC0-B01F-30C587382860}" destId="{11CB9178-FA8B-46E4-902A-3179486CAE0A}" srcOrd="1" destOrd="0" presId="urn:microsoft.com/office/officeart/2005/8/layout/vList3"/>
    <dgm:cxn modelId="{86BCACE4-8FB7-447F-842B-B4CAF5E3F239}" type="presParOf" srcId="{2A56AE33-86A6-466D-9F93-8AAE4622195A}" destId="{E792A82A-E166-418D-9085-8E261059B2A6}" srcOrd="15" destOrd="0" presId="urn:microsoft.com/office/officeart/2005/8/layout/vList3"/>
    <dgm:cxn modelId="{BEABF8DE-5887-44A5-B712-4DF094F81D76}" type="presParOf" srcId="{2A56AE33-86A6-466D-9F93-8AAE4622195A}" destId="{C4885689-895A-47D8-BCC5-719F619512A3}" srcOrd="16" destOrd="0" presId="urn:microsoft.com/office/officeart/2005/8/layout/vList3"/>
    <dgm:cxn modelId="{F6B40379-BF62-4C53-9C4B-4D575304C750}" type="presParOf" srcId="{C4885689-895A-47D8-BCC5-719F619512A3}" destId="{6487B69D-52AC-49E4-B792-BEB785090DA6}" srcOrd="0" destOrd="0" presId="urn:microsoft.com/office/officeart/2005/8/layout/vList3"/>
    <dgm:cxn modelId="{398CCA0E-A80C-48B1-97F2-58E8E108994A}" type="presParOf" srcId="{C4885689-895A-47D8-BCC5-719F619512A3}" destId="{5240FA8B-CE5D-457A-8CF6-6666B5170A0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BF6FB82-8819-4495-BD1F-5F74B5508FE3}" type="doc">
      <dgm:prSet loTypeId="urn:microsoft.com/office/officeart/2005/8/layout/hList9" loCatId="list" qsTypeId="urn:microsoft.com/office/officeart/2005/8/quickstyle/simple5" qsCatId="simple" csTypeId="urn:microsoft.com/office/officeart/2005/8/colors/accent1_2" csCatId="accent1" phldr="1"/>
      <dgm:spPr/>
      <dgm:t>
        <a:bodyPr/>
        <a:lstStyle/>
        <a:p>
          <a:endParaRPr lang="en-US"/>
        </a:p>
      </dgm:t>
    </dgm:pt>
    <dgm:pt modelId="{3111C77B-CDA5-4C99-8D68-29C56B2E34EF}">
      <dgm:prSet phldrT="[Text]"/>
      <dgm:spPr/>
      <dgm:t>
        <a:bodyPr/>
        <a:lstStyle/>
        <a:p>
          <a:r>
            <a:rPr lang="en-US" b="1" dirty="0" smtClean="0"/>
            <a:t>Perkins</a:t>
          </a:r>
          <a:endParaRPr lang="en-US" b="1" dirty="0"/>
        </a:p>
      </dgm:t>
    </dgm:pt>
    <dgm:pt modelId="{92C8CABE-7824-4DBC-B47B-7AE0754EC71F}" type="parTrans" cxnId="{B9C202C4-CA82-457F-979A-827B5E91087A}">
      <dgm:prSet/>
      <dgm:spPr/>
      <dgm:t>
        <a:bodyPr/>
        <a:lstStyle/>
        <a:p>
          <a:endParaRPr lang="en-US"/>
        </a:p>
      </dgm:t>
    </dgm:pt>
    <dgm:pt modelId="{29B9BBEC-160D-43D0-AE98-936764CCE2C2}" type="sibTrans" cxnId="{B9C202C4-CA82-457F-979A-827B5E91087A}">
      <dgm:prSet/>
      <dgm:spPr/>
      <dgm:t>
        <a:bodyPr/>
        <a:lstStyle/>
        <a:p>
          <a:endParaRPr lang="en-US"/>
        </a:p>
      </dgm:t>
    </dgm:pt>
    <dgm:pt modelId="{05599734-71EC-4D9C-9C5F-636EB54ACF3A}">
      <dgm:prSet phldrT="[Text]"/>
      <dgm:spPr/>
      <dgm:t>
        <a:bodyPr/>
        <a:lstStyle/>
        <a:p>
          <a:r>
            <a:rPr lang="en-US" dirty="0" smtClean="0"/>
            <a:t>Must demonstrate financial need</a:t>
          </a:r>
          <a:endParaRPr lang="en-US" dirty="0"/>
        </a:p>
      </dgm:t>
    </dgm:pt>
    <dgm:pt modelId="{D7DC14CE-D454-4480-A547-61AE7894108D}" type="parTrans" cxnId="{BC81B585-DB0F-495E-AF6D-87E5D5286C10}">
      <dgm:prSet/>
      <dgm:spPr/>
      <dgm:t>
        <a:bodyPr/>
        <a:lstStyle/>
        <a:p>
          <a:endParaRPr lang="en-US"/>
        </a:p>
      </dgm:t>
    </dgm:pt>
    <dgm:pt modelId="{0B70E64F-3ABE-4871-832E-99E84A82BACA}" type="sibTrans" cxnId="{BC81B585-DB0F-495E-AF6D-87E5D5286C10}">
      <dgm:prSet/>
      <dgm:spPr/>
      <dgm:t>
        <a:bodyPr/>
        <a:lstStyle/>
        <a:p>
          <a:endParaRPr lang="en-US"/>
        </a:p>
      </dgm:t>
    </dgm:pt>
    <dgm:pt modelId="{0483AF63-0040-4E5A-BFB5-8DD182B8D22C}">
      <dgm:prSet phldrT="[Text]"/>
      <dgm:spPr/>
      <dgm:t>
        <a:bodyPr/>
        <a:lstStyle/>
        <a:p>
          <a:r>
            <a:rPr lang="en-US" dirty="0" smtClean="0"/>
            <a:t>Must have an EFC below $1,500</a:t>
          </a:r>
          <a:endParaRPr lang="en-US" dirty="0"/>
        </a:p>
      </dgm:t>
    </dgm:pt>
    <dgm:pt modelId="{AD575019-B4B6-4471-A73E-72DB2E819362}" type="parTrans" cxnId="{29391FD6-6F5A-44A1-B391-957C9D2B12D0}">
      <dgm:prSet/>
      <dgm:spPr/>
      <dgm:t>
        <a:bodyPr/>
        <a:lstStyle/>
        <a:p>
          <a:endParaRPr lang="en-US"/>
        </a:p>
      </dgm:t>
    </dgm:pt>
    <dgm:pt modelId="{40E03AC3-829E-4137-AD07-11ED42309E4F}" type="sibTrans" cxnId="{29391FD6-6F5A-44A1-B391-957C9D2B12D0}">
      <dgm:prSet/>
      <dgm:spPr/>
      <dgm:t>
        <a:bodyPr/>
        <a:lstStyle/>
        <a:p>
          <a:endParaRPr lang="en-US"/>
        </a:p>
      </dgm:t>
    </dgm:pt>
    <dgm:pt modelId="{BBE11DCF-4433-42AC-B70C-CB1D8F7F6021}">
      <dgm:prSet/>
      <dgm:spPr/>
      <dgm:t>
        <a:bodyPr/>
        <a:lstStyle/>
        <a:p>
          <a:r>
            <a:rPr lang="en-US" dirty="0" smtClean="0"/>
            <a:t>No interest or payments while student is at least ½ time</a:t>
          </a:r>
          <a:endParaRPr lang="en-US" dirty="0"/>
        </a:p>
      </dgm:t>
    </dgm:pt>
    <dgm:pt modelId="{0A25EECB-EE04-4182-B3DD-CF584B060F23}" type="parTrans" cxnId="{6EE06B55-4D51-4162-859E-A15F4D9FD7B3}">
      <dgm:prSet/>
      <dgm:spPr/>
      <dgm:t>
        <a:bodyPr/>
        <a:lstStyle/>
        <a:p>
          <a:endParaRPr lang="en-US"/>
        </a:p>
      </dgm:t>
    </dgm:pt>
    <dgm:pt modelId="{D9700461-767C-4128-A480-5DC39532F763}" type="sibTrans" cxnId="{6EE06B55-4D51-4162-859E-A15F4D9FD7B3}">
      <dgm:prSet/>
      <dgm:spPr/>
      <dgm:t>
        <a:bodyPr/>
        <a:lstStyle/>
        <a:p>
          <a:endParaRPr lang="en-US"/>
        </a:p>
      </dgm:t>
    </dgm:pt>
    <dgm:pt modelId="{1D1C7B00-32A9-479E-97DE-A38EA7A642C2}">
      <dgm:prSet/>
      <dgm:spPr/>
      <dgm:t>
        <a:bodyPr/>
        <a:lstStyle/>
        <a:p>
          <a:r>
            <a:rPr lang="en-US" dirty="0" smtClean="0"/>
            <a:t>5% Fixed interest rate</a:t>
          </a:r>
          <a:endParaRPr lang="en-US" dirty="0"/>
        </a:p>
      </dgm:t>
    </dgm:pt>
    <dgm:pt modelId="{C5B8D1AC-FEDF-45A4-9940-44057D507A32}" type="parTrans" cxnId="{2D34F18B-A5F4-4552-9099-1B7149BE7561}">
      <dgm:prSet/>
      <dgm:spPr/>
      <dgm:t>
        <a:bodyPr/>
        <a:lstStyle/>
        <a:p>
          <a:endParaRPr lang="en-US"/>
        </a:p>
      </dgm:t>
    </dgm:pt>
    <dgm:pt modelId="{2CCF4801-AAC8-4EF8-9826-899D1F044B6A}" type="sibTrans" cxnId="{2D34F18B-A5F4-4552-9099-1B7149BE7561}">
      <dgm:prSet/>
      <dgm:spPr/>
      <dgm:t>
        <a:bodyPr/>
        <a:lstStyle/>
        <a:p>
          <a:endParaRPr lang="en-US"/>
        </a:p>
      </dgm:t>
    </dgm:pt>
    <dgm:pt modelId="{3CE761A1-A0D2-4A55-A844-F3A252DB0AC3}">
      <dgm:prSet/>
      <dgm:spPr/>
      <dgm:t>
        <a:bodyPr/>
        <a:lstStyle/>
        <a:p>
          <a:r>
            <a:rPr lang="en-US" dirty="0" smtClean="0"/>
            <a:t>Can be forgiven with Service </a:t>
          </a:r>
          <a:endParaRPr lang="en-US" dirty="0"/>
        </a:p>
      </dgm:t>
    </dgm:pt>
    <dgm:pt modelId="{74F06379-EE61-47C7-BA94-9E65E32691BD}" type="parTrans" cxnId="{CCD0B403-1B16-4AFC-ACEB-8C01FD75C11B}">
      <dgm:prSet/>
      <dgm:spPr/>
      <dgm:t>
        <a:bodyPr/>
        <a:lstStyle/>
        <a:p>
          <a:endParaRPr lang="en-US"/>
        </a:p>
      </dgm:t>
    </dgm:pt>
    <dgm:pt modelId="{0BD985FF-7DD4-4B89-92A5-4C3986D54B74}" type="sibTrans" cxnId="{CCD0B403-1B16-4AFC-ACEB-8C01FD75C11B}">
      <dgm:prSet/>
      <dgm:spPr/>
      <dgm:t>
        <a:bodyPr/>
        <a:lstStyle/>
        <a:p>
          <a:endParaRPr lang="en-US"/>
        </a:p>
      </dgm:t>
    </dgm:pt>
    <dgm:pt modelId="{7DF3F62A-7DA5-4E86-B4B5-7D8435549354}" type="pres">
      <dgm:prSet presAssocID="{6BF6FB82-8819-4495-BD1F-5F74B5508FE3}" presName="list" presStyleCnt="0">
        <dgm:presLayoutVars>
          <dgm:dir/>
          <dgm:animLvl val="lvl"/>
        </dgm:presLayoutVars>
      </dgm:prSet>
      <dgm:spPr/>
      <dgm:t>
        <a:bodyPr/>
        <a:lstStyle/>
        <a:p>
          <a:endParaRPr lang="en-US"/>
        </a:p>
      </dgm:t>
    </dgm:pt>
    <dgm:pt modelId="{EC10C3A8-A2E6-461F-8A61-C812FF41025B}" type="pres">
      <dgm:prSet presAssocID="{3111C77B-CDA5-4C99-8D68-29C56B2E34EF}" presName="posSpace" presStyleCnt="0"/>
      <dgm:spPr/>
    </dgm:pt>
    <dgm:pt modelId="{2C2D2EF9-41B7-421B-9B28-4F2F11445A81}" type="pres">
      <dgm:prSet presAssocID="{3111C77B-CDA5-4C99-8D68-29C56B2E34EF}" presName="vertFlow" presStyleCnt="0"/>
      <dgm:spPr/>
    </dgm:pt>
    <dgm:pt modelId="{26603CA0-8394-43C8-AF60-10AE00EFFBC1}" type="pres">
      <dgm:prSet presAssocID="{3111C77B-CDA5-4C99-8D68-29C56B2E34EF}" presName="topSpace" presStyleCnt="0"/>
      <dgm:spPr/>
    </dgm:pt>
    <dgm:pt modelId="{4B95A9EF-491F-4D0A-90C6-56B5E5177B02}" type="pres">
      <dgm:prSet presAssocID="{3111C77B-CDA5-4C99-8D68-29C56B2E34EF}" presName="firstComp" presStyleCnt="0"/>
      <dgm:spPr/>
    </dgm:pt>
    <dgm:pt modelId="{3E22F956-3CD0-4D1B-A645-990AFCB9171C}" type="pres">
      <dgm:prSet presAssocID="{3111C77B-CDA5-4C99-8D68-29C56B2E34EF}" presName="firstChild" presStyleLbl="bgAccFollowNode1" presStyleIdx="0" presStyleCnt="5"/>
      <dgm:spPr/>
      <dgm:t>
        <a:bodyPr/>
        <a:lstStyle/>
        <a:p>
          <a:endParaRPr lang="en-US"/>
        </a:p>
      </dgm:t>
    </dgm:pt>
    <dgm:pt modelId="{E7FA186D-B38D-45C4-9AAF-1D661DAD7614}" type="pres">
      <dgm:prSet presAssocID="{3111C77B-CDA5-4C99-8D68-29C56B2E34EF}" presName="firstChildTx" presStyleLbl="bgAccFollowNode1" presStyleIdx="0" presStyleCnt="5">
        <dgm:presLayoutVars>
          <dgm:bulletEnabled val="1"/>
        </dgm:presLayoutVars>
      </dgm:prSet>
      <dgm:spPr/>
      <dgm:t>
        <a:bodyPr/>
        <a:lstStyle/>
        <a:p>
          <a:endParaRPr lang="en-US"/>
        </a:p>
      </dgm:t>
    </dgm:pt>
    <dgm:pt modelId="{12442D68-F4AB-4229-A12F-747739B47A32}" type="pres">
      <dgm:prSet presAssocID="{0483AF63-0040-4E5A-BFB5-8DD182B8D22C}" presName="comp" presStyleCnt="0"/>
      <dgm:spPr/>
    </dgm:pt>
    <dgm:pt modelId="{7D781B39-BC6A-4FB7-B110-872309B8B39D}" type="pres">
      <dgm:prSet presAssocID="{0483AF63-0040-4E5A-BFB5-8DD182B8D22C}" presName="child" presStyleLbl="bgAccFollowNode1" presStyleIdx="1" presStyleCnt="5"/>
      <dgm:spPr/>
      <dgm:t>
        <a:bodyPr/>
        <a:lstStyle/>
        <a:p>
          <a:endParaRPr lang="en-US"/>
        </a:p>
      </dgm:t>
    </dgm:pt>
    <dgm:pt modelId="{9756A015-A4CA-443D-B473-0632B4D35CC9}" type="pres">
      <dgm:prSet presAssocID="{0483AF63-0040-4E5A-BFB5-8DD182B8D22C}" presName="childTx" presStyleLbl="bgAccFollowNode1" presStyleIdx="1" presStyleCnt="5">
        <dgm:presLayoutVars>
          <dgm:bulletEnabled val="1"/>
        </dgm:presLayoutVars>
      </dgm:prSet>
      <dgm:spPr/>
      <dgm:t>
        <a:bodyPr/>
        <a:lstStyle/>
        <a:p>
          <a:endParaRPr lang="en-US"/>
        </a:p>
      </dgm:t>
    </dgm:pt>
    <dgm:pt modelId="{AB2D0D16-80F5-4B7C-9457-9261628A3FF8}" type="pres">
      <dgm:prSet presAssocID="{BBE11DCF-4433-42AC-B70C-CB1D8F7F6021}" presName="comp" presStyleCnt="0"/>
      <dgm:spPr/>
    </dgm:pt>
    <dgm:pt modelId="{48F60827-DA86-4F74-8BEC-117EACBDE55A}" type="pres">
      <dgm:prSet presAssocID="{BBE11DCF-4433-42AC-B70C-CB1D8F7F6021}" presName="child" presStyleLbl="bgAccFollowNode1" presStyleIdx="2" presStyleCnt="5"/>
      <dgm:spPr/>
      <dgm:t>
        <a:bodyPr/>
        <a:lstStyle/>
        <a:p>
          <a:endParaRPr lang="en-US"/>
        </a:p>
      </dgm:t>
    </dgm:pt>
    <dgm:pt modelId="{71D18412-E145-4B3E-B7DE-836DBFC27B9F}" type="pres">
      <dgm:prSet presAssocID="{BBE11DCF-4433-42AC-B70C-CB1D8F7F6021}" presName="childTx" presStyleLbl="bgAccFollowNode1" presStyleIdx="2" presStyleCnt="5">
        <dgm:presLayoutVars>
          <dgm:bulletEnabled val="1"/>
        </dgm:presLayoutVars>
      </dgm:prSet>
      <dgm:spPr/>
      <dgm:t>
        <a:bodyPr/>
        <a:lstStyle/>
        <a:p>
          <a:endParaRPr lang="en-US"/>
        </a:p>
      </dgm:t>
    </dgm:pt>
    <dgm:pt modelId="{5E1B49C3-81B3-470F-9799-52BBECA0A52A}" type="pres">
      <dgm:prSet presAssocID="{1D1C7B00-32A9-479E-97DE-A38EA7A642C2}" presName="comp" presStyleCnt="0"/>
      <dgm:spPr/>
    </dgm:pt>
    <dgm:pt modelId="{D77F1C87-D98D-4C26-B98F-ECA52E59C116}" type="pres">
      <dgm:prSet presAssocID="{1D1C7B00-32A9-479E-97DE-A38EA7A642C2}" presName="child" presStyleLbl="bgAccFollowNode1" presStyleIdx="3" presStyleCnt="5"/>
      <dgm:spPr/>
      <dgm:t>
        <a:bodyPr/>
        <a:lstStyle/>
        <a:p>
          <a:endParaRPr lang="en-US"/>
        </a:p>
      </dgm:t>
    </dgm:pt>
    <dgm:pt modelId="{05057F08-C007-4641-B3DC-D691E6E5FF6F}" type="pres">
      <dgm:prSet presAssocID="{1D1C7B00-32A9-479E-97DE-A38EA7A642C2}" presName="childTx" presStyleLbl="bgAccFollowNode1" presStyleIdx="3" presStyleCnt="5">
        <dgm:presLayoutVars>
          <dgm:bulletEnabled val="1"/>
        </dgm:presLayoutVars>
      </dgm:prSet>
      <dgm:spPr/>
      <dgm:t>
        <a:bodyPr/>
        <a:lstStyle/>
        <a:p>
          <a:endParaRPr lang="en-US"/>
        </a:p>
      </dgm:t>
    </dgm:pt>
    <dgm:pt modelId="{CB7B87F4-AB4F-41CE-AFC2-1B3636CDD542}" type="pres">
      <dgm:prSet presAssocID="{3CE761A1-A0D2-4A55-A844-F3A252DB0AC3}" presName="comp" presStyleCnt="0"/>
      <dgm:spPr/>
    </dgm:pt>
    <dgm:pt modelId="{918039EB-D89F-46F4-9316-94076F2D2A97}" type="pres">
      <dgm:prSet presAssocID="{3CE761A1-A0D2-4A55-A844-F3A252DB0AC3}" presName="child" presStyleLbl="bgAccFollowNode1" presStyleIdx="4" presStyleCnt="5"/>
      <dgm:spPr/>
      <dgm:t>
        <a:bodyPr/>
        <a:lstStyle/>
        <a:p>
          <a:endParaRPr lang="en-US"/>
        </a:p>
      </dgm:t>
    </dgm:pt>
    <dgm:pt modelId="{8CEE69FB-BC2D-4DDB-B3C4-00D6EB14321D}" type="pres">
      <dgm:prSet presAssocID="{3CE761A1-A0D2-4A55-A844-F3A252DB0AC3}" presName="childTx" presStyleLbl="bgAccFollowNode1" presStyleIdx="4" presStyleCnt="5">
        <dgm:presLayoutVars>
          <dgm:bulletEnabled val="1"/>
        </dgm:presLayoutVars>
      </dgm:prSet>
      <dgm:spPr/>
      <dgm:t>
        <a:bodyPr/>
        <a:lstStyle/>
        <a:p>
          <a:endParaRPr lang="en-US"/>
        </a:p>
      </dgm:t>
    </dgm:pt>
    <dgm:pt modelId="{26D39398-FDEA-4E22-8532-3EBD39AFE857}" type="pres">
      <dgm:prSet presAssocID="{3111C77B-CDA5-4C99-8D68-29C56B2E34EF}" presName="negSpace" presStyleCnt="0"/>
      <dgm:spPr/>
    </dgm:pt>
    <dgm:pt modelId="{9F36B586-6A98-4723-8611-8DD1D7395FFB}" type="pres">
      <dgm:prSet presAssocID="{3111C77B-CDA5-4C99-8D68-29C56B2E34EF}" presName="circle" presStyleLbl="node1" presStyleIdx="0" presStyleCnt="1"/>
      <dgm:spPr/>
      <dgm:t>
        <a:bodyPr/>
        <a:lstStyle/>
        <a:p>
          <a:endParaRPr lang="en-US"/>
        </a:p>
      </dgm:t>
    </dgm:pt>
  </dgm:ptLst>
  <dgm:cxnLst>
    <dgm:cxn modelId="{B666D03F-6BFC-4A2E-A78D-C871F4389FD7}" type="presOf" srcId="{6BF6FB82-8819-4495-BD1F-5F74B5508FE3}" destId="{7DF3F62A-7DA5-4E86-B4B5-7D8435549354}" srcOrd="0" destOrd="0" presId="urn:microsoft.com/office/officeart/2005/8/layout/hList9"/>
    <dgm:cxn modelId="{CB7AAD84-EB6F-4F18-9EEC-AB08E2F07421}" type="presOf" srcId="{3CE761A1-A0D2-4A55-A844-F3A252DB0AC3}" destId="{918039EB-D89F-46F4-9316-94076F2D2A97}" srcOrd="0" destOrd="0" presId="urn:microsoft.com/office/officeart/2005/8/layout/hList9"/>
    <dgm:cxn modelId="{4CD8B118-6B4E-4748-81BE-8AD4CF0DA0DC}" type="presOf" srcId="{1D1C7B00-32A9-479E-97DE-A38EA7A642C2}" destId="{D77F1C87-D98D-4C26-B98F-ECA52E59C116}" srcOrd="0" destOrd="0" presId="urn:microsoft.com/office/officeart/2005/8/layout/hList9"/>
    <dgm:cxn modelId="{BC81B585-DB0F-495E-AF6D-87E5D5286C10}" srcId="{3111C77B-CDA5-4C99-8D68-29C56B2E34EF}" destId="{05599734-71EC-4D9C-9C5F-636EB54ACF3A}" srcOrd="0" destOrd="0" parTransId="{D7DC14CE-D454-4480-A547-61AE7894108D}" sibTransId="{0B70E64F-3ABE-4871-832E-99E84A82BACA}"/>
    <dgm:cxn modelId="{569F18AB-C260-40CF-AF68-4F01745381FE}" type="presOf" srcId="{1D1C7B00-32A9-479E-97DE-A38EA7A642C2}" destId="{05057F08-C007-4641-B3DC-D691E6E5FF6F}" srcOrd="1" destOrd="0" presId="urn:microsoft.com/office/officeart/2005/8/layout/hList9"/>
    <dgm:cxn modelId="{6EE06B55-4D51-4162-859E-A15F4D9FD7B3}" srcId="{3111C77B-CDA5-4C99-8D68-29C56B2E34EF}" destId="{BBE11DCF-4433-42AC-B70C-CB1D8F7F6021}" srcOrd="2" destOrd="0" parTransId="{0A25EECB-EE04-4182-B3DD-CF584B060F23}" sibTransId="{D9700461-767C-4128-A480-5DC39532F763}"/>
    <dgm:cxn modelId="{82164CBD-75A2-417F-B9B6-0DE150CC11DB}" type="presOf" srcId="{BBE11DCF-4433-42AC-B70C-CB1D8F7F6021}" destId="{71D18412-E145-4B3E-B7DE-836DBFC27B9F}" srcOrd="1" destOrd="0" presId="urn:microsoft.com/office/officeart/2005/8/layout/hList9"/>
    <dgm:cxn modelId="{0C4B9356-1B8F-4186-A10B-DC6CB358CB17}" type="presOf" srcId="{0483AF63-0040-4E5A-BFB5-8DD182B8D22C}" destId="{7D781B39-BC6A-4FB7-B110-872309B8B39D}" srcOrd="0" destOrd="0" presId="urn:microsoft.com/office/officeart/2005/8/layout/hList9"/>
    <dgm:cxn modelId="{2D34F18B-A5F4-4552-9099-1B7149BE7561}" srcId="{3111C77B-CDA5-4C99-8D68-29C56B2E34EF}" destId="{1D1C7B00-32A9-479E-97DE-A38EA7A642C2}" srcOrd="3" destOrd="0" parTransId="{C5B8D1AC-FEDF-45A4-9940-44057D507A32}" sibTransId="{2CCF4801-AAC8-4EF8-9826-899D1F044B6A}"/>
    <dgm:cxn modelId="{7E73305C-4616-4239-9BE6-A74F0743F4C5}" type="presOf" srcId="{3111C77B-CDA5-4C99-8D68-29C56B2E34EF}" destId="{9F36B586-6A98-4723-8611-8DD1D7395FFB}" srcOrd="0" destOrd="0" presId="urn:microsoft.com/office/officeart/2005/8/layout/hList9"/>
    <dgm:cxn modelId="{0A77A03B-565B-4A44-9504-2B5E72061431}" type="presOf" srcId="{3CE761A1-A0D2-4A55-A844-F3A252DB0AC3}" destId="{8CEE69FB-BC2D-4DDB-B3C4-00D6EB14321D}" srcOrd="1" destOrd="0" presId="urn:microsoft.com/office/officeart/2005/8/layout/hList9"/>
    <dgm:cxn modelId="{0C2AB256-A567-4DD1-836E-3AD028177BEF}" type="presOf" srcId="{05599734-71EC-4D9C-9C5F-636EB54ACF3A}" destId="{3E22F956-3CD0-4D1B-A645-990AFCB9171C}" srcOrd="0" destOrd="0" presId="urn:microsoft.com/office/officeart/2005/8/layout/hList9"/>
    <dgm:cxn modelId="{B9C202C4-CA82-457F-979A-827B5E91087A}" srcId="{6BF6FB82-8819-4495-BD1F-5F74B5508FE3}" destId="{3111C77B-CDA5-4C99-8D68-29C56B2E34EF}" srcOrd="0" destOrd="0" parTransId="{92C8CABE-7824-4DBC-B47B-7AE0754EC71F}" sibTransId="{29B9BBEC-160D-43D0-AE98-936764CCE2C2}"/>
    <dgm:cxn modelId="{29391FD6-6F5A-44A1-B391-957C9D2B12D0}" srcId="{3111C77B-CDA5-4C99-8D68-29C56B2E34EF}" destId="{0483AF63-0040-4E5A-BFB5-8DD182B8D22C}" srcOrd="1" destOrd="0" parTransId="{AD575019-B4B6-4471-A73E-72DB2E819362}" sibTransId="{40E03AC3-829E-4137-AD07-11ED42309E4F}"/>
    <dgm:cxn modelId="{D88D7D2F-0EFF-4DCC-9167-1B60944DFF87}" type="presOf" srcId="{0483AF63-0040-4E5A-BFB5-8DD182B8D22C}" destId="{9756A015-A4CA-443D-B473-0632B4D35CC9}" srcOrd="1" destOrd="0" presId="urn:microsoft.com/office/officeart/2005/8/layout/hList9"/>
    <dgm:cxn modelId="{56F0C244-576A-4519-B2E1-67FFC9DFC1C4}" type="presOf" srcId="{05599734-71EC-4D9C-9C5F-636EB54ACF3A}" destId="{E7FA186D-B38D-45C4-9AAF-1D661DAD7614}" srcOrd="1" destOrd="0" presId="urn:microsoft.com/office/officeart/2005/8/layout/hList9"/>
    <dgm:cxn modelId="{CCD0B403-1B16-4AFC-ACEB-8C01FD75C11B}" srcId="{3111C77B-CDA5-4C99-8D68-29C56B2E34EF}" destId="{3CE761A1-A0D2-4A55-A844-F3A252DB0AC3}" srcOrd="4" destOrd="0" parTransId="{74F06379-EE61-47C7-BA94-9E65E32691BD}" sibTransId="{0BD985FF-7DD4-4B89-92A5-4C3986D54B74}"/>
    <dgm:cxn modelId="{EE0D2B75-1EF6-41E1-9D10-6C5479DA72D2}" type="presOf" srcId="{BBE11DCF-4433-42AC-B70C-CB1D8F7F6021}" destId="{48F60827-DA86-4F74-8BEC-117EACBDE55A}" srcOrd="0" destOrd="0" presId="urn:microsoft.com/office/officeart/2005/8/layout/hList9"/>
    <dgm:cxn modelId="{B8C9D6AD-8010-46EA-BCA6-2E4963660C6F}" type="presParOf" srcId="{7DF3F62A-7DA5-4E86-B4B5-7D8435549354}" destId="{EC10C3A8-A2E6-461F-8A61-C812FF41025B}" srcOrd="0" destOrd="0" presId="urn:microsoft.com/office/officeart/2005/8/layout/hList9"/>
    <dgm:cxn modelId="{880C01EB-5DA0-4DC5-898A-0394DC1A3383}" type="presParOf" srcId="{7DF3F62A-7DA5-4E86-B4B5-7D8435549354}" destId="{2C2D2EF9-41B7-421B-9B28-4F2F11445A81}" srcOrd="1" destOrd="0" presId="urn:microsoft.com/office/officeart/2005/8/layout/hList9"/>
    <dgm:cxn modelId="{DCEE6EBE-BEB2-4938-9DAD-766B973A238A}" type="presParOf" srcId="{2C2D2EF9-41B7-421B-9B28-4F2F11445A81}" destId="{26603CA0-8394-43C8-AF60-10AE00EFFBC1}" srcOrd="0" destOrd="0" presId="urn:microsoft.com/office/officeart/2005/8/layout/hList9"/>
    <dgm:cxn modelId="{BF90D17C-3010-499E-80FA-510614AEF694}" type="presParOf" srcId="{2C2D2EF9-41B7-421B-9B28-4F2F11445A81}" destId="{4B95A9EF-491F-4D0A-90C6-56B5E5177B02}" srcOrd="1" destOrd="0" presId="urn:microsoft.com/office/officeart/2005/8/layout/hList9"/>
    <dgm:cxn modelId="{11AAD96A-28A3-44BF-A015-837CB87D1B1F}" type="presParOf" srcId="{4B95A9EF-491F-4D0A-90C6-56B5E5177B02}" destId="{3E22F956-3CD0-4D1B-A645-990AFCB9171C}" srcOrd="0" destOrd="0" presId="urn:microsoft.com/office/officeart/2005/8/layout/hList9"/>
    <dgm:cxn modelId="{71423637-8D4F-4216-AECD-089B4B7F39D4}" type="presParOf" srcId="{4B95A9EF-491F-4D0A-90C6-56B5E5177B02}" destId="{E7FA186D-B38D-45C4-9AAF-1D661DAD7614}" srcOrd="1" destOrd="0" presId="urn:microsoft.com/office/officeart/2005/8/layout/hList9"/>
    <dgm:cxn modelId="{FE53DCA4-E49C-4A8D-9E3A-1D713386D425}" type="presParOf" srcId="{2C2D2EF9-41B7-421B-9B28-4F2F11445A81}" destId="{12442D68-F4AB-4229-A12F-747739B47A32}" srcOrd="2" destOrd="0" presId="urn:microsoft.com/office/officeart/2005/8/layout/hList9"/>
    <dgm:cxn modelId="{5991D5E2-7CBF-4EB1-B8D9-B5D2BBCB9F60}" type="presParOf" srcId="{12442D68-F4AB-4229-A12F-747739B47A32}" destId="{7D781B39-BC6A-4FB7-B110-872309B8B39D}" srcOrd="0" destOrd="0" presId="urn:microsoft.com/office/officeart/2005/8/layout/hList9"/>
    <dgm:cxn modelId="{A7A156CC-07A1-4030-81C0-FBCF5B1C9871}" type="presParOf" srcId="{12442D68-F4AB-4229-A12F-747739B47A32}" destId="{9756A015-A4CA-443D-B473-0632B4D35CC9}" srcOrd="1" destOrd="0" presId="urn:microsoft.com/office/officeart/2005/8/layout/hList9"/>
    <dgm:cxn modelId="{54BCEE86-6E7C-4D3C-B1F8-388FE0ABDA75}" type="presParOf" srcId="{2C2D2EF9-41B7-421B-9B28-4F2F11445A81}" destId="{AB2D0D16-80F5-4B7C-9457-9261628A3FF8}" srcOrd="3" destOrd="0" presId="urn:microsoft.com/office/officeart/2005/8/layout/hList9"/>
    <dgm:cxn modelId="{2163BF77-A54A-4FF3-8A56-1AD60C8833DC}" type="presParOf" srcId="{AB2D0D16-80F5-4B7C-9457-9261628A3FF8}" destId="{48F60827-DA86-4F74-8BEC-117EACBDE55A}" srcOrd="0" destOrd="0" presId="urn:microsoft.com/office/officeart/2005/8/layout/hList9"/>
    <dgm:cxn modelId="{763832EB-B5DB-4E0E-944E-7CF8F4381A49}" type="presParOf" srcId="{AB2D0D16-80F5-4B7C-9457-9261628A3FF8}" destId="{71D18412-E145-4B3E-B7DE-836DBFC27B9F}" srcOrd="1" destOrd="0" presId="urn:microsoft.com/office/officeart/2005/8/layout/hList9"/>
    <dgm:cxn modelId="{D5EC1C25-3A8F-4F5C-B116-AA8298AFA31E}" type="presParOf" srcId="{2C2D2EF9-41B7-421B-9B28-4F2F11445A81}" destId="{5E1B49C3-81B3-470F-9799-52BBECA0A52A}" srcOrd="4" destOrd="0" presId="urn:microsoft.com/office/officeart/2005/8/layout/hList9"/>
    <dgm:cxn modelId="{5E79BAEE-290F-4AA0-B0F2-C2F29DB00E47}" type="presParOf" srcId="{5E1B49C3-81B3-470F-9799-52BBECA0A52A}" destId="{D77F1C87-D98D-4C26-B98F-ECA52E59C116}" srcOrd="0" destOrd="0" presId="urn:microsoft.com/office/officeart/2005/8/layout/hList9"/>
    <dgm:cxn modelId="{B55C2C41-CFE2-422C-940C-D36CA7DB302E}" type="presParOf" srcId="{5E1B49C3-81B3-470F-9799-52BBECA0A52A}" destId="{05057F08-C007-4641-B3DC-D691E6E5FF6F}" srcOrd="1" destOrd="0" presId="urn:microsoft.com/office/officeart/2005/8/layout/hList9"/>
    <dgm:cxn modelId="{E148A3D4-1AB5-4247-B13B-F13BCC5F97AB}" type="presParOf" srcId="{2C2D2EF9-41B7-421B-9B28-4F2F11445A81}" destId="{CB7B87F4-AB4F-41CE-AFC2-1B3636CDD542}" srcOrd="5" destOrd="0" presId="urn:microsoft.com/office/officeart/2005/8/layout/hList9"/>
    <dgm:cxn modelId="{3E92E157-EA9D-44EA-BE8B-F216988E6E2D}" type="presParOf" srcId="{CB7B87F4-AB4F-41CE-AFC2-1B3636CDD542}" destId="{918039EB-D89F-46F4-9316-94076F2D2A97}" srcOrd="0" destOrd="0" presId="urn:microsoft.com/office/officeart/2005/8/layout/hList9"/>
    <dgm:cxn modelId="{FC04F94F-71CB-4ABC-8A3B-ABA4915D130D}" type="presParOf" srcId="{CB7B87F4-AB4F-41CE-AFC2-1B3636CDD542}" destId="{8CEE69FB-BC2D-4DDB-B3C4-00D6EB14321D}" srcOrd="1" destOrd="0" presId="urn:microsoft.com/office/officeart/2005/8/layout/hList9"/>
    <dgm:cxn modelId="{481F5027-D00D-427C-B573-6DFEC8838B89}" type="presParOf" srcId="{7DF3F62A-7DA5-4E86-B4B5-7D8435549354}" destId="{26D39398-FDEA-4E22-8532-3EBD39AFE857}" srcOrd="2" destOrd="0" presId="urn:microsoft.com/office/officeart/2005/8/layout/hList9"/>
    <dgm:cxn modelId="{4458657A-2AB3-4248-9AD7-D016D477B758}" type="presParOf" srcId="{7DF3F62A-7DA5-4E86-B4B5-7D8435549354}" destId="{9F36B586-6A98-4723-8611-8DD1D7395FFB}"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BF6FB82-8819-4495-BD1F-5F74B5508FE3}" type="doc">
      <dgm:prSet loTypeId="urn:microsoft.com/office/officeart/2005/8/layout/hList9" loCatId="list" qsTypeId="urn:microsoft.com/office/officeart/2005/8/quickstyle/simple5" qsCatId="simple" csTypeId="urn:microsoft.com/office/officeart/2005/8/colors/accent1_2" csCatId="accent1" phldr="1"/>
      <dgm:spPr/>
      <dgm:t>
        <a:bodyPr/>
        <a:lstStyle/>
        <a:p>
          <a:endParaRPr lang="en-US"/>
        </a:p>
      </dgm:t>
    </dgm:pt>
    <dgm:pt modelId="{3111C77B-CDA5-4C99-8D68-29C56B2E34EF}">
      <dgm:prSet phldrT="[Text]"/>
      <dgm:spPr/>
      <dgm:t>
        <a:bodyPr/>
        <a:lstStyle/>
        <a:p>
          <a:r>
            <a:rPr lang="en-US" b="1" dirty="0" smtClean="0"/>
            <a:t>Subsidized</a:t>
          </a:r>
          <a:endParaRPr lang="en-US" b="1" dirty="0"/>
        </a:p>
      </dgm:t>
    </dgm:pt>
    <dgm:pt modelId="{92C8CABE-7824-4DBC-B47B-7AE0754EC71F}" type="parTrans" cxnId="{B9C202C4-CA82-457F-979A-827B5E91087A}">
      <dgm:prSet/>
      <dgm:spPr/>
      <dgm:t>
        <a:bodyPr/>
        <a:lstStyle/>
        <a:p>
          <a:endParaRPr lang="en-US"/>
        </a:p>
      </dgm:t>
    </dgm:pt>
    <dgm:pt modelId="{29B9BBEC-160D-43D0-AE98-936764CCE2C2}" type="sibTrans" cxnId="{B9C202C4-CA82-457F-979A-827B5E91087A}">
      <dgm:prSet/>
      <dgm:spPr/>
      <dgm:t>
        <a:bodyPr/>
        <a:lstStyle/>
        <a:p>
          <a:endParaRPr lang="en-US"/>
        </a:p>
      </dgm:t>
    </dgm:pt>
    <dgm:pt modelId="{05599734-71EC-4D9C-9C5F-636EB54ACF3A}">
      <dgm:prSet phldrT="[Text]" custT="1"/>
      <dgm:spPr/>
      <dgm:t>
        <a:bodyPr/>
        <a:lstStyle/>
        <a:p>
          <a:r>
            <a:rPr lang="en-US" sz="1400" dirty="0" smtClean="0"/>
            <a:t>Must demonstrate financial need</a:t>
          </a:r>
          <a:endParaRPr lang="en-US" sz="1400" dirty="0"/>
        </a:p>
      </dgm:t>
    </dgm:pt>
    <dgm:pt modelId="{D7DC14CE-D454-4480-A547-61AE7894108D}" type="parTrans" cxnId="{BC81B585-DB0F-495E-AF6D-87E5D5286C10}">
      <dgm:prSet/>
      <dgm:spPr/>
      <dgm:t>
        <a:bodyPr/>
        <a:lstStyle/>
        <a:p>
          <a:endParaRPr lang="en-US"/>
        </a:p>
      </dgm:t>
    </dgm:pt>
    <dgm:pt modelId="{0B70E64F-3ABE-4871-832E-99E84A82BACA}" type="sibTrans" cxnId="{BC81B585-DB0F-495E-AF6D-87E5D5286C10}">
      <dgm:prSet/>
      <dgm:spPr/>
      <dgm:t>
        <a:bodyPr/>
        <a:lstStyle/>
        <a:p>
          <a:endParaRPr lang="en-US"/>
        </a:p>
      </dgm:t>
    </dgm:pt>
    <dgm:pt modelId="{B391F5B1-AF86-495C-B559-730FBB53C3C6}">
      <dgm:prSet custT="1"/>
      <dgm:spPr/>
      <dgm:t>
        <a:bodyPr/>
        <a:lstStyle/>
        <a:p>
          <a:r>
            <a:rPr lang="en-US" sz="1400" dirty="0" smtClean="0"/>
            <a:t>No interest or payments while student is at least ½ time</a:t>
          </a:r>
          <a:endParaRPr lang="en-US" sz="1400" dirty="0"/>
        </a:p>
      </dgm:t>
    </dgm:pt>
    <dgm:pt modelId="{0DD0C5D1-863A-402D-B89A-E3C9D948B839}" type="parTrans" cxnId="{FEC1B9AB-ED36-46EC-B80A-EFE86D65E5FB}">
      <dgm:prSet/>
      <dgm:spPr/>
      <dgm:t>
        <a:bodyPr/>
        <a:lstStyle/>
        <a:p>
          <a:endParaRPr lang="en-US"/>
        </a:p>
      </dgm:t>
    </dgm:pt>
    <dgm:pt modelId="{20866A2E-D068-4B20-9550-548EA7BA7FB2}" type="sibTrans" cxnId="{FEC1B9AB-ED36-46EC-B80A-EFE86D65E5FB}">
      <dgm:prSet/>
      <dgm:spPr/>
      <dgm:t>
        <a:bodyPr/>
        <a:lstStyle/>
        <a:p>
          <a:endParaRPr lang="en-US"/>
        </a:p>
      </dgm:t>
    </dgm:pt>
    <dgm:pt modelId="{72159EAC-3AB6-4FDB-AF3C-184C98B3E964}">
      <dgm:prSet custT="1"/>
      <dgm:spPr/>
      <dgm:t>
        <a:bodyPr/>
        <a:lstStyle/>
        <a:p>
          <a:r>
            <a:rPr lang="en-US" sz="1400" dirty="0" smtClean="0"/>
            <a:t>Undergraduates Only beginning 2012-2013</a:t>
          </a:r>
          <a:endParaRPr lang="en-US" sz="1400" dirty="0"/>
        </a:p>
      </dgm:t>
    </dgm:pt>
    <dgm:pt modelId="{788AAE48-070A-4BC3-9B6A-6F641735E123}" type="parTrans" cxnId="{CA991901-A4F1-4882-82EC-4D1DD0571329}">
      <dgm:prSet/>
      <dgm:spPr/>
      <dgm:t>
        <a:bodyPr/>
        <a:lstStyle/>
        <a:p>
          <a:endParaRPr lang="en-US"/>
        </a:p>
      </dgm:t>
    </dgm:pt>
    <dgm:pt modelId="{A8DB1395-5768-4ED0-BCCA-E636008889D2}" type="sibTrans" cxnId="{CA991901-A4F1-4882-82EC-4D1DD0571329}">
      <dgm:prSet/>
      <dgm:spPr/>
      <dgm:t>
        <a:bodyPr/>
        <a:lstStyle/>
        <a:p>
          <a:endParaRPr lang="en-US"/>
        </a:p>
      </dgm:t>
    </dgm:pt>
    <dgm:pt modelId="{7DF3F62A-7DA5-4E86-B4B5-7D8435549354}" type="pres">
      <dgm:prSet presAssocID="{6BF6FB82-8819-4495-BD1F-5F74B5508FE3}" presName="list" presStyleCnt="0">
        <dgm:presLayoutVars>
          <dgm:dir/>
          <dgm:animLvl val="lvl"/>
        </dgm:presLayoutVars>
      </dgm:prSet>
      <dgm:spPr/>
      <dgm:t>
        <a:bodyPr/>
        <a:lstStyle/>
        <a:p>
          <a:endParaRPr lang="en-US"/>
        </a:p>
      </dgm:t>
    </dgm:pt>
    <dgm:pt modelId="{EC10C3A8-A2E6-461F-8A61-C812FF41025B}" type="pres">
      <dgm:prSet presAssocID="{3111C77B-CDA5-4C99-8D68-29C56B2E34EF}" presName="posSpace" presStyleCnt="0"/>
      <dgm:spPr/>
    </dgm:pt>
    <dgm:pt modelId="{2C2D2EF9-41B7-421B-9B28-4F2F11445A81}" type="pres">
      <dgm:prSet presAssocID="{3111C77B-CDA5-4C99-8D68-29C56B2E34EF}" presName="vertFlow" presStyleCnt="0"/>
      <dgm:spPr/>
    </dgm:pt>
    <dgm:pt modelId="{26603CA0-8394-43C8-AF60-10AE00EFFBC1}" type="pres">
      <dgm:prSet presAssocID="{3111C77B-CDA5-4C99-8D68-29C56B2E34EF}" presName="topSpace" presStyleCnt="0"/>
      <dgm:spPr/>
    </dgm:pt>
    <dgm:pt modelId="{4B95A9EF-491F-4D0A-90C6-56B5E5177B02}" type="pres">
      <dgm:prSet presAssocID="{3111C77B-CDA5-4C99-8D68-29C56B2E34EF}" presName="firstComp" presStyleCnt="0"/>
      <dgm:spPr/>
    </dgm:pt>
    <dgm:pt modelId="{3E22F956-3CD0-4D1B-A645-990AFCB9171C}" type="pres">
      <dgm:prSet presAssocID="{3111C77B-CDA5-4C99-8D68-29C56B2E34EF}" presName="firstChild" presStyleLbl="bgAccFollowNode1" presStyleIdx="0" presStyleCnt="3" custLinFactNeighborX="-2235" custLinFactNeighborY="-15822"/>
      <dgm:spPr/>
      <dgm:t>
        <a:bodyPr/>
        <a:lstStyle/>
        <a:p>
          <a:endParaRPr lang="en-US"/>
        </a:p>
      </dgm:t>
    </dgm:pt>
    <dgm:pt modelId="{E7FA186D-B38D-45C4-9AAF-1D661DAD7614}" type="pres">
      <dgm:prSet presAssocID="{3111C77B-CDA5-4C99-8D68-29C56B2E34EF}" presName="firstChildTx" presStyleLbl="bgAccFollowNode1" presStyleIdx="0" presStyleCnt="3">
        <dgm:presLayoutVars>
          <dgm:bulletEnabled val="1"/>
        </dgm:presLayoutVars>
      </dgm:prSet>
      <dgm:spPr/>
      <dgm:t>
        <a:bodyPr/>
        <a:lstStyle/>
        <a:p>
          <a:endParaRPr lang="en-US"/>
        </a:p>
      </dgm:t>
    </dgm:pt>
    <dgm:pt modelId="{FFF150D8-7C3F-4FFA-A6C1-797805DAE301}" type="pres">
      <dgm:prSet presAssocID="{B391F5B1-AF86-495C-B559-730FBB53C3C6}" presName="comp" presStyleCnt="0"/>
      <dgm:spPr/>
    </dgm:pt>
    <dgm:pt modelId="{1F802CB4-4A8B-4BED-9B36-EAD77403FF51}" type="pres">
      <dgm:prSet presAssocID="{B391F5B1-AF86-495C-B559-730FBB53C3C6}" presName="child" presStyleLbl="bgAccFollowNode1" presStyleIdx="1" presStyleCnt="3" custLinFactNeighborX="-2235" custLinFactNeighborY="-17252"/>
      <dgm:spPr/>
      <dgm:t>
        <a:bodyPr/>
        <a:lstStyle/>
        <a:p>
          <a:endParaRPr lang="en-US"/>
        </a:p>
      </dgm:t>
    </dgm:pt>
    <dgm:pt modelId="{CD90A91A-7506-4C9D-AF67-3C38082DF9F4}" type="pres">
      <dgm:prSet presAssocID="{B391F5B1-AF86-495C-B559-730FBB53C3C6}" presName="childTx" presStyleLbl="bgAccFollowNode1" presStyleIdx="1" presStyleCnt="3">
        <dgm:presLayoutVars>
          <dgm:bulletEnabled val="1"/>
        </dgm:presLayoutVars>
      </dgm:prSet>
      <dgm:spPr/>
      <dgm:t>
        <a:bodyPr/>
        <a:lstStyle/>
        <a:p>
          <a:endParaRPr lang="en-US"/>
        </a:p>
      </dgm:t>
    </dgm:pt>
    <dgm:pt modelId="{AF583C39-E501-4E02-ACC2-5B4FF9CCEB4C}" type="pres">
      <dgm:prSet presAssocID="{72159EAC-3AB6-4FDB-AF3C-184C98B3E964}" presName="comp" presStyleCnt="0"/>
      <dgm:spPr/>
    </dgm:pt>
    <dgm:pt modelId="{8CE249A9-763D-4A5F-96C1-CC7A93FA9530}" type="pres">
      <dgm:prSet presAssocID="{72159EAC-3AB6-4FDB-AF3C-184C98B3E964}" presName="child" presStyleLbl="bgAccFollowNode1" presStyleIdx="2" presStyleCnt="3" custLinFactNeighborX="-2003" custLinFactNeighborY="-17708"/>
      <dgm:spPr/>
      <dgm:t>
        <a:bodyPr/>
        <a:lstStyle/>
        <a:p>
          <a:endParaRPr lang="en-US"/>
        </a:p>
      </dgm:t>
    </dgm:pt>
    <dgm:pt modelId="{2C0E66D6-639F-415E-AC68-701E25ADE8E4}" type="pres">
      <dgm:prSet presAssocID="{72159EAC-3AB6-4FDB-AF3C-184C98B3E964}" presName="childTx" presStyleLbl="bgAccFollowNode1" presStyleIdx="2" presStyleCnt="3">
        <dgm:presLayoutVars>
          <dgm:bulletEnabled val="1"/>
        </dgm:presLayoutVars>
      </dgm:prSet>
      <dgm:spPr/>
      <dgm:t>
        <a:bodyPr/>
        <a:lstStyle/>
        <a:p>
          <a:endParaRPr lang="en-US"/>
        </a:p>
      </dgm:t>
    </dgm:pt>
    <dgm:pt modelId="{26D39398-FDEA-4E22-8532-3EBD39AFE857}" type="pres">
      <dgm:prSet presAssocID="{3111C77B-CDA5-4C99-8D68-29C56B2E34EF}" presName="negSpace" presStyleCnt="0"/>
      <dgm:spPr/>
    </dgm:pt>
    <dgm:pt modelId="{9F36B586-6A98-4723-8611-8DD1D7395FFB}" type="pres">
      <dgm:prSet presAssocID="{3111C77B-CDA5-4C99-8D68-29C56B2E34EF}" presName="circle" presStyleLbl="node1" presStyleIdx="0" presStyleCnt="1" custLinFactNeighborX="-2407" custLinFactNeighborY="-30619"/>
      <dgm:spPr/>
      <dgm:t>
        <a:bodyPr/>
        <a:lstStyle/>
        <a:p>
          <a:endParaRPr lang="en-US"/>
        </a:p>
      </dgm:t>
    </dgm:pt>
  </dgm:ptLst>
  <dgm:cxnLst>
    <dgm:cxn modelId="{34410A49-FCA7-4F7E-B7B8-9FB6E671C073}" type="presOf" srcId="{05599734-71EC-4D9C-9C5F-636EB54ACF3A}" destId="{E7FA186D-B38D-45C4-9AAF-1D661DAD7614}" srcOrd="1" destOrd="0" presId="urn:microsoft.com/office/officeart/2005/8/layout/hList9"/>
    <dgm:cxn modelId="{D157C9DA-F8D7-4599-91DE-55A4625D988D}" type="presOf" srcId="{3111C77B-CDA5-4C99-8D68-29C56B2E34EF}" destId="{9F36B586-6A98-4723-8611-8DD1D7395FFB}" srcOrd="0" destOrd="0" presId="urn:microsoft.com/office/officeart/2005/8/layout/hList9"/>
    <dgm:cxn modelId="{CA991901-A4F1-4882-82EC-4D1DD0571329}" srcId="{3111C77B-CDA5-4C99-8D68-29C56B2E34EF}" destId="{72159EAC-3AB6-4FDB-AF3C-184C98B3E964}" srcOrd="2" destOrd="0" parTransId="{788AAE48-070A-4BC3-9B6A-6F641735E123}" sibTransId="{A8DB1395-5768-4ED0-BCCA-E636008889D2}"/>
    <dgm:cxn modelId="{FEC1B9AB-ED36-46EC-B80A-EFE86D65E5FB}" srcId="{3111C77B-CDA5-4C99-8D68-29C56B2E34EF}" destId="{B391F5B1-AF86-495C-B559-730FBB53C3C6}" srcOrd="1" destOrd="0" parTransId="{0DD0C5D1-863A-402D-B89A-E3C9D948B839}" sibTransId="{20866A2E-D068-4B20-9550-548EA7BA7FB2}"/>
    <dgm:cxn modelId="{B9714758-9662-4A1D-A3D6-F7E17D74C8D2}" type="presOf" srcId="{72159EAC-3AB6-4FDB-AF3C-184C98B3E964}" destId="{2C0E66D6-639F-415E-AC68-701E25ADE8E4}" srcOrd="1" destOrd="0" presId="urn:microsoft.com/office/officeart/2005/8/layout/hList9"/>
    <dgm:cxn modelId="{FB4D15E1-5957-45A4-ADEB-CF1A7ECFE01E}" type="presOf" srcId="{6BF6FB82-8819-4495-BD1F-5F74B5508FE3}" destId="{7DF3F62A-7DA5-4E86-B4B5-7D8435549354}" srcOrd="0" destOrd="0" presId="urn:microsoft.com/office/officeart/2005/8/layout/hList9"/>
    <dgm:cxn modelId="{BC81B585-DB0F-495E-AF6D-87E5D5286C10}" srcId="{3111C77B-CDA5-4C99-8D68-29C56B2E34EF}" destId="{05599734-71EC-4D9C-9C5F-636EB54ACF3A}" srcOrd="0" destOrd="0" parTransId="{D7DC14CE-D454-4480-A547-61AE7894108D}" sibTransId="{0B70E64F-3ABE-4871-832E-99E84A82BACA}"/>
    <dgm:cxn modelId="{6D32DA70-3DE2-4C60-B444-83D7012D6ECA}" type="presOf" srcId="{05599734-71EC-4D9C-9C5F-636EB54ACF3A}" destId="{3E22F956-3CD0-4D1B-A645-990AFCB9171C}" srcOrd="0" destOrd="0" presId="urn:microsoft.com/office/officeart/2005/8/layout/hList9"/>
    <dgm:cxn modelId="{B9C202C4-CA82-457F-979A-827B5E91087A}" srcId="{6BF6FB82-8819-4495-BD1F-5F74B5508FE3}" destId="{3111C77B-CDA5-4C99-8D68-29C56B2E34EF}" srcOrd="0" destOrd="0" parTransId="{92C8CABE-7824-4DBC-B47B-7AE0754EC71F}" sibTransId="{29B9BBEC-160D-43D0-AE98-936764CCE2C2}"/>
    <dgm:cxn modelId="{2808AF02-EE9A-4CD1-8C9B-460FB2DA8A7F}" type="presOf" srcId="{B391F5B1-AF86-495C-B559-730FBB53C3C6}" destId="{1F802CB4-4A8B-4BED-9B36-EAD77403FF51}" srcOrd="0" destOrd="0" presId="urn:microsoft.com/office/officeart/2005/8/layout/hList9"/>
    <dgm:cxn modelId="{5A22F035-1819-42A3-A3C2-2F5FEE7DD690}" type="presOf" srcId="{B391F5B1-AF86-495C-B559-730FBB53C3C6}" destId="{CD90A91A-7506-4C9D-AF67-3C38082DF9F4}" srcOrd="1" destOrd="0" presId="urn:microsoft.com/office/officeart/2005/8/layout/hList9"/>
    <dgm:cxn modelId="{7407A960-0B04-4605-BE33-4A8B3F23CA0D}" type="presOf" srcId="{72159EAC-3AB6-4FDB-AF3C-184C98B3E964}" destId="{8CE249A9-763D-4A5F-96C1-CC7A93FA9530}" srcOrd="0" destOrd="0" presId="urn:microsoft.com/office/officeart/2005/8/layout/hList9"/>
    <dgm:cxn modelId="{08C8472E-3050-47A3-81AE-992B5E2A43EF}" type="presParOf" srcId="{7DF3F62A-7DA5-4E86-B4B5-7D8435549354}" destId="{EC10C3A8-A2E6-461F-8A61-C812FF41025B}" srcOrd="0" destOrd="0" presId="urn:microsoft.com/office/officeart/2005/8/layout/hList9"/>
    <dgm:cxn modelId="{D08E0514-361F-418B-97AF-724DE6BE9657}" type="presParOf" srcId="{7DF3F62A-7DA5-4E86-B4B5-7D8435549354}" destId="{2C2D2EF9-41B7-421B-9B28-4F2F11445A81}" srcOrd="1" destOrd="0" presId="urn:microsoft.com/office/officeart/2005/8/layout/hList9"/>
    <dgm:cxn modelId="{42C7E50A-0974-421E-8674-783412F101C9}" type="presParOf" srcId="{2C2D2EF9-41B7-421B-9B28-4F2F11445A81}" destId="{26603CA0-8394-43C8-AF60-10AE00EFFBC1}" srcOrd="0" destOrd="0" presId="urn:microsoft.com/office/officeart/2005/8/layout/hList9"/>
    <dgm:cxn modelId="{0C30B2DF-02F7-4DA0-A059-13ACB31A9A75}" type="presParOf" srcId="{2C2D2EF9-41B7-421B-9B28-4F2F11445A81}" destId="{4B95A9EF-491F-4D0A-90C6-56B5E5177B02}" srcOrd="1" destOrd="0" presId="urn:microsoft.com/office/officeart/2005/8/layout/hList9"/>
    <dgm:cxn modelId="{D9D3A3FA-DBAD-43EC-BF02-67E8D191F000}" type="presParOf" srcId="{4B95A9EF-491F-4D0A-90C6-56B5E5177B02}" destId="{3E22F956-3CD0-4D1B-A645-990AFCB9171C}" srcOrd="0" destOrd="0" presId="urn:microsoft.com/office/officeart/2005/8/layout/hList9"/>
    <dgm:cxn modelId="{A966DD6E-C49E-4C1D-88AB-43056438B410}" type="presParOf" srcId="{4B95A9EF-491F-4D0A-90C6-56B5E5177B02}" destId="{E7FA186D-B38D-45C4-9AAF-1D661DAD7614}" srcOrd="1" destOrd="0" presId="urn:microsoft.com/office/officeart/2005/8/layout/hList9"/>
    <dgm:cxn modelId="{512FE6C6-D457-4597-9798-EAFCEA97785A}" type="presParOf" srcId="{2C2D2EF9-41B7-421B-9B28-4F2F11445A81}" destId="{FFF150D8-7C3F-4FFA-A6C1-797805DAE301}" srcOrd="2" destOrd="0" presId="urn:microsoft.com/office/officeart/2005/8/layout/hList9"/>
    <dgm:cxn modelId="{D40AA3BA-6DC4-48A1-8032-FC9AE42E7277}" type="presParOf" srcId="{FFF150D8-7C3F-4FFA-A6C1-797805DAE301}" destId="{1F802CB4-4A8B-4BED-9B36-EAD77403FF51}" srcOrd="0" destOrd="0" presId="urn:microsoft.com/office/officeart/2005/8/layout/hList9"/>
    <dgm:cxn modelId="{D618B837-83DF-4D5E-B18C-719B0A0AF475}" type="presParOf" srcId="{FFF150D8-7C3F-4FFA-A6C1-797805DAE301}" destId="{CD90A91A-7506-4C9D-AF67-3C38082DF9F4}" srcOrd="1" destOrd="0" presId="urn:microsoft.com/office/officeart/2005/8/layout/hList9"/>
    <dgm:cxn modelId="{4EA13CF8-BF1D-4041-B0EB-B733559F32A3}" type="presParOf" srcId="{2C2D2EF9-41B7-421B-9B28-4F2F11445A81}" destId="{AF583C39-E501-4E02-ACC2-5B4FF9CCEB4C}" srcOrd="3" destOrd="0" presId="urn:microsoft.com/office/officeart/2005/8/layout/hList9"/>
    <dgm:cxn modelId="{F6E43F0A-8F44-4849-A136-BB7F4114C092}" type="presParOf" srcId="{AF583C39-E501-4E02-ACC2-5B4FF9CCEB4C}" destId="{8CE249A9-763D-4A5F-96C1-CC7A93FA9530}" srcOrd="0" destOrd="0" presId="urn:microsoft.com/office/officeart/2005/8/layout/hList9"/>
    <dgm:cxn modelId="{77BB140F-4ED9-4969-94D8-DFC88C6E43B0}" type="presParOf" srcId="{AF583C39-E501-4E02-ACC2-5B4FF9CCEB4C}" destId="{2C0E66D6-639F-415E-AC68-701E25ADE8E4}" srcOrd="1" destOrd="0" presId="urn:microsoft.com/office/officeart/2005/8/layout/hList9"/>
    <dgm:cxn modelId="{9E7320EB-5C8A-41A4-B8C3-731850083BE2}" type="presParOf" srcId="{7DF3F62A-7DA5-4E86-B4B5-7D8435549354}" destId="{26D39398-FDEA-4E22-8532-3EBD39AFE857}" srcOrd="2" destOrd="0" presId="urn:microsoft.com/office/officeart/2005/8/layout/hList9"/>
    <dgm:cxn modelId="{3D71F415-58F7-4988-BC57-93ADB9F21C42}" type="presParOf" srcId="{7DF3F62A-7DA5-4E86-B4B5-7D8435549354}" destId="{9F36B586-6A98-4723-8611-8DD1D7395FFB}" srcOrd="3" destOrd="0" presId="urn:microsoft.com/office/officeart/2005/8/layout/hList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BF6FB82-8819-4495-BD1F-5F74B5508FE3}" type="doc">
      <dgm:prSet loTypeId="urn:microsoft.com/office/officeart/2005/8/layout/hList9" loCatId="list" qsTypeId="urn:microsoft.com/office/officeart/2005/8/quickstyle/simple5" qsCatId="simple" csTypeId="urn:microsoft.com/office/officeart/2005/8/colors/accent1_2" csCatId="accent1" phldr="1"/>
      <dgm:spPr/>
      <dgm:t>
        <a:bodyPr/>
        <a:lstStyle/>
        <a:p>
          <a:endParaRPr lang="en-US"/>
        </a:p>
      </dgm:t>
    </dgm:pt>
    <dgm:pt modelId="{3111C77B-CDA5-4C99-8D68-29C56B2E34EF}">
      <dgm:prSet phldrT="[Text]" custT="1"/>
      <dgm:spPr/>
      <dgm:t>
        <a:bodyPr/>
        <a:lstStyle/>
        <a:p>
          <a:r>
            <a:rPr lang="en-US" sz="1400" b="1" dirty="0" smtClean="0"/>
            <a:t>Unsubsidized</a:t>
          </a:r>
          <a:endParaRPr lang="en-US" sz="1400" b="1" dirty="0"/>
        </a:p>
      </dgm:t>
    </dgm:pt>
    <dgm:pt modelId="{92C8CABE-7824-4DBC-B47B-7AE0754EC71F}" type="parTrans" cxnId="{B9C202C4-CA82-457F-979A-827B5E91087A}">
      <dgm:prSet/>
      <dgm:spPr/>
      <dgm:t>
        <a:bodyPr/>
        <a:lstStyle/>
        <a:p>
          <a:endParaRPr lang="en-US"/>
        </a:p>
      </dgm:t>
    </dgm:pt>
    <dgm:pt modelId="{29B9BBEC-160D-43D0-AE98-936764CCE2C2}" type="sibTrans" cxnId="{B9C202C4-CA82-457F-979A-827B5E91087A}">
      <dgm:prSet/>
      <dgm:spPr/>
      <dgm:t>
        <a:bodyPr/>
        <a:lstStyle/>
        <a:p>
          <a:endParaRPr lang="en-US"/>
        </a:p>
      </dgm:t>
    </dgm:pt>
    <dgm:pt modelId="{05599734-71EC-4D9C-9C5F-636EB54ACF3A}">
      <dgm:prSet phldrT="[Text]"/>
      <dgm:spPr/>
      <dgm:t>
        <a:bodyPr/>
        <a:lstStyle/>
        <a:p>
          <a:r>
            <a:rPr lang="en-US" dirty="0" smtClean="0"/>
            <a:t>Not based on financial need</a:t>
          </a:r>
          <a:endParaRPr lang="en-US" dirty="0"/>
        </a:p>
      </dgm:t>
    </dgm:pt>
    <dgm:pt modelId="{D7DC14CE-D454-4480-A547-61AE7894108D}" type="parTrans" cxnId="{BC81B585-DB0F-495E-AF6D-87E5D5286C10}">
      <dgm:prSet/>
      <dgm:spPr/>
      <dgm:t>
        <a:bodyPr/>
        <a:lstStyle/>
        <a:p>
          <a:endParaRPr lang="en-US"/>
        </a:p>
      </dgm:t>
    </dgm:pt>
    <dgm:pt modelId="{0B70E64F-3ABE-4871-832E-99E84A82BACA}" type="sibTrans" cxnId="{BC81B585-DB0F-495E-AF6D-87E5D5286C10}">
      <dgm:prSet/>
      <dgm:spPr/>
      <dgm:t>
        <a:bodyPr/>
        <a:lstStyle/>
        <a:p>
          <a:endParaRPr lang="en-US"/>
        </a:p>
      </dgm:t>
    </dgm:pt>
    <dgm:pt modelId="{0483AF63-0040-4E5A-BFB5-8DD182B8D22C}">
      <dgm:prSet phldrT="[Text]"/>
      <dgm:spPr/>
      <dgm:t>
        <a:bodyPr/>
        <a:lstStyle/>
        <a:p>
          <a:r>
            <a:rPr lang="en-US" dirty="0" smtClean="0"/>
            <a:t>Cannot exceed the University of New Mexico cost of attendance</a:t>
          </a:r>
          <a:endParaRPr lang="en-US" dirty="0"/>
        </a:p>
      </dgm:t>
    </dgm:pt>
    <dgm:pt modelId="{AD575019-B4B6-4471-A73E-72DB2E819362}" type="parTrans" cxnId="{29391FD6-6F5A-44A1-B391-957C9D2B12D0}">
      <dgm:prSet/>
      <dgm:spPr/>
      <dgm:t>
        <a:bodyPr/>
        <a:lstStyle/>
        <a:p>
          <a:endParaRPr lang="en-US"/>
        </a:p>
      </dgm:t>
    </dgm:pt>
    <dgm:pt modelId="{40E03AC3-829E-4137-AD07-11ED42309E4F}" type="sibTrans" cxnId="{29391FD6-6F5A-44A1-B391-957C9D2B12D0}">
      <dgm:prSet/>
      <dgm:spPr/>
      <dgm:t>
        <a:bodyPr/>
        <a:lstStyle/>
        <a:p>
          <a:endParaRPr lang="en-US"/>
        </a:p>
      </dgm:t>
    </dgm:pt>
    <dgm:pt modelId="{BBE11DCF-4433-42AC-B70C-CB1D8F7F6021}">
      <dgm:prSet/>
      <dgm:spPr/>
      <dgm:t>
        <a:bodyPr/>
        <a:lstStyle/>
        <a:p>
          <a:r>
            <a:rPr lang="en-US" dirty="0" smtClean="0"/>
            <a:t>Accrues interest upon disbursement</a:t>
          </a:r>
          <a:endParaRPr lang="en-US" dirty="0"/>
        </a:p>
      </dgm:t>
    </dgm:pt>
    <dgm:pt modelId="{0A25EECB-EE04-4182-B3DD-CF584B060F23}" type="parTrans" cxnId="{6EE06B55-4D51-4162-859E-A15F4D9FD7B3}">
      <dgm:prSet/>
      <dgm:spPr/>
      <dgm:t>
        <a:bodyPr/>
        <a:lstStyle/>
        <a:p>
          <a:endParaRPr lang="en-US"/>
        </a:p>
      </dgm:t>
    </dgm:pt>
    <dgm:pt modelId="{D9700461-767C-4128-A480-5DC39532F763}" type="sibTrans" cxnId="{6EE06B55-4D51-4162-859E-A15F4D9FD7B3}">
      <dgm:prSet/>
      <dgm:spPr/>
      <dgm:t>
        <a:bodyPr/>
        <a:lstStyle/>
        <a:p>
          <a:endParaRPr lang="en-US"/>
        </a:p>
      </dgm:t>
    </dgm:pt>
    <dgm:pt modelId="{1D1C7B00-32A9-479E-97DE-A38EA7A642C2}">
      <dgm:prSet/>
      <dgm:spPr/>
      <dgm:t>
        <a:bodyPr/>
        <a:lstStyle/>
        <a:p>
          <a:r>
            <a:rPr lang="en-US" dirty="0" smtClean="0"/>
            <a:t>No payments while the student is at least ½ time</a:t>
          </a:r>
          <a:endParaRPr lang="en-US" dirty="0"/>
        </a:p>
      </dgm:t>
    </dgm:pt>
    <dgm:pt modelId="{C5B8D1AC-FEDF-45A4-9940-44057D507A32}" type="parTrans" cxnId="{2D34F18B-A5F4-4552-9099-1B7149BE7561}">
      <dgm:prSet/>
      <dgm:spPr/>
      <dgm:t>
        <a:bodyPr/>
        <a:lstStyle/>
        <a:p>
          <a:endParaRPr lang="en-US"/>
        </a:p>
      </dgm:t>
    </dgm:pt>
    <dgm:pt modelId="{2CCF4801-AAC8-4EF8-9826-899D1F044B6A}" type="sibTrans" cxnId="{2D34F18B-A5F4-4552-9099-1B7149BE7561}">
      <dgm:prSet/>
      <dgm:spPr/>
      <dgm:t>
        <a:bodyPr/>
        <a:lstStyle/>
        <a:p>
          <a:endParaRPr lang="en-US"/>
        </a:p>
      </dgm:t>
    </dgm:pt>
    <dgm:pt modelId="{7DF3F62A-7DA5-4E86-B4B5-7D8435549354}" type="pres">
      <dgm:prSet presAssocID="{6BF6FB82-8819-4495-BD1F-5F74B5508FE3}" presName="list" presStyleCnt="0">
        <dgm:presLayoutVars>
          <dgm:dir/>
          <dgm:animLvl val="lvl"/>
        </dgm:presLayoutVars>
      </dgm:prSet>
      <dgm:spPr/>
      <dgm:t>
        <a:bodyPr/>
        <a:lstStyle/>
        <a:p>
          <a:endParaRPr lang="en-US"/>
        </a:p>
      </dgm:t>
    </dgm:pt>
    <dgm:pt modelId="{EC10C3A8-A2E6-461F-8A61-C812FF41025B}" type="pres">
      <dgm:prSet presAssocID="{3111C77B-CDA5-4C99-8D68-29C56B2E34EF}" presName="posSpace" presStyleCnt="0"/>
      <dgm:spPr/>
    </dgm:pt>
    <dgm:pt modelId="{2C2D2EF9-41B7-421B-9B28-4F2F11445A81}" type="pres">
      <dgm:prSet presAssocID="{3111C77B-CDA5-4C99-8D68-29C56B2E34EF}" presName="vertFlow" presStyleCnt="0"/>
      <dgm:spPr/>
    </dgm:pt>
    <dgm:pt modelId="{26603CA0-8394-43C8-AF60-10AE00EFFBC1}" type="pres">
      <dgm:prSet presAssocID="{3111C77B-CDA5-4C99-8D68-29C56B2E34EF}" presName="topSpace" presStyleCnt="0"/>
      <dgm:spPr/>
    </dgm:pt>
    <dgm:pt modelId="{4B95A9EF-491F-4D0A-90C6-56B5E5177B02}" type="pres">
      <dgm:prSet presAssocID="{3111C77B-CDA5-4C99-8D68-29C56B2E34EF}" presName="firstComp" presStyleCnt="0"/>
      <dgm:spPr/>
    </dgm:pt>
    <dgm:pt modelId="{3E22F956-3CD0-4D1B-A645-990AFCB9171C}" type="pres">
      <dgm:prSet presAssocID="{3111C77B-CDA5-4C99-8D68-29C56B2E34EF}" presName="firstChild" presStyleLbl="bgAccFollowNode1" presStyleIdx="0" presStyleCnt="4"/>
      <dgm:spPr/>
      <dgm:t>
        <a:bodyPr/>
        <a:lstStyle/>
        <a:p>
          <a:endParaRPr lang="en-US"/>
        </a:p>
      </dgm:t>
    </dgm:pt>
    <dgm:pt modelId="{E7FA186D-B38D-45C4-9AAF-1D661DAD7614}" type="pres">
      <dgm:prSet presAssocID="{3111C77B-CDA5-4C99-8D68-29C56B2E34EF}" presName="firstChildTx" presStyleLbl="bgAccFollowNode1" presStyleIdx="0" presStyleCnt="4">
        <dgm:presLayoutVars>
          <dgm:bulletEnabled val="1"/>
        </dgm:presLayoutVars>
      </dgm:prSet>
      <dgm:spPr/>
      <dgm:t>
        <a:bodyPr/>
        <a:lstStyle/>
        <a:p>
          <a:endParaRPr lang="en-US"/>
        </a:p>
      </dgm:t>
    </dgm:pt>
    <dgm:pt modelId="{12442D68-F4AB-4229-A12F-747739B47A32}" type="pres">
      <dgm:prSet presAssocID="{0483AF63-0040-4E5A-BFB5-8DD182B8D22C}" presName="comp" presStyleCnt="0"/>
      <dgm:spPr/>
    </dgm:pt>
    <dgm:pt modelId="{7D781B39-BC6A-4FB7-B110-872309B8B39D}" type="pres">
      <dgm:prSet presAssocID="{0483AF63-0040-4E5A-BFB5-8DD182B8D22C}" presName="child" presStyleLbl="bgAccFollowNode1" presStyleIdx="1" presStyleCnt="4"/>
      <dgm:spPr/>
      <dgm:t>
        <a:bodyPr/>
        <a:lstStyle/>
        <a:p>
          <a:endParaRPr lang="en-US"/>
        </a:p>
      </dgm:t>
    </dgm:pt>
    <dgm:pt modelId="{9756A015-A4CA-443D-B473-0632B4D35CC9}" type="pres">
      <dgm:prSet presAssocID="{0483AF63-0040-4E5A-BFB5-8DD182B8D22C}" presName="childTx" presStyleLbl="bgAccFollowNode1" presStyleIdx="1" presStyleCnt="4">
        <dgm:presLayoutVars>
          <dgm:bulletEnabled val="1"/>
        </dgm:presLayoutVars>
      </dgm:prSet>
      <dgm:spPr/>
      <dgm:t>
        <a:bodyPr/>
        <a:lstStyle/>
        <a:p>
          <a:endParaRPr lang="en-US"/>
        </a:p>
      </dgm:t>
    </dgm:pt>
    <dgm:pt modelId="{AB2D0D16-80F5-4B7C-9457-9261628A3FF8}" type="pres">
      <dgm:prSet presAssocID="{BBE11DCF-4433-42AC-B70C-CB1D8F7F6021}" presName="comp" presStyleCnt="0"/>
      <dgm:spPr/>
    </dgm:pt>
    <dgm:pt modelId="{48F60827-DA86-4F74-8BEC-117EACBDE55A}" type="pres">
      <dgm:prSet presAssocID="{BBE11DCF-4433-42AC-B70C-CB1D8F7F6021}" presName="child" presStyleLbl="bgAccFollowNode1" presStyleIdx="2" presStyleCnt="4"/>
      <dgm:spPr/>
      <dgm:t>
        <a:bodyPr/>
        <a:lstStyle/>
        <a:p>
          <a:endParaRPr lang="en-US"/>
        </a:p>
      </dgm:t>
    </dgm:pt>
    <dgm:pt modelId="{71D18412-E145-4B3E-B7DE-836DBFC27B9F}" type="pres">
      <dgm:prSet presAssocID="{BBE11DCF-4433-42AC-B70C-CB1D8F7F6021}" presName="childTx" presStyleLbl="bgAccFollowNode1" presStyleIdx="2" presStyleCnt="4">
        <dgm:presLayoutVars>
          <dgm:bulletEnabled val="1"/>
        </dgm:presLayoutVars>
      </dgm:prSet>
      <dgm:spPr/>
      <dgm:t>
        <a:bodyPr/>
        <a:lstStyle/>
        <a:p>
          <a:endParaRPr lang="en-US"/>
        </a:p>
      </dgm:t>
    </dgm:pt>
    <dgm:pt modelId="{5E1B49C3-81B3-470F-9799-52BBECA0A52A}" type="pres">
      <dgm:prSet presAssocID="{1D1C7B00-32A9-479E-97DE-A38EA7A642C2}" presName="comp" presStyleCnt="0"/>
      <dgm:spPr/>
    </dgm:pt>
    <dgm:pt modelId="{D77F1C87-D98D-4C26-B98F-ECA52E59C116}" type="pres">
      <dgm:prSet presAssocID="{1D1C7B00-32A9-479E-97DE-A38EA7A642C2}" presName="child" presStyleLbl="bgAccFollowNode1" presStyleIdx="3" presStyleCnt="4"/>
      <dgm:spPr/>
      <dgm:t>
        <a:bodyPr/>
        <a:lstStyle/>
        <a:p>
          <a:endParaRPr lang="en-US"/>
        </a:p>
      </dgm:t>
    </dgm:pt>
    <dgm:pt modelId="{05057F08-C007-4641-B3DC-D691E6E5FF6F}" type="pres">
      <dgm:prSet presAssocID="{1D1C7B00-32A9-479E-97DE-A38EA7A642C2}" presName="childTx" presStyleLbl="bgAccFollowNode1" presStyleIdx="3" presStyleCnt="4">
        <dgm:presLayoutVars>
          <dgm:bulletEnabled val="1"/>
        </dgm:presLayoutVars>
      </dgm:prSet>
      <dgm:spPr/>
      <dgm:t>
        <a:bodyPr/>
        <a:lstStyle/>
        <a:p>
          <a:endParaRPr lang="en-US"/>
        </a:p>
      </dgm:t>
    </dgm:pt>
    <dgm:pt modelId="{26D39398-FDEA-4E22-8532-3EBD39AFE857}" type="pres">
      <dgm:prSet presAssocID="{3111C77B-CDA5-4C99-8D68-29C56B2E34EF}" presName="negSpace" presStyleCnt="0"/>
      <dgm:spPr/>
    </dgm:pt>
    <dgm:pt modelId="{9F36B586-6A98-4723-8611-8DD1D7395FFB}" type="pres">
      <dgm:prSet presAssocID="{3111C77B-CDA5-4C99-8D68-29C56B2E34EF}" presName="circle" presStyleLbl="node1" presStyleIdx="0" presStyleCnt="1" custScaleX="127354" custScaleY="116708" custLinFactNeighborX="-11836" custLinFactNeighborY="-6778"/>
      <dgm:spPr/>
      <dgm:t>
        <a:bodyPr/>
        <a:lstStyle/>
        <a:p>
          <a:endParaRPr lang="en-US"/>
        </a:p>
      </dgm:t>
    </dgm:pt>
  </dgm:ptLst>
  <dgm:cxnLst>
    <dgm:cxn modelId="{C12AA673-BF82-4AC6-8F97-560632556BDC}" type="presOf" srcId="{0483AF63-0040-4E5A-BFB5-8DD182B8D22C}" destId="{7D781B39-BC6A-4FB7-B110-872309B8B39D}" srcOrd="0" destOrd="0" presId="urn:microsoft.com/office/officeart/2005/8/layout/hList9"/>
    <dgm:cxn modelId="{5C81EBE1-3BE0-4E4C-8682-2F5B70DEF8CB}" type="presOf" srcId="{BBE11DCF-4433-42AC-B70C-CB1D8F7F6021}" destId="{71D18412-E145-4B3E-B7DE-836DBFC27B9F}" srcOrd="1" destOrd="0" presId="urn:microsoft.com/office/officeart/2005/8/layout/hList9"/>
    <dgm:cxn modelId="{BC81B585-DB0F-495E-AF6D-87E5D5286C10}" srcId="{3111C77B-CDA5-4C99-8D68-29C56B2E34EF}" destId="{05599734-71EC-4D9C-9C5F-636EB54ACF3A}" srcOrd="0" destOrd="0" parTransId="{D7DC14CE-D454-4480-A547-61AE7894108D}" sibTransId="{0B70E64F-3ABE-4871-832E-99E84A82BACA}"/>
    <dgm:cxn modelId="{6EE06B55-4D51-4162-859E-A15F4D9FD7B3}" srcId="{3111C77B-CDA5-4C99-8D68-29C56B2E34EF}" destId="{BBE11DCF-4433-42AC-B70C-CB1D8F7F6021}" srcOrd="2" destOrd="0" parTransId="{0A25EECB-EE04-4182-B3DD-CF584B060F23}" sibTransId="{D9700461-767C-4128-A480-5DC39532F763}"/>
    <dgm:cxn modelId="{7DCC737E-B823-431D-9A66-E49E9A3EDEC7}" type="presOf" srcId="{BBE11DCF-4433-42AC-B70C-CB1D8F7F6021}" destId="{48F60827-DA86-4F74-8BEC-117EACBDE55A}" srcOrd="0" destOrd="0" presId="urn:microsoft.com/office/officeart/2005/8/layout/hList9"/>
    <dgm:cxn modelId="{D7437476-FBCC-445C-8B54-16CC7DD3E826}" type="presOf" srcId="{1D1C7B00-32A9-479E-97DE-A38EA7A642C2}" destId="{05057F08-C007-4641-B3DC-D691E6E5FF6F}" srcOrd="1" destOrd="0" presId="urn:microsoft.com/office/officeart/2005/8/layout/hList9"/>
    <dgm:cxn modelId="{6F5B49B8-EEE3-4E91-8D5E-8E5A05B39FC6}" type="presOf" srcId="{0483AF63-0040-4E5A-BFB5-8DD182B8D22C}" destId="{9756A015-A4CA-443D-B473-0632B4D35CC9}" srcOrd="1" destOrd="0" presId="urn:microsoft.com/office/officeart/2005/8/layout/hList9"/>
    <dgm:cxn modelId="{2D34F18B-A5F4-4552-9099-1B7149BE7561}" srcId="{3111C77B-CDA5-4C99-8D68-29C56B2E34EF}" destId="{1D1C7B00-32A9-479E-97DE-A38EA7A642C2}" srcOrd="3" destOrd="0" parTransId="{C5B8D1AC-FEDF-45A4-9940-44057D507A32}" sibTransId="{2CCF4801-AAC8-4EF8-9826-899D1F044B6A}"/>
    <dgm:cxn modelId="{B9C202C4-CA82-457F-979A-827B5E91087A}" srcId="{6BF6FB82-8819-4495-BD1F-5F74B5508FE3}" destId="{3111C77B-CDA5-4C99-8D68-29C56B2E34EF}" srcOrd="0" destOrd="0" parTransId="{92C8CABE-7824-4DBC-B47B-7AE0754EC71F}" sibTransId="{29B9BBEC-160D-43D0-AE98-936764CCE2C2}"/>
    <dgm:cxn modelId="{82CE32B1-C66F-412E-B1C3-E811A52287EE}" type="presOf" srcId="{1D1C7B00-32A9-479E-97DE-A38EA7A642C2}" destId="{D77F1C87-D98D-4C26-B98F-ECA52E59C116}" srcOrd="0" destOrd="0" presId="urn:microsoft.com/office/officeart/2005/8/layout/hList9"/>
    <dgm:cxn modelId="{70AA3C49-2214-41FA-AA86-F3E1D7372CBE}" type="presOf" srcId="{3111C77B-CDA5-4C99-8D68-29C56B2E34EF}" destId="{9F36B586-6A98-4723-8611-8DD1D7395FFB}" srcOrd="0" destOrd="0" presId="urn:microsoft.com/office/officeart/2005/8/layout/hList9"/>
    <dgm:cxn modelId="{29391FD6-6F5A-44A1-B391-957C9D2B12D0}" srcId="{3111C77B-CDA5-4C99-8D68-29C56B2E34EF}" destId="{0483AF63-0040-4E5A-BFB5-8DD182B8D22C}" srcOrd="1" destOrd="0" parTransId="{AD575019-B4B6-4471-A73E-72DB2E819362}" sibTransId="{40E03AC3-829E-4137-AD07-11ED42309E4F}"/>
    <dgm:cxn modelId="{70BC9C68-CBAA-4CD9-AA6D-78327BC9EABC}" type="presOf" srcId="{05599734-71EC-4D9C-9C5F-636EB54ACF3A}" destId="{3E22F956-3CD0-4D1B-A645-990AFCB9171C}" srcOrd="0" destOrd="0" presId="urn:microsoft.com/office/officeart/2005/8/layout/hList9"/>
    <dgm:cxn modelId="{6083932B-6E72-4CB1-BC84-C2708D90F50F}" type="presOf" srcId="{6BF6FB82-8819-4495-BD1F-5F74B5508FE3}" destId="{7DF3F62A-7DA5-4E86-B4B5-7D8435549354}" srcOrd="0" destOrd="0" presId="urn:microsoft.com/office/officeart/2005/8/layout/hList9"/>
    <dgm:cxn modelId="{2AA64CD1-C8DE-451E-BD17-AD1C2E9B00F5}" type="presOf" srcId="{05599734-71EC-4D9C-9C5F-636EB54ACF3A}" destId="{E7FA186D-B38D-45C4-9AAF-1D661DAD7614}" srcOrd="1" destOrd="0" presId="urn:microsoft.com/office/officeart/2005/8/layout/hList9"/>
    <dgm:cxn modelId="{50AD9A8A-074F-41A2-8B1B-8D20D75C43B2}" type="presParOf" srcId="{7DF3F62A-7DA5-4E86-B4B5-7D8435549354}" destId="{EC10C3A8-A2E6-461F-8A61-C812FF41025B}" srcOrd="0" destOrd="0" presId="urn:microsoft.com/office/officeart/2005/8/layout/hList9"/>
    <dgm:cxn modelId="{7033E803-3910-4446-95EC-183D7C17A694}" type="presParOf" srcId="{7DF3F62A-7DA5-4E86-B4B5-7D8435549354}" destId="{2C2D2EF9-41B7-421B-9B28-4F2F11445A81}" srcOrd="1" destOrd="0" presId="urn:microsoft.com/office/officeart/2005/8/layout/hList9"/>
    <dgm:cxn modelId="{48931E72-ADF4-40FF-A044-9E5E78B94548}" type="presParOf" srcId="{2C2D2EF9-41B7-421B-9B28-4F2F11445A81}" destId="{26603CA0-8394-43C8-AF60-10AE00EFFBC1}" srcOrd="0" destOrd="0" presId="urn:microsoft.com/office/officeart/2005/8/layout/hList9"/>
    <dgm:cxn modelId="{9A3AE54E-C6F2-4804-B55D-8088B643F9CD}" type="presParOf" srcId="{2C2D2EF9-41B7-421B-9B28-4F2F11445A81}" destId="{4B95A9EF-491F-4D0A-90C6-56B5E5177B02}" srcOrd="1" destOrd="0" presId="urn:microsoft.com/office/officeart/2005/8/layout/hList9"/>
    <dgm:cxn modelId="{D492295F-3C98-445A-B954-0E8E8C9A3817}" type="presParOf" srcId="{4B95A9EF-491F-4D0A-90C6-56B5E5177B02}" destId="{3E22F956-3CD0-4D1B-A645-990AFCB9171C}" srcOrd="0" destOrd="0" presId="urn:microsoft.com/office/officeart/2005/8/layout/hList9"/>
    <dgm:cxn modelId="{7EF39757-016D-424E-A7FE-C69B6133F869}" type="presParOf" srcId="{4B95A9EF-491F-4D0A-90C6-56B5E5177B02}" destId="{E7FA186D-B38D-45C4-9AAF-1D661DAD7614}" srcOrd="1" destOrd="0" presId="urn:microsoft.com/office/officeart/2005/8/layout/hList9"/>
    <dgm:cxn modelId="{1F84A4C6-EC5A-448B-ADAC-C5451F252A8C}" type="presParOf" srcId="{2C2D2EF9-41B7-421B-9B28-4F2F11445A81}" destId="{12442D68-F4AB-4229-A12F-747739B47A32}" srcOrd="2" destOrd="0" presId="urn:microsoft.com/office/officeart/2005/8/layout/hList9"/>
    <dgm:cxn modelId="{AF634D40-1F7F-466F-A6FA-7A9F7A35B6B6}" type="presParOf" srcId="{12442D68-F4AB-4229-A12F-747739B47A32}" destId="{7D781B39-BC6A-4FB7-B110-872309B8B39D}" srcOrd="0" destOrd="0" presId="urn:microsoft.com/office/officeart/2005/8/layout/hList9"/>
    <dgm:cxn modelId="{CF87E078-4D69-407D-87B6-84089EF60D5F}" type="presParOf" srcId="{12442D68-F4AB-4229-A12F-747739B47A32}" destId="{9756A015-A4CA-443D-B473-0632B4D35CC9}" srcOrd="1" destOrd="0" presId="urn:microsoft.com/office/officeart/2005/8/layout/hList9"/>
    <dgm:cxn modelId="{AEE7ED82-364A-4880-9655-A4B09394F85B}" type="presParOf" srcId="{2C2D2EF9-41B7-421B-9B28-4F2F11445A81}" destId="{AB2D0D16-80F5-4B7C-9457-9261628A3FF8}" srcOrd="3" destOrd="0" presId="urn:microsoft.com/office/officeart/2005/8/layout/hList9"/>
    <dgm:cxn modelId="{560B118B-6665-4EC4-93A2-4610AE5C2B56}" type="presParOf" srcId="{AB2D0D16-80F5-4B7C-9457-9261628A3FF8}" destId="{48F60827-DA86-4F74-8BEC-117EACBDE55A}" srcOrd="0" destOrd="0" presId="urn:microsoft.com/office/officeart/2005/8/layout/hList9"/>
    <dgm:cxn modelId="{89B41D54-93B2-4B46-9E1C-3B7ADE3E6117}" type="presParOf" srcId="{AB2D0D16-80F5-4B7C-9457-9261628A3FF8}" destId="{71D18412-E145-4B3E-B7DE-836DBFC27B9F}" srcOrd="1" destOrd="0" presId="urn:microsoft.com/office/officeart/2005/8/layout/hList9"/>
    <dgm:cxn modelId="{6ECC3756-44FE-43A3-98EA-7D95887C953C}" type="presParOf" srcId="{2C2D2EF9-41B7-421B-9B28-4F2F11445A81}" destId="{5E1B49C3-81B3-470F-9799-52BBECA0A52A}" srcOrd="4" destOrd="0" presId="urn:microsoft.com/office/officeart/2005/8/layout/hList9"/>
    <dgm:cxn modelId="{B69B57C4-9516-4F49-A7BC-A1013523C735}" type="presParOf" srcId="{5E1B49C3-81B3-470F-9799-52BBECA0A52A}" destId="{D77F1C87-D98D-4C26-B98F-ECA52E59C116}" srcOrd="0" destOrd="0" presId="urn:microsoft.com/office/officeart/2005/8/layout/hList9"/>
    <dgm:cxn modelId="{8B0D7973-490D-4D78-A4FF-26DE7D6EAE1C}" type="presParOf" srcId="{5E1B49C3-81B3-470F-9799-52BBECA0A52A}" destId="{05057F08-C007-4641-B3DC-D691E6E5FF6F}" srcOrd="1" destOrd="0" presId="urn:microsoft.com/office/officeart/2005/8/layout/hList9"/>
    <dgm:cxn modelId="{E382EE03-101F-40A9-AFC5-7C38CB8AA672}" type="presParOf" srcId="{7DF3F62A-7DA5-4E86-B4B5-7D8435549354}" destId="{26D39398-FDEA-4E22-8532-3EBD39AFE857}" srcOrd="2" destOrd="0" presId="urn:microsoft.com/office/officeart/2005/8/layout/hList9"/>
    <dgm:cxn modelId="{821B0E52-DDE1-4203-81C8-4693C131C835}" type="presParOf" srcId="{7DF3F62A-7DA5-4E86-B4B5-7D8435549354}" destId="{9F36B586-6A98-4723-8611-8DD1D7395FFB}" srcOrd="3" destOrd="0" presId="urn:microsoft.com/office/officeart/2005/8/layout/hList9"/>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9250553-25D4-4A55-946B-850F7C08F8CD}"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4D4B92A3-39FE-4085-87F1-50994F833FE9}">
      <dgm:prSet phldrT="[Text]"/>
      <dgm:spPr/>
      <dgm:t>
        <a:bodyPr/>
        <a:lstStyle/>
        <a:p>
          <a:r>
            <a:rPr lang="en-US" b="1" dirty="0" smtClean="0"/>
            <a:t>Parent PLUS Loans</a:t>
          </a:r>
          <a:endParaRPr lang="en-US" b="1" dirty="0"/>
        </a:p>
      </dgm:t>
    </dgm:pt>
    <dgm:pt modelId="{1EC91ECF-6D4E-4549-8248-60AE95BA4605}" type="parTrans" cxnId="{F5007C26-A792-4D38-BA8F-C6BCEF0697CA}">
      <dgm:prSet/>
      <dgm:spPr/>
      <dgm:t>
        <a:bodyPr/>
        <a:lstStyle/>
        <a:p>
          <a:endParaRPr lang="en-US"/>
        </a:p>
      </dgm:t>
    </dgm:pt>
    <dgm:pt modelId="{CB67A006-5B1D-49EC-ADF4-FC104168E483}" type="sibTrans" cxnId="{F5007C26-A792-4D38-BA8F-C6BCEF0697CA}">
      <dgm:prSet/>
      <dgm:spPr/>
      <dgm:t>
        <a:bodyPr/>
        <a:lstStyle/>
        <a:p>
          <a:endParaRPr lang="en-US"/>
        </a:p>
      </dgm:t>
    </dgm:pt>
    <dgm:pt modelId="{FD5355A6-2899-42CF-A746-D10A19C9F4E0}">
      <dgm:prSet phldrT="[Text]" custT="1"/>
      <dgm:spPr/>
      <dgm:t>
        <a:bodyPr/>
        <a:lstStyle/>
        <a:p>
          <a:r>
            <a:rPr lang="en-US" sz="1600" dirty="0" smtClean="0"/>
            <a:t>Loan is in the name of the parent</a:t>
          </a:r>
          <a:endParaRPr lang="en-US" sz="1600" dirty="0"/>
        </a:p>
      </dgm:t>
    </dgm:pt>
    <dgm:pt modelId="{197A71F1-04F3-48E8-ADC4-D127004F25AD}" type="parTrans" cxnId="{2877E8F7-9FD5-4DC8-8F54-AB005239A999}">
      <dgm:prSet/>
      <dgm:spPr/>
      <dgm:t>
        <a:bodyPr/>
        <a:lstStyle/>
        <a:p>
          <a:endParaRPr lang="en-US"/>
        </a:p>
      </dgm:t>
    </dgm:pt>
    <dgm:pt modelId="{68F02BA5-3DFF-410A-8BA1-5A6FCC1A78E7}" type="sibTrans" cxnId="{2877E8F7-9FD5-4DC8-8F54-AB005239A999}">
      <dgm:prSet/>
      <dgm:spPr/>
      <dgm:t>
        <a:bodyPr/>
        <a:lstStyle/>
        <a:p>
          <a:endParaRPr lang="en-US"/>
        </a:p>
      </dgm:t>
    </dgm:pt>
    <dgm:pt modelId="{D3D52FE2-D385-44EC-A9FC-0B5DB4F5595F}">
      <dgm:prSet phldrT="[Text]" custT="1"/>
      <dgm:spPr/>
      <dgm:t>
        <a:bodyPr/>
        <a:lstStyle/>
        <a:p>
          <a:r>
            <a:rPr lang="en-US" sz="1600" dirty="0" smtClean="0"/>
            <a:t>Credit Based</a:t>
          </a:r>
          <a:endParaRPr lang="en-US" sz="1600" dirty="0"/>
        </a:p>
      </dgm:t>
    </dgm:pt>
    <dgm:pt modelId="{DD0C9ACF-27AC-48D4-9366-E8CB55FCCA95}" type="parTrans" cxnId="{8B9630EB-EAB7-4E06-B3E3-9EAB416D531E}">
      <dgm:prSet/>
      <dgm:spPr/>
      <dgm:t>
        <a:bodyPr/>
        <a:lstStyle/>
        <a:p>
          <a:endParaRPr lang="en-US"/>
        </a:p>
      </dgm:t>
    </dgm:pt>
    <dgm:pt modelId="{34270E41-882D-4727-81FB-C73D6C611742}" type="sibTrans" cxnId="{8B9630EB-EAB7-4E06-B3E3-9EAB416D531E}">
      <dgm:prSet/>
      <dgm:spPr/>
      <dgm:t>
        <a:bodyPr/>
        <a:lstStyle/>
        <a:p>
          <a:endParaRPr lang="en-US"/>
        </a:p>
      </dgm:t>
    </dgm:pt>
    <dgm:pt modelId="{73AB550F-9294-4BCE-A895-029651B23E09}">
      <dgm:prSet phldrT="[Text]" custT="1"/>
      <dgm:spPr/>
      <dgm:t>
        <a:bodyPr/>
        <a:lstStyle/>
        <a:p>
          <a:r>
            <a:rPr lang="en-US" sz="1600" dirty="0" smtClean="0"/>
            <a:t>Not based on financial need</a:t>
          </a:r>
          <a:endParaRPr lang="en-US" sz="1600" dirty="0"/>
        </a:p>
      </dgm:t>
    </dgm:pt>
    <dgm:pt modelId="{06BC333B-55CA-4A50-B3D8-E064BAF2A997}" type="parTrans" cxnId="{CBA4BAA4-7A0E-4118-B908-0D2210022500}">
      <dgm:prSet/>
      <dgm:spPr/>
      <dgm:t>
        <a:bodyPr/>
        <a:lstStyle/>
        <a:p>
          <a:endParaRPr lang="en-US"/>
        </a:p>
      </dgm:t>
    </dgm:pt>
    <dgm:pt modelId="{39B509DF-AE47-41FC-8139-F835C8AFBD53}" type="sibTrans" cxnId="{CBA4BAA4-7A0E-4118-B908-0D2210022500}">
      <dgm:prSet/>
      <dgm:spPr/>
      <dgm:t>
        <a:bodyPr/>
        <a:lstStyle/>
        <a:p>
          <a:endParaRPr lang="en-US"/>
        </a:p>
      </dgm:t>
    </dgm:pt>
    <dgm:pt modelId="{06F15EB2-2C64-443E-909B-16839D3094BB}">
      <dgm:prSet custT="1"/>
      <dgm:spPr/>
      <dgm:t>
        <a:bodyPr/>
        <a:lstStyle/>
        <a:p>
          <a:r>
            <a:rPr lang="en-US" sz="1600" dirty="0" smtClean="0"/>
            <a:t>Cannot exceed UNM’s  cost of attendance</a:t>
          </a:r>
          <a:endParaRPr lang="en-US" sz="1600" dirty="0"/>
        </a:p>
      </dgm:t>
    </dgm:pt>
    <dgm:pt modelId="{0278811C-052F-4A09-A280-3BB855230C25}" type="parTrans" cxnId="{3FD9FB67-0B92-40AB-B3C1-9ECEB8504B14}">
      <dgm:prSet/>
      <dgm:spPr/>
      <dgm:t>
        <a:bodyPr/>
        <a:lstStyle/>
        <a:p>
          <a:endParaRPr lang="en-US"/>
        </a:p>
      </dgm:t>
    </dgm:pt>
    <dgm:pt modelId="{F2A4527A-814F-4ECA-BC82-03E614CF58D8}" type="sibTrans" cxnId="{3FD9FB67-0B92-40AB-B3C1-9ECEB8504B14}">
      <dgm:prSet/>
      <dgm:spPr/>
      <dgm:t>
        <a:bodyPr/>
        <a:lstStyle/>
        <a:p>
          <a:endParaRPr lang="en-US"/>
        </a:p>
      </dgm:t>
    </dgm:pt>
    <dgm:pt modelId="{7A5CBD20-CCDA-4353-9B26-7745CB33F543}">
      <dgm:prSet custT="1"/>
      <dgm:spPr/>
      <dgm:t>
        <a:bodyPr/>
        <a:lstStyle/>
        <a:p>
          <a:r>
            <a:rPr lang="en-US" sz="1600" dirty="0" smtClean="0"/>
            <a:t>Accrues interest upon disbursement</a:t>
          </a:r>
          <a:endParaRPr lang="en-US" sz="1600" dirty="0"/>
        </a:p>
      </dgm:t>
    </dgm:pt>
    <dgm:pt modelId="{07D74BE9-FCE3-40EC-8833-0F7338F740C6}" type="parTrans" cxnId="{C5FA470D-8404-48E3-9CDF-A717C055A2B8}">
      <dgm:prSet/>
      <dgm:spPr/>
      <dgm:t>
        <a:bodyPr/>
        <a:lstStyle/>
        <a:p>
          <a:endParaRPr lang="en-US"/>
        </a:p>
      </dgm:t>
    </dgm:pt>
    <dgm:pt modelId="{9694741A-C4E4-4DD1-A06A-8C4A1340B702}" type="sibTrans" cxnId="{C5FA470D-8404-48E3-9CDF-A717C055A2B8}">
      <dgm:prSet/>
      <dgm:spPr/>
      <dgm:t>
        <a:bodyPr/>
        <a:lstStyle/>
        <a:p>
          <a:endParaRPr lang="en-US"/>
        </a:p>
      </dgm:t>
    </dgm:pt>
    <dgm:pt modelId="{7673AC26-4C61-466E-85A0-9E532E4961E1}">
      <dgm:prSet custT="1"/>
      <dgm:spPr/>
      <dgm:t>
        <a:bodyPr/>
        <a:lstStyle/>
        <a:p>
          <a:r>
            <a:rPr lang="en-US" sz="1600" dirty="0" smtClean="0"/>
            <a:t>Must begin payment 60 days after disbursement</a:t>
          </a:r>
          <a:endParaRPr lang="en-US" sz="1600" dirty="0"/>
        </a:p>
      </dgm:t>
    </dgm:pt>
    <dgm:pt modelId="{759294C5-FBF8-44D3-A390-BFC459C28C47}" type="parTrans" cxnId="{FBDBB64C-5D39-47B5-9092-28262927C771}">
      <dgm:prSet/>
      <dgm:spPr/>
      <dgm:t>
        <a:bodyPr/>
        <a:lstStyle/>
        <a:p>
          <a:endParaRPr lang="en-US"/>
        </a:p>
      </dgm:t>
    </dgm:pt>
    <dgm:pt modelId="{CC226980-16F9-4E7C-B1A8-5385124FA90A}" type="sibTrans" cxnId="{FBDBB64C-5D39-47B5-9092-28262927C771}">
      <dgm:prSet/>
      <dgm:spPr/>
      <dgm:t>
        <a:bodyPr/>
        <a:lstStyle/>
        <a:p>
          <a:endParaRPr lang="en-US"/>
        </a:p>
      </dgm:t>
    </dgm:pt>
    <dgm:pt modelId="{41F022B3-9AAA-4E9D-9E62-1EA9A778D9FF}">
      <dgm:prSet custT="1"/>
      <dgm:spPr/>
      <dgm:t>
        <a:bodyPr/>
        <a:lstStyle/>
        <a:p>
          <a:r>
            <a:rPr lang="en-US" sz="1350" dirty="0" smtClean="0"/>
            <a:t>Parent can request deferment while child is in school (interest does still accrue)</a:t>
          </a:r>
          <a:endParaRPr lang="en-US" sz="1350" dirty="0"/>
        </a:p>
      </dgm:t>
    </dgm:pt>
    <dgm:pt modelId="{01E90702-1C1F-4B8C-94C2-47B3EDCCAF1F}" type="parTrans" cxnId="{D164A542-792C-4E06-80C4-313A472F156D}">
      <dgm:prSet/>
      <dgm:spPr/>
      <dgm:t>
        <a:bodyPr/>
        <a:lstStyle/>
        <a:p>
          <a:endParaRPr lang="en-US"/>
        </a:p>
      </dgm:t>
    </dgm:pt>
    <dgm:pt modelId="{B3727461-AC7C-4F6C-AEFC-9BBA53BF2B08}" type="sibTrans" cxnId="{D164A542-792C-4E06-80C4-313A472F156D}">
      <dgm:prSet/>
      <dgm:spPr/>
      <dgm:t>
        <a:bodyPr/>
        <a:lstStyle/>
        <a:p>
          <a:endParaRPr lang="en-US"/>
        </a:p>
      </dgm:t>
    </dgm:pt>
    <dgm:pt modelId="{F4FAEBE9-3B74-46F5-84A3-816F1627FB9A}" type="pres">
      <dgm:prSet presAssocID="{39250553-25D4-4A55-946B-850F7C08F8CD}" presName="cycle" presStyleCnt="0">
        <dgm:presLayoutVars>
          <dgm:chMax val="1"/>
          <dgm:dir/>
          <dgm:animLvl val="ctr"/>
          <dgm:resizeHandles val="exact"/>
        </dgm:presLayoutVars>
      </dgm:prSet>
      <dgm:spPr/>
      <dgm:t>
        <a:bodyPr/>
        <a:lstStyle/>
        <a:p>
          <a:endParaRPr lang="en-US"/>
        </a:p>
      </dgm:t>
    </dgm:pt>
    <dgm:pt modelId="{7E29D39A-781C-4244-BDFB-86E4F577E4B1}" type="pres">
      <dgm:prSet presAssocID="{4D4B92A3-39FE-4085-87F1-50994F833FE9}" presName="centerShape" presStyleLbl="node0" presStyleIdx="0" presStyleCnt="1"/>
      <dgm:spPr/>
      <dgm:t>
        <a:bodyPr/>
        <a:lstStyle/>
        <a:p>
          <a:endParaRPr lang="en-US"/>
        </a:p>
      </dgm:t>
    </dgm:pt>
    <dgm:pt modelId="{871F907C-6E75-43F5-AB92-50B57F0701A6}" type="pres">
      <dgm:prSet presAssocID="{197A71F1-04F3-48E8-ADC4-D127004F25AD}" presName="parTrans" presStyleLbl="bgSibTrans2D1" presStyleIdx="0" presStyleCnt="7"/>
      <dgm:spPr/>
      <dgm:t>
        <a:bodyPr/>
        <a:lstStyle/>
        <a:p>
          <a:endParaRPr lang="en-US"/>
        </a:p>
      </dgm:t>
    </dgm:pt>
    <dgm:pt modelId="{1D86BC3F-02F6-4F33-8D3D-C5ABE282DA57}" type="pres">
      <dgm:prSet presAssocID="{FD5355A6-2899-42CF-A746-D10A19C9F4E0}" presName="node" presStyleLbl="node1" presStyleIdx="0" presStyleCnt="7">
        <dgm:presLayoutVars>
          <dgm:bulletEnabled val="1"/>
        </dgm:presLayoutVars>
      </dgm:prSet>
      <dgm:spPr/>
      <dgm:t>
        <a:bodyPr/>
        <a:lstStyle/>
        <a:p>
          <a:endParaRPr lang="en-US"/>
        </a:p>
      </dgm:t>
    </dgm:pt>
    <dgm:pt modelId="{4BD0DD0B-E67E-4DB2-B81F-DEE399CD25B8}" type="pres">
      <dgm:prSet presAssocID="{DD0C9ACF-27AC-48D4-9366-E8CB55FCCA95}" presName="parTrans" presStyleLbl="bgSibTrans2D1" presStyleIdx="1" presStyleCnt="7"/>
      <dgm:spPr/>
      <dgm:t>
        <a:bodyPr/>
        <a:lstStyle/>
        <a:p>
          <a:endParaRPr lang="en-US"/>
        </a:p>
      </dgm:t>
    </dgm:pt>
    <dgm:pt modelId="{609DE203-C23D-4CFC-B4FE-7E8E7EE5E229}" type="pres">
      <dgm:prSet presAssocID="{D3D52FE2-D385-44EC-A9FC-0B5DB4F5595F}" presName="node" presStyleLbl="node1" presStyleIdx="1" presStyleCnt="7">
        <dgm:presLayoutVars>
          <dgm:bulletEnabled val="1"/>
        </dgm:presLayoutVars>
      </dgm:prSet>
      <dgm:spPr/>
      <dgm:t>
        <a:bodyPr/>
        <a:lstStyle/>
        <a:p>
          <a:endParaRPr lang="en-US"/>
        </a:p>
      </dgm:t>
    </dgm:pt>
    <dgm:pt modelId="{3A3BB904-DF99-4640-9FCD-7AEE137A75D1}" type="pres">
      <dgm:prSet presAssocID="{0278811C-052F-4A09-A280-3BB855230C25}" presName="parTrans" presStyleLbl="bgSibTrans2D1" presStyleIdx="2" presStyleCnt="7"/>
      <dgm:spPr/>
      <dgm:t>
        <a:bodyPr/>
        <a:lstStyle/>
        <a:p>
          <a:endParaRPr lang="en-US"/>
        </a:p>
      </dgm:t>
    </dgm:pt>
    <dgm:pt modelId="{51B46383-491F-4284-9613-9BBBB2007F79}" type="pres">
      <dgm:prSet presAssocID="{06F15EB2-2C64-443E-909B-16839D3094BB}" presName="node" presStyleLbl="node1" presStyleIdx="2" presStyleCnt="7">
        <dgm:presLayoutVars>
          <dgm:bulletEnabled val="1"/>
        </dgm:presLayoutVars>
      </dgm:prSet>
      <dgm:spPr/>
      <dgm:t>
        <a:bodyPr/>
        <a:lstStyle/>
        <a:p>
          <a:endParaRPr lang="en-US"/>
        </a:p>
      </dgm:t>
    </dgm:pt>
    <dgm:pt modelId="{7088AE65-91F2-4237-BCD4-E3E6104C2308}" type="pres">
      <dgm:prSet presAssocID="{06BC333B-55CA-4A50-B3D8-E064BAF2A997}" presName="parTrans" presStyleLbl="bgSibTrans2D1" presStyleIdx="3" presStyleCnt="7"/>
      <dgm:spPr/>
      <dgm:t>
        <a:bodyPr/>
        <a:lstStyle/>
        <a:p>
          <a:endParaRPr lang="en-US"/>
        </a:p>
      </dgm:t>
    </dgm:pt>
    <dgm:pt modelId="{6C8E2434-5E2C-4F09-AEAD-AA89FF39CF77}" type="pres">
      <dgm:prSet presAssocID="{73AB550F-9294-4BCE-A895-029651B23E09}" presName="node" presStyleLbl="node1" presStyleIdx="3" presStyleCnt="7">
        <dgm:presLayoutVars>
          <dgm:bulletEnabled val="1"/>
        </dgm:presLayoutVars>
      </dgm:prSet>
      <dgm:spPr/>
      <dgm:t>
        <a:bodyPr/>
        <a:lstStyle/>
        <a:p>
          <a:endParaRPr lang="en-US"/>
        </a:p>
      </dgm:t>
    </dgm:pt>
    <dgm:pt modelId="{637CB43D-E9C2-4337-A4B0-877961F99601}" type="pres">
      <dgm:prSet presAssocID="{07D74BE9-FCE3-40EC-8833-0F7338F740C6}" presName="parTrans" presStyleLbl="bgSibTrans2D1" presStyleIdx="4" presStyleCnt="7"/>
      <dgm:spPr/>
      <dgm:t>
        <a:bodyPr/>
        <a:lstStyle/>
        <a:p>
          <a:endParaRPr lang="en-US"/>
        </a:p>
      </dgm:t>
    </dgm:pt>
    <dgm:pt modelId="{EAE263A9-6E99-4E27-ABDD-1DC3D95803AF}" type="pres">
      <dgm:prSet presAssocID="{7A5CBD20-CCDA-4353-9B26-7745CB33F543}" presName="node" presStyleLbl="node1" presStyleIdx="4" presStyleCnt="7">
        <dgm:presLayoutVars>
          <dgm:bulletEnabled val="1"/>
        </dgm:presLayoutVars>
      </dgm:prSet>
      <dgm:spPr/>
      <dgm:t>
        <a:bodyPr/>
        <a:lstStyle/>
        <a:p>
          <a:endParaRPr lang="en-US"/>
        </a:p>
      </dgm:t>
    </dgm:pt>
    <dgm:pt modelId="{AE0D2626-DCAA-4188-BC24-2F96A53FD093}" type="pres">
      <dgm:prSet presAssocID="{759294C5-FBF8-44D3-A390-BFC459C28C47}" presName="parTrans" presStyleLbl="bgSibTrans2D1" presStyleIdx="5" presStyleCnt="7"/>
      <dgm:spPr/>
      <dgm:t>
        <a:bodyPr/>
        <a:lstStyle/>
        <a:p>
          <a:endParaRPr lang="en-US"/>
        </a:p>
      </dgm:t>
    </dgm:pt>
    <dgm:pt modelId="{3C14BDAD-3A77-4EFC-AB75-759F848E57F4}" type="pres">
      <dgm:prSet presAssocID="{7673AC26-4C61-466E-85A0-9E532E4961E1}" presName="node" presStyleLbl="node1" presStyleIdx="5" presStyleCnt="7">
        <dgm:presLayoutVars>
          <dgm:bulletEnabled val="1"/>
        </dgm:presLayoutVars>
      </dgm:prSet>
      <dgm:spPr/>
      <dgm:t>
        <a:bodyPr/>
        <a:lstStyle/>
        <a:p>
          <a:endParaRPr lang="en-US"/>
        </a:p>
      </dgm:t>
    </dgm:pt>
    <dgm:pt modelId="{61A320A8-1874-42B1-9564-8E0177530433}" type="pres">
      <dgm:prSet presAssocID="{01E90702-1C1F-4B8C-94C2-47B3EDCCAF1F}" presName="parTrans" presStyleLbl="bgSibTrans2D1" presStyleIdx="6" presStyleCnt="7"/>
      <dgm:spPr/>
      <dgm:t>
        <a:bodyPr/>
        <a:lstStyle/>
        <a:p>
          <a:endParaRPr lang="en-US"/>
        </a:p>
      </dgm:t>
    </dgm:pt>
    <dgm:pt modelId="{D447B164-6243-45F0-AE32-1101DCD07A8D}" type="pres">
      <dgm:prSet presAssocID="{41F022B3-9AAA-4E9D-9E62-1EA9A778D9FF}" presName="node" presStyleLbl="node1" presStyleIdx="6" presStyleCnt="7">
        <dgm:presLayoutVars>
          <dgm:bulletEnabled val="1"/>
        </dgm:presLayoutVars>
      </dgm:prSet>
      <dgm:spPr/>
      <dgm:t>
        <a:bodyPr/>
        <a:lstStyle/>
        <a:p>
          <a:endParaRPr lang="en-US"/>
        </a:p>
      </dgm:t>
    </dgm:pt>
  </dgm:ptLst>
  <dgm:cxnLst>
    <dgm:cxn modelId="{D164A542-792C-4E06-80C4-313A472F156D}" srcId="{4D4B92A3-39FE-4085-87F1-50994F833FE9}" destId="{41F022B3-9AAA-4E9D-9E62-1EA9A778D9FF}" srcOrd="6" destOrd="0" parTransId="{01E90702-1C1F-4B8C-94C2-47B3EDCCAF1F}" sibTransId="{B3727461-AC7C-4F6C-AEFC-9BBA53BF2B08}"/>
    <dgm:cxn modelId="{F5007C26-A792-4D38-BA8F-C6BCEF0697CA}" srcId="{39250553-25D4-4A55-946B-850F7C08F8CD}" destId="{4D4B92A3-39FE-4085-87F1-50994F833FE9}" srcOrd="0" destOrd="0" parTransId="{1EC91ECF-6D4E-4549-8248-60AE95BA4605}" sibTransId="{CB67A006-5B1D-49EC-ADF4-FC104168E483}"/>
    <dgm:cxn modelId="{2F808587-4BF5-4D4E-887E-E28EC0209EF4}" type="presOf" srcId="{39250553-25D4-4A55-946B-850F7C08F8CD}" destId="{F4FAEBE9-3B74-46F5-84A3-816F1627FB9A}" srcOrd="0" destOrd="0" presId="urn:microsoft.com/office/officeart/2005/8/layout/radial4"/>
    <dgm:cxn modelId="{C5FA470D-8404-48E3-9CDF-A717C055A2B8}" srcId="{4D4B92A3-39FE-4085-87F1-50994F833FE9}" destId="{7A5CBD20-CCDA-4353-9B26-7745CB33F543}" srcOrd="4" destOrd="0" parTransId="{07D74BE9-FCE3-40EC-8833-0F7338F740C6}" sibTransId="{9694741A-C4E4-4DD1-A06A-8C4A1340B702}"/>
    <dgm:cxn modelId="{071F8F4E-6537-403F-B658-E02D5AED8CB8}" type="presOf" srcId="{01E90702-1C1F-4B8C-94C2-47B3EDCCAF1F}" destId="{61A320A8-1874-42B1-9564-8E0177530433}" srcOrd="0" destOrd="0" presId="urn:microsoft.com/office/officeart/2005/8/layout/radial4"/>
    <dgm:cxn modelId="{CBA4BAA4-7A0E-4118-B908-0D2210022500}" srcId="{4D4B92A3-39FE-4085-87F1-50994F833FE9}" destId="{73AB550F-9294-4BCE-A895-029651B23E09}" srcOrd="3" destOrd="0" parTransId="{06BC333B-55CA-4A50-B3D8-E064BAF2A997}" sibTransId="{39B509DF-AE47-41FC-8139-F835C8AFBD53}"/>
    <dgm:cxn modelId="{86185755-8D60-4C36-BF00-61088ABB5F80}" type="presOf" srcId="{06BC333B-55CA-4A50-B3D8-E064BAF2A997}" destId="{7088AE65-91F2-4237-BCD4-E3E6104C2308}" srcOrd="0" destOrd="0" presId="urn:microsoft.com/office/officeart/2005/8/layout/radial4"/>
    <dgm:cxn modelId="{1175847D-73CB-4FDF-A3AF-A55D7F6DF334}" type="presOf" srcId="{759294C5-FBF8-44D3-A390-BFC459C28C47}" destId="{AE0D2626-DCAA-4188-BC24-2F96A53FD093}" srcOrd="0" destOrd="0" presId="urn:microsoft.com/office/officeart/2005/8/layout/radial4"/>
    <dgm:cxn modelId="{50D2C80B-72D0-4595-AF2C-8391D88D997B}" type="presOf" srcId="{0278811C-052F-4A09-A280-3BB855230C25}" destId="{3A3BB904-DF99-4640-9FCD-7AEE137A75D1}" srcOrd="0" destOrd="0" presId="urn:microsoft.com/office/officeart/2005/8/layout/radial4"/>
    <dgm:cxn modelId="{BBF1C7E9-17D5-4B65-BF30-7D744FFB986C}" type="presOf" srcId="{7673AC26-4C61-466E-85A0-9E532E4961E1}" destId="{3C14BDAD-3A77-4EFC-AB75-759F848E57F4}" srcOrd="0" destOrd="0" presId="urn:microsoft.com/office/officeart/2005/8/layout/radial4"/>
    <dgm:cxn modelId="{2877E8F7-9FD5-4DC8-8F54-AB005239A999}" srcId="{4D4B92A3-39FE-4085-87F1-50994F833FE9}" destId="{FD5355A6-2899-42CF-A746-D10A19C9F4E0}" srcOrd="0" destOrd="0" parTransId="{197A71F1-04F3-48E8-ADC4-D127004F25AD}" sibTransId="{68F02BA5-3DFF-410A-8BA1-5A6FCC1A78E7}"/>
    <dgm:cxn modelId="{F00AE2D3-CFDD-45A8-804C-AB10D9378134}" type="presOf" srcId="{197A71F1-04F3-48E8-ADC4-D127004F25AD}" destId="{871F907C-6E75-43F5-AB92-50B57F0701A6}" srcOrd="0" destOrd="0" presId="urn:microsoft.com/office/officeart/2005/8/layout/radial4"/>
    <dgm:cxn modelId="{3FD9FB67-0B92-40AB-B3C1-9ECEB8504B14}" srcId="{4D4B92A3-39FE-4085-87F1-50994F833FE9}" destId="{06F15EB2-2C64-443E-909B-16839D3094BB}" srcOrd="2" destOrd="0" parTransId="{0278811C-052F-4A09-A280-3BB855230C25}" sibTransId="{F2A4527A-814F-4ECA-BC82-03E614CF58D8}"/>
    <dgm:cxn modelId="{B07DDFEB-EE45-455E-BF52-7B4AD8BA5F32}" type="presOf" srcId="{D3D52FE2-D385-44EC-A9FC-0B5DB4F5595F}" destId="{609DE203-C23D-4CFC-B4FE-7E8E7EE5E229}" srcOrd="0" destOrd="0" presId="urn:microsoft.com/office/officeart/2005/8/layout/radial4"/>
    <dgm:cxn modelId="{E24CE3BF-671E-4669-92F2-588D07ADCC16}" type="presOf" srcId="{06F15EB2-2C64-443E-909B-16839D3094BB}" destId="{51B46383-491F-4284-9613-9BBBB2007F79}" srcOrd="0" destOrd="0" presId="urn:microsoft.com/office/officeart/2005/8/layout/radial4"/>
    <dgm:cxn modelId="{CD664BEA-69E6-4421-9E59-C509DF26AB7C}" type="presOf" srcId="{FD5355A6-2899-42CF-A746-D10A19C9F4E0}" destId="{1D86BC3F-02F6-4F33-8D3D-C5ABE282DA57}" srcOrd="0" destOrd="0" presId="urn:microsoft.com/office/officeart/2005/8/layout/radial4"/>
    <dgm:cxn modelId="{A659A8A1-8097-4D9E-A2B2-B0D53599DB5F}" type="presOf" srcId="{DD0C9ACF-27AC-48D4-9366-E8CB55FCCA95}" destId="{4BD0DD0B-E67E-4DB2-B81F-DEE399CD25B8}" srcOrd="0" destOrd="0" presId="urn:microsoft.com/office/officeart/2005/8/layout/radial4"/>
    <dgm:cxn modelId="{FBDBB64C-5D39-47B5-9092-28262927C771}" srcId="{4D4B92A3-39FE-4085-87F1-50994F833FE9}" destId="{7673AC26-4C61-466E-85A0-9E532E4961E1}" srcOrd="5" destOrd="0" parTransId="{759294C5-FBF8-44D3-A390-BFC459C28C47}" sibTransId="{CC226980-16F9-4E7C-B1A8-5385124FA90A}"/>
    <dgm:cxn modelId="{8B9630EB-EAB7-4E06-B3E3-9EAB416D531E}" srcId="{4D4B92A3-39FE-4085-87F1-50994F833FE9}" destId="{D3D52FE2-D385-44EC-A9FC-0B5DB4F5595F}" srcOrd="1" destOrd="0" parTransId="{DD0C9ACF-27AC-48D4-9366-E8CB55FCCA95}" sibTransId="{34270E41-882D-4727-81FB-C73D6C611742}"/>
    <dgm:cxn modelId="{DF480B24-9527-48EF-A364-B99EF0FA1B02}" type="presOf" srcId="{07D74BE9-FCE3-40EC-8833-0F7338F740C6}" destId="{637CB43D-E9C2-4337-A4B0-877961F99601}" srcOrd="0" destOrd="0" presId="urn:microsoft.com/office/officeart/2005/8/layout/radial4"/>
    <dgm:cxn modelId="{7C670D94-8A71-433B-9D7E-AA76C90E38A7}" type="presOf" srcId="{41F022B3-9AAA-4E9D-9E62-1EA9A778D9FF}" destId="{D447B164-6243-45F0-AE32-1101DCD07A8D}" srcOrd="0" destOrd="0" presId="urn:microsoft.com/office/officeart/2005/8/layout/radial4"/>
    <dgm:cxn modelId="{41C53A01-7E24-459E-AEF9-A24F4D9BEC5D}" type="presOf" srcId="{4D4B92A3-39FE-4085-87F1-50994F833FE9}" destId="{7E29D39A-781C-4244-BDFB-86E4F577E4B1}" srcOrd="0" destOrd="0" presId="urn:microsoft.com/office/officeart/2005/8/layout/radial4"/>
    <dgm:cxn modelId="{944EAB13-49DA-4432-9F06-E8AFBB2AB346}" type="presOf" srcId="{7A5CBD20-CCDA-4353-9B26-7745CB33F543}" destId="{EAE263A9-6E99-4E27-ABDD-1DC3D95803AF}" srcOrd="0" destOrd="0" presId="urn:microsoft.com/office/officeart/2005/8/layout/radial4"/>
    <dgm:cxn modelId="{586AA9A4-A9D6-4AED-8F76-A7C9AB64347E}" type="presOf" srcId="{73AB550F-9294-4BCE-A895-029651B23E09}" destId="{6C8E2434-5E2C-4F09-AEAD-AA89FF39CF77}" srcOrd="0" destOrd="0" presId="urn:microsoft.com/office/officeart/2005/8/layout/radial4"/>
    <dgm:cxn modelId="{753CE180-5829-46C2-9A85-38736942AA9D}" type="presParOf" srcId="{F4FAEBE9-3B74-46F5-84A3-816F1627FB9A}" destId="{7E29D39A-781C-4244-BDFB-86E4F577E4B1}" srcOrd="0" destOrd="0" presId="urn:microsoft.com/office/officeart/2005/8/layout/radial4"/>
    <dgm:cxn modelId="{3E5024E3-E268-44C4-9CA4-099949D86F90}" type="presParOf" srcId="{F4FAEBE9-3B74-46F5-84A3-816F1627FB9A}" destId="{871F907C-6E75-43F5-AB92-50B57F0701A6}" srcOrd="1" destOrd="0" presId="urn:microsoft.com/office/officeart/2005/8/layout/radial4"/>
    <dgm:cxn modelId="{4C313D9B-445A-484F-AF14-4124CBA69163}" type="presParOf" srcId="{F4FAEBE9-3B74-46F5-84A3-816F1627FB9A}" destId="{1D86BC3F-02F6-4F33-8D3D-C5ABE282DA57}" srcOrd="2" destOrd="0" presId="urn:microsoft.com/office/officeart/2005/8/layout/radial4"/>
    <dgm:cxn modelId="{8760DE6B-CF2A-4593-A24A-D6A8CEA17D1C}" type="presParOf" srcId="{F4FAEBE9-3B74-46F5-84A3-816F1627FB9A}" destId="{4BD0DD0B-E67E-4DB2-B81F-DEE399CD25B8}" srcOrd="3" destOrd="0" presId="urn:microsoft.com/office/officeart/2005/8/layout/radial4"/>
    <dgm:cxn modelId="{A1563B6B-FD71-4913-8420-5A6498042278}" type="presParOf" srcId="{F4FAEBE9-3B74-46F5-84A3-816F1627FB9A}" destId="{609DE203-C23D-4CFC-B4FE-7E8E7EE5E229}" srcOrd="4" destOrd="0" presId="urn:microsoft.com/office/officeart/2005/8/layout/radial4"/>
    <dgm:cxn modelId="{B5640AC1-59E0-4278-AEA2-DDE23B9A50E6}" type="presParOf" srcId="{F4FAEBE9-3B74-46F5-84A3-816F1627FB9A}" destId="{3A3BB904-DF99-4640-9FCD-7AEE137A75D1}" srcOrd="5" destOrd="0" presId="urn:microsoft.com/office/officeart/2005/8/layout/radial4"/>
    <dgm:cxn modelId="{BC5BA04F-1D57-4010-B31B-F108169321EC}" type="presParOf" srcId="{F4FAEBE9-3B74-46F5-84A3-816F1627FB9A}" destId="{51B46383-491F-4284-9613-9BBBB2007F79}" srcOrd="6" destOrd="0" presId="urn:microsoft.com/office/officeart/2005/8/layout/radial4"/>
    <dgm:cxn modelId="{3C06EB13-F2A7-4840-B02D-43253FB0A0C0}" type="presParOf" srcId="{F4FAEBE9-3B74-46F5-84A3-816F1627FB9A}" destId="{7088AE65-91F2-4237-BCD4-E3E6104C2308}" srcOrd="7" destOrd="0" presId="urn:microsoft.com/office/officeart/2005/8/layout/radial4"/>
    <dgm:cxn modelId="{14944485-6119-441C-AD10-14199914B229}" type="presParOf" srcId="{F4FAEBE9-3B74-46F5-84A3-816F1627FB9A}" destId="{6C8E2434-5E2C-4F09-AEAD-AA89FF39CF77}" srcOrd="8" destOrd="0" presId="urn:microsoft.com/office/officeart/2005/8/layout/radial4"/>
    <dgm:cxn modelId="{49183D72-A42B-4502-B65F-561E61EDED6D}" type="presParOf" srcId="{F4FAEBE9-3B74-46F5-84A3-816F1627FB9A}" destId="{637CB43D-E9C2-4337-A4B0-877961F99601}" srcOrd="9" destOrd="0" presId="urn:microsoft.com/office/officeart/2005/8/layout/radial4"/>
    <dgm:cxn modelId="{8A7FE649-BA63-4586-BA21-36810B63C828}" type="presParOf" srcId="{F4FAEBE9-3B74-46F5-84A3-816F1627FB9A}" destId="{EAE263A9-6E99-4E27-ABDD-1DC3D95803AF}" srcOrd="10" destOrd="0" presId="urn:microsoft.com/office/officeart/2005/8/layout/radial4"/>
    <dgm:cxn modelId="{0D74CEA1-3920-4776-9613-D87D4E2C5B33}" type="presParOf" srcId="{F4FAEBE9-3B74-46F5-84A3-816F1627FB9A}" destId="{AE0D2626-DCAA-4188-BC24-2F96A53FD093}" srcOrd="11" destOrd="0" presId="urn:microsoft.com/office/officeart/2005/8/layout/radial4"/>
    <dgm:cxn modelId="{50913F55-4560-477A-9A99-5D6BABE21214}" type="presParOf" srcId="{F4FAEBE9-3B74-46F5-84A3-816F1627FB9A}" destId="{3C14BDAD-3A77-4EFC-AB75-759F848E57F4}" srcOrd="12" destOrd="0" presId="urn:microsoft.com/office/officeart/2005/8/layout/radial4"/>
    <dgm:cxn modelId="{80C06892-149B-4296-9658-EFC7BCF29D88}" type="presParOf" srcId="{F4FAEBE9-3B74-46F5-84A3-816F1627FB9A}" destId="{61A320A8-1874-42B1-9564-8E0177530433}" srcOrd="13" destOrd="0" presId="urn:microsoft.com/office/officeart/2005/8/layout/radial4"/>
    <dgm:cxn modelId="{520B389F-CBB7-4EB2-91B5-40406E042642}" type="presParOf" srcId="{F4FAEBE9-3B74-46F5-84A3-816F1627FB9A}" destId="{D447B164-6243-45F0-AE32-1101DCD07A8D}" srcOrd="1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80E3EF4-3273-40AF-BBD6-7A9E8F728F1B}" type="doc">
      <dgm:prSet loTypeId="urn:microsoft.com/office/officeart/2005/8/layout/lProcess1" loCatId="process" qsTypeId="urn:microsoft.com/office/officeart/2005/8/quickstyle/3d1" qsCatId="3D" csTypeId="urn:microsoft.com/office/officeart/2005/8/colors/accent1_2" csCatId="accent1" phldr="1"/>
      <dgm:spPr/>
      <dgm:t>
        <a:bodyPr/>
        <a:lstStyle/>
        <a:p>
          <a:endParaRPr lang="en-US"/>
        </a:p>
      </dgm:t>
    </dgm:pt>
    <dgm:pt modelId="{75827570-0A75-4051-B5F9-8FF80D42ED24}">
      <dgm:prSet phldrT="[Text]"/>
      <dgm:spPr/>
      <dgm:t>
        <a:bodyPr/>
        <a:lstStyle/>
        <a:p>
          <a:r>
            <a:rPr lang="en-US" b="1" dirty="0" smtClean="0"/>
            <a:t>Independent Undergraduate</a:t>
          </a:r>
          <a:endParaRPr lang="en-US" b="1" dirty="0"/>
        </a:p>
      </dgm:t>
    </dgm:pt>
    <dgm:pt modelId="{A8A1F2E4-C7FF-4F82-8A68-09511A7988F8}" type="parTrans" cxnId="{B21ADD48-E324-43BD-8BD3-CB8B5D999349}">
      <dgm:prSet/>
      <dgm:spPr/>
      <dgm:t>
        <a:bodyPr/>
        <a:lstStyle/>
        <a:p>
          <a:endParaRPr lang="en-US"/>
        </a:p>
      </dgm:t>
    </dgm:pt>
    <dgm:pt modelId="{72012ABC-CDDE-4A1A-9C49-BAC4447CF255}" type="sibTrans" cxnId="{B21ADD48-E324-43BD-8BD3-CB8B5D999349}">
      <dgm:prSet/>
      <dgm:spPr/>
      <dgm:t>
        <a:bodyPr/>
        <a:lstStyle/>
        <a:p>
          <a:endParaRPr lang="en-US"/>
        </a:p>
      </dgm:t>
    </dgm:pt>
    <dgm:pt modelId="{A978C516-B6A5-4BC7-806E-30FD169C5819}">
      <dgm:prSet phldrT="[Text]" custT="1"/>
      <dgm:spPr/>
      <dgm:t>
        <a:bodyPr/>
        <a:lstStyle/>
        <a:p>
          <a:r>
            <a:rPr lang="en-US" sz="1400" dirty="0" smtClean="0"/>
            <a:t>$9,500 Freshman</a:t>
          </a:r>
        </a:p>
        <a:p>
          <a:r>
            <a:rPr lang="en-US" sz="1400" dirty="0" smtClean="0"/>
            <a:t>No more that $3,500 subsidized</a:t>
          </a:r>
          <a:endParaRPr lang="en-US" sz="1400" dirty="0"/>
        </a:p>
      </dgm:t>
    </dgm:pt>
    <dgm:pt modelId="{81587298-F136-4B2A-BCBB-319B82A7AD00}" type="parTrans" cxnId="{ED7B72CD-BD6E-4D6F-9199-6BD0B7F2B450}">
      <dgm:prSet/>
      <dgm:spPr/>
      <dgm:t>
        <a:bodyPr/>
        <a:lstStyle/>
        <a:p>
          <a:endParaRPr lang="en-US"/>
        </a:p>
      </dgm:t>
    </dgm:pt>
    <dgm:pt modelId="{40E89EEC-0DC4-4819-9A7A-8FDEAD8AB176}" type="sibTrans" cxnId="{ED7B72CD-BD6E-4D6F-9199-6BD0B7F2B450}">
      <dgm:prSet/>
      <dgm:spPr/>
      <dgm:t>
        <a:bodyPr/>
        <a:lstStyle/>
        <a:p>
          <a:endParaRPr lang="en-US"/>
        </a:p>
      </dgm:t>
    </dgm:pt>
    <dgm:pt modelId="{B95D3318-ED07-46A7-B16B-7D5732AC7CD0}">
      <dgm:prSet phldrT="[Text]" custT="1"/>
      <dgm:spPr/>
      <dgm:t>
        <a:bodyPr/>
        <a:lstStyle/>
        <a:p>
          <a:r>
            <a:rPr lang="en-US" sz="1400" dirty="0" smtClean="0"/>
            <a:t>$10,500 Sophomore</a:t>
          </a:r>
        </a:p>
        <a:p>
          <a:r>
            <a:rPr lang="en-US" sz="1400" dirty="0" smtClean="0"/>
            <a:t>No more than $4,500 subsidized</a:t>
          </a:r>
          <a:endParaRPr lang="en-US" sz="1400" dirty="0"/>
        </a:p>
      </dgm:t>
    </dgm:pt>
    <dgm:pt modelId="{D42EA74A-BFE7-4320-AD1C-5E897F9BD5F3}" type="parTrans" cxnId="{EC51F4F1-2A58-40EC-9626-76CC2CADCFA1}">
      <dgm:prSet/>
      <dgm:spPr/>
      <dgm:t>
        <a:bodyPr/>
        <a:lstStyle/>
        <a:p>
          <a:endParaRPr lang="en-US"/>
        </a:p>
      </dgm:t>
    </dgm:pt>
    <dgm:pt modelId="{B9B572D7-38F3-4789-B366-682641FAF132}" type="sibTrans" cxnId="{EC51F4F1-2A58-40EC-9626-76CC2CADCFA1}">
      <dgm:prSet/>
      <dgm:spPr/>
      <dgm:t>
        <a:bodyPr/>
        <a:lstStyle/>
        <a:p>
          <a:endParaRPr lang="en-US"/>
        </a:p>
      </dgm:t>
    </dgm:pt>
    <dgm:pt modelId="{F1B9909F-78E4-4976-BDD8-9AE0FAC00160}">
      <dgm:prSet phldrT="[Text]"/>
      <dgm:spPr/>
      <dgm:t>
        <a:bodyPr/>
        <a:lstStyle/>
        <a:p>
          <a:r>
            <a:rPr lang="en-US" b="1" dirty="0" smtClean="0"/>
            <a:t>Dependant Undergraduate </a:t>
          </a:r>
          <a:endParaRPr lang="en-US" b="1" dirty="0"/>
        </a:p>
      </dgm:t>
    </dgm:pt>
    <dgm:pt modelId="{BCABBF45-6F38-453F-9710-58F9368A0497}" type="parTrans" cxnId="{3142FA39-D8CA-4E44-9F41-3348B56AFF1F}">
      <dgm:prSet/>
      <dgm:spPr/>
      <dgm:t>
        <a:bodyPr/>
        <a:lstStyle/>
        <a:p>
          <a:endParaRPr lang="en-US"/>
        </a:p>
      </dgm:t>
    </dgm:pt>
    <dgm:pt modelId="{1684BC1E-C097-40A0-AE13-626C099E9F90}" type="sibTrans" cxnId="{3142FA39-D8CA-4E44-9F41-3348B56AFF1F}">
      <dgm:prSet/>
      <dgm:spPr/>
      <dgm:t>
        <a:bodyPr/>
        <a:lstStyle/>
        <a:p>
          <a:endParaRPr lang="en-US"/>
        </a:p>
      </dgm:t>
    </dgm:pt>
    <dgm:pt modelId="{F9C1CB75-4F3F-44D7-AEA4-82D3535E369F}">
      <dgm:prSet phldrT="[Text]" custT="1"/>
      <dgm:spPr/>
      <dgm:t>
        <a:bodyPr/>
        <a:lstStyle/>
        <a:p>
          <a:r>
            <a:rPr lang="en-US" sz="1400" dirty="0" smtClean="0"/>
            <a:t>$5,500 Freshman</a:t>
          </a:r>
        </a:p>
        <a:p>
          <a:r>
            <a:rPr lang="en-US" sz="1400" dirty="0" smtClean="0"/>
            <a:t>No more than $3,500 subsidized</a:t>
          </a:r>
          <a:endParaRPr lang="en-US" sz="1400" dirty="0"/>
        </a:p>
      </dgm:t>
    </dgm:pt>
    <dgm:pt modelId="{2B2889A7-841A-4500-BF65-34294B20A96B}" type="parTrans" cxnId="{C5CF3DD8-02B3-47F1-93DB-CCB163D4C641}">
      <dgm:prSet/>
      <dgm:spPr/>
      <dgm:t>
        <a:bodyPr/>
        <a:lstStyle/>
        <a:p>
          <a:endParaRPr lang="en-US"/>
        </a:p>
      </dgm:t>
    </dgm:pt>
    <dgm:pt modelId="{7C1AEBB3-897A-40EC-A34E-02E805C7BA62}" type="sibTrans" cxnId="{C5CF3DD8-02B3-47F1-93DB-CCB163D4C641}">
      <dgm:prSet/>
      <dgm:spPr/>
      <dgm:t>
        <a:bodyPr/>
        <a:lstStyle/>
        <a:p>
          <a:endParaRPr lang="en-US"/>
        </a:p>
      </dgm:t>
    </dgm:pt>
    <dgm:pt modelId="{FB1B585F-7CD3-477A-9981-F76DA42D3402}">
      <dgm:prSet phldrT="[Text]" custT="1"/>
      <dgm:spPr/>
      <dgm:t>
        <a:bodyPr/>
        <a:lstStyle/>
        <a:p>
          <a:r>
            <a:rPr lang="en-US" sz="1400" dirty="0" smtClean="0"/>
            <a:t>$6,500 Sophomore</a:t>
          </a:r>
        </a:p>
        <a:p>
          <a:r>
            <a:rPr lang="en-US" sz="1400" dirty="0" smtClean="0"/>
            <a:t>No more than $4,500 subsidized</a:t>
          </a:r>
          <a:endParaRPr lang="en-US" sz="1400" dirty="0"/>
        </a:p>
      </dgm:t>
    </dgm:pt>
    <dgm:pt modelId="{F07806AD-0DCB-4783-A854-907D9AF69E20}" type="parTrans" cxnId="{2F859F59-9AE8-4CB5-8D22-59E4A906CF50}">
      <dgm:prSet/>
      <dgm:spPr/>
      <dgm:t>
        <a:bodyPr/>
        <a:lstStyle/>
        <a:p>
          <a:endParaRPr lang="en-US"/>
        </a:p>
      </dgm:t>
    </dgm:pt>
    <dgm:pt modelId="{33A90AEB-EC97-47FD-993A-ED5F1C9B649E}" type="sibTrans" cxnId="{2F859F59-9AE8-4CB5-8D22-59E4A906CF50}">
      <dgm:prSet/>
      <dgm:spPr/>
      <dgm:t>
        <a:bodyPr/>
        <a:lstStyle/>
        <a:p>
          <a:endParaRPr lang="en-US"/>
        </a:p>
      </dgm:t>
    </dgm:pt>
    <dgm:pt modelId="{34920022-377E-4148-8CC8-1E47BA9B9D82}">
      <dgm:prSet custT="1"/>
      <dgm:spPr/>
      <dgm:t>
        <a:bodyPr/>
        <a:lstStyle/>
        <a:p>
          <a:r>
            <a:rPr lang="en-US" sz="1400" dirty="0" smtClean="0"/>
            <a:t>$12,500 Junior/Senior</a:t>
          </a:r>
        </a:p>
        <a:p>
          <a:r>
            <a:rPr lang="en-US" sz="1400" dirty="0" smtClean="0"/>
            <a:t>No more than $5,500 subsidized</a:t>
          </a:r>
          <a:endParaRPr lang="en-US" sz="1400" dirty="0"/>
        </a:p>
      </dgm:t>
    </dgm:pt>
    <dgm:pt modelId="{A5DA564D-D2AB-4A7A-B94E-0640F42BE50C}" type="parTrans" cxnId="{1431548A-5CFD-4BF4-BE3D-5539E5419D1E}">
      <dgm:prSet/>
      <dgm:spPr/>
      <dgm:t>
        <a:bodyPr/>
        <a:lstStyle/>
        <a:p>
          <a:endParaRPr lang="en-US"/>
        </a:p>
      </dgm:t>
    </dgm:pt>
    <dgm:pt modelId="{7DCC3683-9210-43FE-B3A4-61C0B203F8F6}" type="sibTrans" cxnId="{1431548A-5CFD-4BF4-BE3D-5539E5419D1E}">
      <dgm:prSet/>
      <dgm:spPr/>
      <dgm:t>
        <a:bodyPr/>
        <a:lstStyle/>
        <a:p>
          <a:endParaRPr lang="en-US"/>
        </a:p>
      </dgm:t>
    </dgm:pt>
    <dgm:pt modelId="{B45BF1F8-0566-4320-BEC2-33AD35C37075}">
      <dgm:prSet custT="1"/>
      <dgm:spPr/>
      <dgm:t>
        <a:bodyPr/>
        <a:lstStyle/>
        <a:p>
          <a:r>
            <a:rPr lang="en-US" sz="1400" dirty="0" smtClean="0"/>
            <a:t>Independent students are not eligible for Parent PLUS Loans.</a:t>
          </a:r>
          <a:endParaRPr lang="en-US" sz="1400" dirty="0"/>
        </a:p>
      </dgm:t>
    </dgm:pt>
    <dgm:pt modelId="{D76BE0E5-AB11-4990-9384-94EB808591CF}" type="parTrans" cxnId="{CE727270-B237-4977-B58C-A834FDF74A01}">
      <dgm:prSet/>
      <dgm:spPr/>
      <dgm:t>
        <a:bodyPr/>
        <a:lstStyle/>
        <a:p>
          <a:endParaRPr lang="en-US"/>
        </a:p>
      </dgm:t>
    </dgm:pt>
    <dgm:pt modelId="{7AAC4D1B-EF8E-4422-9CFF-3EB030DC610D}" type="sibTrans" cxnId="{CE727270-B237-4977-B58C-A834FDF74A01}">
      <dgm:prSet/>
      <dgm:spPr/>
      <dgm:t>
        <a:bodyPr/>
        <a:lstStyle/>
        <a:p>
          <a:endParaRPr lang="en-US"/>
        </a:p>
      </dgm:t>
    </dgm:pt>
    <dgm:pt modelId="{F89244C1-DAD4-4F74-A982-7B5E2221FDAC}">
      <dgm:prSet custT="1"/>
      <dgm:spPr/>
      <dgm:t>
        <a:bodyPr/>
        <a:lstStyle/>
        <a:p>
          <a:r>
            <a:rPr lang="en-US" sz="1400" dirty="0" smtClean="0"/>
            <a:t>$7,500 Junior/Senior</a:t>
          </a:r>
        </a:p>
        <a:p>
          <a:r>
            <a:rPr lang="en-US" sz="1400" dirty="0" smtClean="0"/>
            <a:t>No more than $5,500 subsidized</a:t>
          </a:r>
          <a:endParaRPr lang="en-US" sz="1400" dirty="0"/>
        </a:p>
      </dgm:t>
    </dgm:pt>
    <dgm:pt modelId="{692D8A25-3A88-403A-AD7D-51FF0A6AFA3E}" type="parTrans" cxnId="{14DF5B7D-4580-4862-9FA6-0B5E475F57AB}">
      <dgm:prSet/>
      <dgm:spPr/>
      <dgm:t>
        <a:bodyPr/>
        <a:lstStyle/>
        <a:p>
          <a:endParaRPr lang="en-US"/>
        </a:p>
      </dgm:t>
    </dgm:pt>
    <dgm:pt modelId="{8D724275-D783-4109-A79B-5C469387C2AE}" type="sibTrans" cxnId="{14DF5B7D-4580-4862-9FA6-0B5E475F57AB}">
      <dgm:prSet/>
      <dgm:spPr/>
      <dgm:t>
        <a:bodyPr/>
        <a:lstStyle/>
        <a:p>
          <a:endParaRPr lang="en-US"/>
        </a:p>
      </dgm:t>
    </dgm:pt>
    <dgm:pt modelId="{CAB1FBE0-03B5-4F82-A799-7D730960751F}">
      <dgm:prSet custT="1"/>
      <dgm:spPr/>
      <dgm:t>
        <a:bodyPr/>
        <a:lstStyle/>
        <a:p>
          <a:r>
            <a:rPr lang="en-US" sz="1200" dirty="0" smtClean="0"/>
            <a:t>Additional Amounts:</a:t>
          </a:r>
        </a:p>
        <a:p>
          <a:r>
            <a:rPr lang="en-US" sz="1200" dirty="0" smtClean="0"/>
            <a:t>Freshman/Sophomore: $4,000 in unsubsidized</a:t>
          </a:r>
        </a:p>
        <a:p>
          <a:r>
            <a:rPr lang="en-US" sz="1200" dirty="0" smtClean="0"/>
            <a:t>Junior/Senior: $5,000 in unsubsidized</a:t>
          </a:r>
          <a:endParaRPr lang="en-US" sz="1200" dirty="0"/>
        </a:p>
      </dgm:t>
    </dgm:pt>
    <dgm:pt modelId="{390D5355-662E-4016-922A-6A1BD4DE6575}" type="parTrans" cxnId="{B206DC86-E4C1-41DE-8A6E-2EBE1014584F}">
      <dgm:prSet/>
      <dgm:spPr/>
      <dgm:t>
        <a:bodyPr/>
        <a:lstStyle/>
        <a:p>
          <a:endParaRPr lang="en-US"/>
        </a:p>
      </dgm:t>
    </dgm:pt>
    <dgm:pt modelId="{07FA9013-AB42-4F17-8B66-B696DF454424}" type="sibTrans" cxnId="{B206DC86-E4C1-41DE-8A6E-2EBE1014584F}">
      <dgm:prSet/>
      <dgm:spPr/>
      <dgm:t>
        <a:bodyPr/>
        <a:lstStyle/>
        <a:p>
          <a:endParaRPr lang="en-US"/>
        </a:p>
      </dgm:t>
    </dgm:pt>
    <dgm:pt modelId="{C4D9613A-DDA1-4DE2-A652-4C449E4038CF}" type="pres">
      <dgm:prSet presAssocID="{E80E3EF4-3273-40AF-BBD6-7A9E8F728F1B}" presName="Name0" presStyleCnt="0">
        <dgm:presLayoutVars>
          <dgm:dir/>
          <dgm:animLvl val="lvl"/>
          <dgm:resizeHandles val="exact"/>
        </dgm:presLayoutVars>
      </dgm:prSet>
      <dgm:spPr/>
      <dgm:t>
        <a:bodyPr/>
        <a:lstStyle/>
        <a:p>
          <a:endParaRPr lang="en-US"/>
        </a:p>
      </dgm:t>
    </dgm:pt>
    <dgm:pt modelId="{88594DFB-CD4E-4603-814B-E20465A9374A}" type="pres">
      <dgm:prSet presAssocID="{75827570-0A75-4051-B5F9-8FF80D42ED24}" presName="vertFlow" presStyleCnt="0"/>
      <dgm:spPr/>
    </dgm:pt>
    <dgm:pt modelId="{D2F062FF-F6D2-47DF-ADD3-0E2B0F3CDD03}" type="pres">
      <dgm:prSet presAssocID="{75827570-0A75-4051-B5F9-8FF80D42ED24}" presName="header" presStyleLbl="node1" presStyleIdx="0" presStyleCnt="2"/>
      <dgm:spPr/>
      <dgm:t>
        <a:bodyPr/>
        <a:lstStyle/>
        <a:p>
          <a:endParaRPr lang="en-US"/>
        </a:p>
      </dgm:t>
    </dgm:pt>
    <dgm:pt modelId="{A74428D4-60F2-448A-ABDD-849EC7FBE6BB}" type="pres">
      <dgm:prSet presAssocID="{81587298-F136-4B2A-BCBB-319B82A7AD00}" presName="parTrans" presStyleLbl="sibTrans2D1" presStyleIdx="0" presStyleCnt="8"/>
      <dgm:spPr/>
      <dgm:t>
        <a:bodyPr/>
        <a:lstStyle/>
        <a:p>
          <a:endParaRPr lang="en-US"/>
        </a:p>
      </dgm:t>
    </dgm:pt>
    <dgm:pt modelId="{64811E35-1550-4010-A9F6-8B497FA0A5AC}" type="pres">
      <dgm:prSet presAssocID="{A978C516-B6A5-4BC7-806E-30FD169C5819}" presName="child" presStyleLbl="alignAccFollowNode1" presStyleIdx="0" presStyleCnt="8">
        <dgm:presLayoutVars>
          <dgm:chMax val="0"/>
          <dgm:bulletEnabled val="1"/>
        </dgm:presLayoutVars>
      </dgm:prSet>
      <dgm:spPr/>
      <dgm:t>
        <a:bodyPr/>
        <a:lstStyle/>
        <a:p>
          <a:endParaRPr lang="en-US"/>
        </a:p>
      </dgm:t>
    </dgm:pt>
    <dgm:pt modelId="{FD812841-70B0-49BF-83C8-4E67B77091D7}" type="pres">
      <dgm:prSet presAssocID="{40E89EEC-0DC4-4819-9A7A-8FDEAD8AB176}" presName="sibTrans" presStyleLbl="sibTrans2D1" presStyleIdx="1" presStyleCnt="8"/>
      <dgm:spPr/>
      <dgm:t>
        <a:bodyPr/>
        <a:lstStyle/>
        <a:p>
          <a:endParaRPr lang="en-US"/>
        </a:p>
      </dgm:t>
    </dgm:pt>
    <dgm:pt modelId="{34D23655-4DE0-462B-A97D-33FD890763E6}" type="pres">
      <dgm:prSet presAssocID="{B95D3318-ED07-46A7-B16B-7D5732AC7CD0}" presName="child" presStyleLbl="alignAccFollowNode1" presStyleIdx="1" presStyleCnt="8">
        <dgm:presLayoutVars>
          <dgm:chMax val="0"/>
          <dgm:bulletEnabled val="1"/>
        </dgm:presLayoutVars>
      </dgm:prSet>
      <dgm:spPr/>
      <dgm:t>
        <a:bodyPr/>
        <a:lstStyle/>
        <a:p>
          <a:endParaRPr lang="en-US"/>
        </a:p>
      </dgm:t>
    </dgm:pt>
    <dgm:pt modelId="{77317913-09DE-4374-A212-96BCD1923D91}" type="pres">
      <dgm:prSet presAssocID="{B9B572D7-38F3-4789-B366-682641FAF132}" presName="sibTrans" presStyleLbl="sibTrans2D1" presStyleIdx="2" presStyleCnt="8"/>
      <dgm:spPr/>
      <dgm:t>
        <a:bodyPr/>
        <a:lstStyle/>
        <a:p>
          <a:endParaRPr lang="en-US"/>
        </a:p>
      </dgm:t>
    </dgm:pt>
    <dgm:pt modelId="{8EFFFF9B-551A-41F1-AF20-AECE3744252D}" type="pres">
      <dgm:prSet presAssocID="{34920022-377E-4148-8CC8-1E47BA9B9D82}" presName="child" presStyleLbl="alignAccFollowNode1" presStyleIdx="2" presStyleCnt="8">
        <dgm:presLayoutVars>
          <dgm:chMax val="0"/>
          <dgm:bulletEnabled val="1"/>
        </dgm:presLayoutVars>
      </dgm:prSet>
      <dgm:spPr/>
      <dgm:t>
        <a:bodyPr/>
        <a:lstStyle/>
        <a:p>
          <a:endParaRPr lang="en-US"/>
        </a:p>
      </dgm:t>
    </dgm:pt>
    <dgm:pt modelId="{3CE177D2-7656-4147-B33A-8F74E5419B6E}" type="pres">
      <dgm:prSet presAssocID="{7DCC3683-9210-43FE-B3A4-61C0B203F8F6}" presName="sibTrans" presStyleLbl="sibTrans2D1" presStyleIdx="3" presStyleCnt="8"/>
      <dgm:spPr/>
      <dgm:t>
        <a:bodyPr/>
        <a:lstStyle/>
        <a:p>
          <a:endParaRPr lang="en-US"/>
        </a:p>
      </dgm:t>
    </dgm:pt>
    <dgm:pt modelId="{66B93C72-FA39-4316-8CC6-A941B3618360}" type="pres">
      <dgm:prSet presAssocID="{B45BF1F8-0566-4320-BEC2-33AD35C37075}" presName="child" presStyleLbl="alignAccFollowNode1" presStyleIdx="3" presStyleCnt="8">
        <dgm:presLayoutVars>
          <dgm:chMax val="0"/>
          <dgm:bulletEnabled val="1"/>
        </dgm:presLayoutVars>
      </dgm:prSet>
      <dgm:spPr/>
      <dgm:t>
        <a:bodyPr/>
        <a:lstStyle/>
        <a:p>
          <a:endParaRPr lang="en-US"/>
        </a:p>
      </dgm:t>
    </dgm:pt>
    <dgm:pt modelId="{1A6C7D6D-6867-43A5-B698-BE5D1F3BFEB6}" type="pres">
      <dgm:prSet presAssocID="{75827570-0A75-4051-B5F9-8FF80D42ED24}" presName="hSp" presStyleCnt="0"/>
      <dgm:spPr/>
    </dgm:pt>
    <dgm:pt modelId="{5A305404-4D17-4FA3-A56B-FA849BF50A03}" type="pres">
      <dgm:prSet presAssocID="{F1B9909F-78E4-4976-BDD8-9AE0FAC00160}" presName="vertFlow" presStyleCnt="0"/>
      <dgm:spPr/>
    </dgm:pt>
    <dgm:pt modelId="{BB0D61AF-0B51-49D2-9B21-77DE08321145}" type="pres">
      <dgm:prSet presAssocID="{F1B9909F-78E4-4976-BDD8-9AE0FAC00160}" presName="header" presStyleLbl="node1" presStyleIdx="1" presStyleCnt="2"/>
      <dgm:spPr/>
      <dgm:t>
        <a:bodyPr/>
        <a:lstStyle/>
        <a:p>
          <a:endParaRPr lang="en-US"/>
        </a:p>
      </dgm:t>
    </dgm:pt>
    <dgm:pt modelId="{038120D8-B831-4E28-A614-E2FB50BB5D3C}" type="pres">
      <dgm:prSet presAssocID="{2B2889A7-841A-4500-BF65-34294B20A96B}" presName="parTrans" presStyleLbl="sibTrans2D1" presStyleIdx="4" presStyleCnt="8"/>
      <dgm:spPr/>
      <dgm:t>
        <a:bodyPr/>
        <a:lstStyle/>
        <a:p>
          <a:endParaRPr lang="en-US"/>
        </a:p>
      </dgm:t>
    </dgm:pt>
    <dgm:pt modelId="{E3D6B0A3-EE56-4158-823F-E9F2BADC7E1A}" type="pres">
      <dgm:prSet presAssocID="{F9C1CB75-4F3F-44D7-AEA4-82D3535E369F}" presName="child" presStyleLbl="alignAccFollowNode1" presStyleIdx="4" presStyleCnt="8">
        <dgm:presLayoutVars>
          <dgm:chMax val="0"/>
          <dgm:bulletEnabled val="1"/>
        </dgm:presLayoutVars>
      </dgm:prSet>
      <dgm:spPr/>
      <dgm:t>
        <a:bodyPr/>
        <a:lstStyle/>
        <a:p>
          <a:endParaRPr lang="en-US"/>
        </a:p>
      </dgm:t>
    </dgm:pt>
    <dgm:pt modelId="{AF6627CC-88B3-491C-858C-A2AF0B19446E}" type="pres">
      <dgm:prSet presAssocID="{7C1AEBB3-897A-40EC-A34E-02E805C7BA62}" presName="sibTrans" presStyleLbl="sibTrans2D1" presStyleIdx="5" presStyleCnt="8"/>
      <dgm:spPr/>
      <dgm:t>
        <a:bodyPr/>
        <a:lstStyle/>
        <a:p>
          <a:endParaRPr lang="en-US"/>
        </a:p>
      </dgm:t>
    </dgm:pt>
    <dgm:pt modelId="{DCE416C2-1706-4B8D-8080-18B1C9C5C37A}" type="pres">
      <dgm:prSet presAssocID="{FB1B585F-7CD3-477A-9981-F76DA42D3402}" presName="child" presStyleLbl="alignAccFollowNode1" presStyleIdx="5" presStyleCnt="8">
        <dgm:presLayoutVars>
          <dgm:chMax val="0"/>
          <dgm:bulletEnabled val="1"/>
        </dgm:presLayoutVars>
      </dgm:prSet>
      <dgm:spPr/>
      <dgm:t>
        <a:bodyPr/>
        <a:lstStyle/>
        <a:p>
          <a:endParaRPr lang="en-US"/>
        </a:p>
      </dgm:t>
    </dgm:pt>
    <dgm:pt modelId="{8DC040DA-5F8A-416F-8505-E34BA7D9A5C0}" type="pres">
      <dgm:prSet presAssocID="{33A90AEB-EC97-47FD-993A-ED5F1C9B649E}" presName="sibTrans" presStyleLbl="sibTrans2D1" presStyleIdx="6" presStyleCnt="8"/>
      <dgm:spPr/>
      <dgm:t>
        <a:bodyPr/>
        <a:lstStyle/>
        <a:p>
          <a:endParaRPr lang="en-US"/>
        </a:p>
      </dgm:t>
    </dgm:pt>
    <dgm:pt modelId="{9300DF7E-D1B0-4214-9F86-19FD68F6B67B}" type="pres">
      <dgm:prSet presAssocID="{F89244C1-DAD4-4F74-A982-7B5E2221FDAC}" presName="child" presStyleLbl="alignAccFollowNode1" presStyleIdx="6" presStyleCnt="8">
        <dgm:presLayoutVars>
          <dgm:chMax val="0"/>
          <dgm:bulletEnabled val="1"/>
        </dgm:presLayoutVars>
      </dgm:prSet>
      <dgm:spPr/>
      <dgm:t>
        <a:bodyPr/>
        <a:lstStyle/>
        <a:p>
          <a:endParaRPr lang="en-US"/>
        </a:p>
      </dgm:t>
    </dgm:pt>
    <dgm:pt modelId="{1950F777-1998-4AC2-A671-2029BF80918A}" type="pres">
      <dgm:prSet presAssocID="{8D724275-D783-4109-A79B-5C469387C2AE}" presName="sibTrans" presStyleLbl="sibTrans2D1" presStyleIdx="7" presStyleCnt="8"/>
      <dgm:spPr/>
      <dgm:t>
        <a:bodyPr/>
        <a:lstStyle/>
        <a:p>
          <a:endParaRPr lang="en-US"/>
        </a:p>
      </dgm:t>
    </dgm:pt>
    <dgm:pt modelId="{1ED6FC78-6EC2-470A-960D-ACBE6C9B49AB}" type="pres">
      <dgm:prSet presAssocID="{CAB1FBE0-03B5-4F82-A799-7D730960751F}" presName="child" presStyleLbl="alignAccFollowNode1" presStyleIdx="7" presStyleCnt="8" custScaleY="149381">
        <dgm:presLayoutVars>
          <dgm:chMax val="0"/>
          <dgm:bulletEnabled val="1"/>
        </dgm:presLayoutVars>
      </dgm:prSet>
      <dgm:spPr/>
      <dgm:t>
        <a:bodyPr/>
        <a:lstStyle/>
        <a:p>
          <a:endParaRPr lang="en-US"/>
        </a:p>
      </dgm:t>
    </dgm:pt>
  </dgm:ptLst>
  <dgm:cxnLst>
    <dgm:cxn modelId="{B21ADD48-E324-43BD-8BD3-CB8B5D999349}" srcId="{E80E3EF4-3273-40AF-BBD6-7A9E8F728F1B}" destId="{75827570-0A75-4051-B5F9-8FF80D42ED24}" srcOrd="0" destOrd="0" parTransId="{A8A1F2E4-C7FF-4F82-8A68-09511A7988F8}" sibTransId="{72012ABC-CDDE-4A1A-9C49-BAC4447CF255}"/>
    <dgm:cxn modelId="{32BC8E64-5247-4231-9488-36CA1A4EB290}" type="presOf" srcId="{2B2889A7-841A-4500-BF65-34294B20A96B}" destId="{038120D8-B831-4E28-A614-E2FB50BB5D3C}" srcOrd="0" destOrd="0" presId="urn:microsoft.com/office/officeart/2005/8/layout/lProcess1"/>
    <dgm:cxn modelId="{B46D2DEF-CE91-4FC0-967F-A09032E26FD3}" type="presOf" srcId="{F89244C1-DAD4-4F74-A982-7B5E2221FDAC}" destId="{9300DF7E-D1B0-4214-9F86-19FD68F6B67B}" srcOrd="0" destOrd="0" presId="urn:microsoft.com/office/officeart/2005/8/layout/lProcess1"/>
    <dgm:cxn modelId="{131E082A-5A3F-4CCD-AFC0-4B2ADFBAA8B1}" type="presOf" srcId="{B95D3318-ED07-46A7-B16B-7D5732AC7CD0}" destId="{34D23655-4DE0-462B-A97D-33FD890763E6}" srcOrd="0" destOrd="0" presId="urn:microsoft.com/office/officeart/2005/8/layout/lProcess1"/>
    <dgm:cxn modelId="{B206DC86-E4C1-41DE-8A6E-2EBE1014584F}" srcId="{F1B9909F-78E4-4976-BDD8-9AE0FAC00160}" destId="{CAB1FBE0-03B5-4F82-A799-7D730960751F}" srcOrd="3" destOrd="0" parTransId="{390D5355-662E-4016-922A-6A1BD4DE6575}" sibTransId="{07FA9013-AB42-4F17-8B66-B696DF454424}"/>
    <dgm:cxn modelId="{FC4D8ECD-BD80-4B3E-BD29-8A7894232325}" type="presOf" srcId="{B45BF1F8-0566-4320-BEC2-33AD35C37075}" destId="{66B93C72-FA39-4316-8CC6-A941B3618360}" srcOrd="0" destOrd="0" presId="urn:microsoft.com/office/officeart/2005/8/layout/lProcess1"/>
    <dgm:cxn modelId="{6278F042-F0B6-4C9B-BDFB-ED977BA76D03}" type="presOf" srcId="{33A90AEB-EC97-47FD-993A-ED5F1C9B649E}" destId="{8DC040DA-5F8A-416F-8505-E34BA7D9A5C0}" srcOrd="0" destOrd="0" presId="urn:microsoft.com/office/officeart/2005/8/layout/lProcess1"/>
    <dgm:cxn modelId="{3142FA39-D8CA-4E44-9F41-3348B56AFF1F}" srcId="{E80E3EF4-3273-40AF-BBD6-7A9E8F728F1B}" destId="{F1B9909F-78E4-4976-BDD8-9AE0FAC00160}" srcOrd="1" destOrd="0" parTransId="{BCABBF45-6F38-453F-9710-58F9368A0497}" sibTransId="{1684BC1E-C097-40A0-AE13-626C099E9F90}"/>
    <dgm:cxn modelId="{254C41F6-DE25-46C0-A251-46A8B8B781A2}" type="presOf" srcId="{B9B572D7-38F3-4789-B366-682641FAF132}" destId="{77317913-09DE-4374-A212-96BCD1923D91}" srcOrd="0" destOrd="0" presId="urn:microsoft.com/office/officeart/2005/8/layout/lProcess1"/>
    <dgm:cxn modelId="{9A653763-9944-44BB-91E9-6BCBA8B6F29F}" type="presOf" srcId="{81587298-F136-4B2A-BCBB-319B82A7AD00}" destId="{A74428D4-60F2-448A-ABDD-849EC7FBE6BB}" srcOrd="0" destOrd="0" presId="urn:microsoft.com/office/officeart/2005/8/layout/lProcess1"/>
    <dgm:cxn modelId="{D5CBC665-DC0F-4567-AD38-8A58B2BBC82E}" type="presOf" srcId="{FB1B585F-7CD3-477A-9981-F76DA42D3402}" destId="{DCE416C2-1706-4B8D-8080-18B1C9C5C37A}" srcOrd="0" destOrd="0" presId="urn:microsoft.com/office/officeart/2005/8/layout/lProcess1"/>
    <dgm:cxn modelId="{551666C5-2D98-4130-A5B2-A15754BBBAB3}" type="presOf" srcId="{8D724275-D783-4109-A79B-5C469387C2AE}" destId="{1950F777-1998-4AC2-A671-2029BF80918A}" srcOrd="0" destOrd="0" presId="urn:microsoft.com/office/officeart/2005/8/layout/lProcess1"/>
    <dgm:cxn modelId="{2A6E52B7-50A9-4AC5-977B-511005B2B66E}" type="presOf" srcId="{A978C516-B6A5-4BC7-806E-30FD169C5819}" destId="{64811E35-1550-4010-A9F6-8B497FA0A5AC}" srcOrd="0" destOrd="0" presId="urn:microsoft.com/office/officeart/2005/8/layout/lProcess1"/>
    <dgm:cxn modelId="{3D8435CF-1F17-4725-9530-4DB83F696ABE}" type="presOf" srcId="{F9C1CB75-4F3F-44D7-AEA4-82D3535E369F}" destId="{E3D6B0A3-EE56-4158-823F-E9F2BADC7E1A}" srcOrd="0" destOrd="0" presId="urn:microsoft.com/office/officeart/2005/8/layout/lProcess1"/>
    <dgm:cxn modelId="{C5CF3DD8-02B3-47F1-93DB-CCB163D4C641}" srcId="{F1B9909F-78E4-4976-BDD8-9AE0FAC00160}" destId="{F9C1CB75-4F3F-44D7-AEA4-82D3535E369F}" srcOrd="0" destOrd="0" parTransId="{2B2889A7-841A-4500-BF65-34294B20A96B}" sibTransId="{7C1AEBB3-897A-40EC-A34E-02E805C7BA62}"/>
    <dgm:cxn modelId="{ED7B72CD-BD6E-4D6F-9199-6BD0B7F2B450}" srcId="{75827570-0A75-4051-B5F9-8FF80D42ED24}" destId="{A978C516-B6A5-4BC7-806E-30FD169C5819}" srcOrd="0" destOrd="0" parTransId="{81587298-F136-4B2A-BCBB-319B82A7AD00}" sibTransId="{40E89EEC-0DC4-4819-9A7A-8FDEAD8AB176}"/>
    <dgm:cxn modelId="{CE727270-B237-4977-B58C-A834FDF74A01}" srcId="{75827570-0A75-4051-B5F9-8FF80D42ED24}" destId="{B45BF1F8-0566-4320-BEC2-33AD35C37075}" srcOrd="3" destOrd="0" parTransId="{D76BE0E5-AB11-4990-9384-94EB808591CF}" sibTransId="{7AAC4D1B-EF8E-4422-9CFF-3EB030DC610D}"/>
    <dgm:cxn modelId="{6E4F27D5-55F5-4C96-A768-E7CD90FFF090}" type="presOf" srcId="{7C1AEBB3-897A-40EC-A34E-02E805C7BA62}" destId="{AF6627CC-88B3-491C-858C-A2AF0B19446E}" srcOrd="0" destOrd="0" presId="urn:microsoft.com/office/officeart/2005/8/layout/lProcess1"/>
    <dgm:cxn modelId="{6375B303-0260-4C7B-9409-8C8218163294}" type="presOf" srcId="{E80E3EF4-3273-40AF-BBD6-7A9E8F728F1B}" destId="{C4D9613A-DDA1-4DE2-A652-4C449E4038CF}" srcOrd="0" destOrd="0" presId="urn:microsoft.com/office/officeart/2005/8/layout/lProcess1"/>
    <dgm:cxn modelId="{14DF5B7D-4580-4862-9FA6-0B5E475F57AB}" srcId="{F1B9909F-78E4-4976-BDD8-9AE0FAC00160}" destId="{F89244C1-DAD4-4F74-A982-7B5E2221FDAC}" srcOrd="2" destOrd="0" parTransId="{692D8A25-3A88-403A-AD7D-51FF0A6AFA3E}" sibTransId="{8D724275-D783-4109-A79B-5C469387C2AE}"/>
    <dgm:cxn modelId="{05CFA430-E734-42A4-8207-2DD64BD91D2A}" type="presOf" srcId="{40E89EEC-0DC4-4819-9A7A-8FDEAD8AB176}" destId="{FD812841-70B0-49BF-83C8-4E67B77091D7}" srcOrd="0" destOrd="0" presId="urn:microsoft.com/office/officeart/2005/8/layout/lProcess1"/>
    <dgm:cxn modelId="{51D42BAC-B2D1-4F26-9424-1E12D823A635}" type="presOf" srcId="{75827570-0A75-4051-B5F9-8FF80D42ED24}" destId="{D2F062FF-F6D2-47DF-ADD3-0E2B0F3CDD03}" srcOrd="0" destOrd="0" presId="urn:microsoft.com/office/officeart/2005/8/layout/lProcess1"/>
    <dgm:cxn modelId="{1B07D120-8AAD-4764-B1D9-5206A278864C}" type="presOf" srcId="{34920022-377E-4148-8CC8-1E47BA9B9D82}" destId="{8EFFFF9B-551A-41F1-AF20-AECE3744252D}" srcOrd="0" destOrd="0" presId="urn:microsoft.com/office/officeart/2005/8/layout/lProcess1"/>
    <dgm:cxn modelId="{1431548A-5CFD-4BF4-BE3D-5539E5419D1E}" srcId="{75827570-0A75-4051-B5F9-8FF80D42ED24}" destId="{34920022-377E-4148-8CC8-1E47BA9B9D82}" srcOrd="2" destOrd="0" parTransId="{A5DA564D-D2AB-4A7A-B94E-0640F42BE50C}" sibTransId="{7DCC3683-9210-43FE-B3A4-61C0B203F8F6}"/>
    <dgm:cxn modelId="{D522B101-5E54-479D-A42B-96B26508E925}" type="presOf" srcId="{F1B9909F-78E4-4976-BDD8-9AE0FAC00160}" destId="{BB0D61AF-0B51-49D2-9B21-77DE08321145}" srcOrd="0" destOrd="0" presId="urn:microsoft.com/office/officeart/2005/8/layout/lProcess1"/>
    <dgm:cxn modelId="{FB674EC0-3F9F-427B-A8A2-6FAAFAA1EFED}" type="presOf" srcId="{CAB1FBE0-03B5-4F82-A799-7D730960751F}" destId="{1ED6FC78-6EC2-470A-960D-ACBE6C9B49AB}" srcOrd="0" destOrd="0" presId="urn:microsoft.com/office/officeart/2005/8/layout/lProcess1"/>
    <dgm:cxn modelId="{EC51F4F1-2A58-40EC-9626-76CC2CADCFA1}" srcId="{75827570-0A75-4051-B5F9-8FF80D42ED24}" destId="{B95D3318-ED07-46A7-B16B-7D5732AC7CD0}" srcOrd="1" destOrd="0" parTransId="{D42EA74A-BFE7-4320-AD1C-5E897F9BD5F3}" sibTransId="{B9B572D7-38F3-4789-B366-682641FAF132}"/>
    <dgm:cxn modelId="{2F859F59-9AE8-4CB5-8D22-59E4A906CF50}" srcId="{F1B9909F-78E4-4976-BDD8-9AE0FAC00160}" destId="{FB1B585F-7CD3-477A-9981-F76DA42D3402}" srcOrd="1" destOrd="0" parTransId="{F07806AD-0DCB-4783-A854-907D9AF69E20}" sibTransId="{33A90AEB-EC97-47FD-993A-ED5F1C9B649E}"/>
    <dgm:cxn modelId="{E43FA528-D4A1-433F-A090-5056EA974AAB}" type="presOf" srcId="{7DCC3683-9210-43FE-B3A4-61C0B203F8F6}" destId="{3CE177D2-7656-4147-B33A-8F74E5419B6E}" srcOrd="0" destOrd="0" presId="urn:microsoft.com/office/officeart/2005/8/layout/lProcess1"/>
    <dgm:cxn modelId="{D73AFE0E-9520-4239-B73A-19371F8F8076}" type="presParOf" srcId="{C4D9613A-DDA1-4DE2-A652-4C449E4038CF}" destId="{88594DFB-CD4E-4603-814B-E20465A9374A}" srcOrd="0" destOrd="0" presId="urn:microsoft.com/office/officeart/2005/8/layout/lProcess1"/>
    <dgm:cxn modelId="{FE9378F2-F8E0-4D26-8DBC-C81CDF016FDF}" type="presParOf" srcId="{88594DFB-CD4E-4603-814B-E20465A9374A}" destId="{D2F062FF-F6D2-47DF-ADD3-0E2B0F3CDD03}" srcOrd="0" destOrd="0" presId="urn:microsoft.com/office/officeart/2005/8/layout/lProcess1"/>
    <dgm:cxn modelId="{E049538C-F606-440C-B7F8-3FC38D0B2000}" type="presParOf" srcId="{88594DFB-CD4E-4603-814B-E20465A9374A}" destId="{A74428D4-60F2-448A-ABDD-849EC7FBE6BB}" srcOrd="1" destOrd="0" presId="urn:microsoft.com/office/officeart/2005/8/layout/lProcess1"/>
    <dgm:cxn modelId="{F0E19D7D-604A-4541-87A8-825EC0D349EA}" type="presParOf" srcId="{88594DFB-CD4E-4603-814B-E20465A9374A}" destId="{64811E35-1550-4010-A9F6-8B497FA0A5AC}" srcOrd="2" destOrd="0" presId="urn:microsoft.com/office/officeart/2005/8/layout/lProcess1"/>
    <dgm:cxn modelId="{26A7203D-E658-4465-BEBD-994DCBF05A6B}" type="presParOf" srcId="{88594DFB-CD4E-4603-814B-E20465A9374A}" destId="{FD812841-70B0-49BF-83C8-4E67B77091D7}" srcOrd="3" destOrd="0" presId="urn:microsoft.com/office/officeart/2005/8/layout/lProcess1"/>
    <dgm:cxn modelId="{CCD72F70-E136-4AA9-BE27-AC97E0901C84}" type="presParOf" srcId="{88594DFB-CD4E-4603-814B-E20465A9374A}" destId="{34D23655-4DE0-462B-A97D-33FD890763E6}" srcOrd="4" destOrd="0" presId="urn:microsoft.com/office/officeart/2005/8/layout/lProcess1"/>
    <dgm:cxn modelId="{ADAB8882-FB58-4498-B015-7AFD9B2B145A}" type="presParOf" srcId="{88594DFB-CD4E-4603-814B-E20465A9374A}" destId="{77317913-09DE-4374-A212-96BCD1923D91}" srcOrd="5" destOrd="0" presId="urn:microsoft.com/office/officeart/2005/8/layout/lProcess1"/>
    <dgm:cxn modelId="{D47869A7-96A6-441D-B57A-E2665516CD67}" type="presParOf" srcId="{88594DFB-CD4E-4603-814B-E20465A9374A}" destId="{8EFFFF9B-551A-41F1-AF20-AECE3744252D}" srcOrd="6" destOrd="0" presId="urn:microsoft.com/office/officeart/2005/8/layout/lProcess1"/>
    <dgm:cxn modelId="{D3E2F9AF-0BD5-490D-B231-7F1EF095F7D6}" type="presParOf" srcId="{88594DFB-CD4E-4603-814B-E20465A9374A}" destId="{3CE177D2-7656-4147-B33A-8F74E5419B6E}" srcOrd="7" destOrd="0" presId="urn:microsoft.com/office/officeart/2005/8/layout/lProcess1"/>
    <dgm:cxn modelId="{D4BB055C-8193-441E-9C9F-27699049393F}" type="presParOf" srcId="{88594DFB-CD4E-4603-814B-E20465A9374A}" destId="{66B93C72-FA39-4316-8CC6-A941B3618360}" srcOrd="8" destOrd="0" presId="urn:microsoft.com/office/officeart/2005/8/layout/lProcess1"/>
    <dgm:cxn modelId="{8869717F-8A33-4B44-802D-DDC4C856908B}" type="presParOf" srcId="{C4D9613A-DDA1-4DE2-A652-4C449E4038CF}" destId="{1A6C7D6D-6867-43A5-B698-BE5D1F3BFEB6}" srcOrd="1" destOrd="0" presId="urn:microsoft.com/office/officeart/2005/8/layout/lProcess1"/>
    <dgm:cxn modelId="{0221336C-16EF-4C38-A5B3-ACD4C608555D}" type="presParOf" srcId="{C4D9613A-DDA1-4DE2-A652-4C449E4038CF}" destId="{5A305404-4D17-4FA3-A56B-FA849BF50A03}" srcOrd="2" destOrd="0" presId="urn:microsoft.com/office/officeart/2005/8/layout/lProcess1"/>
    <dgm:cxn modelId="{A320A805-D8C8-4721-8B8E-DEB27D08BDF0}" type="presParOf" srcId="{5A305404-4D17-4FA3-A56B-FA849BF50A03}" destId="{BB0D61AF-0B51-49D2-9B21-77DE08321145}" srcOrd="0" destOrd="0" presId="urn:microsoft.com/office/officeart/2005/8/layout/lProcess1"/>
    <dgm:cxn modelId="{CFD98390-50B3-4272-B3EE-7F8125AB3FB2}" type="presParOf" srcId="{5A305404-4D17-4FA3-A56B-FA849BF50A03}" destId="{038120D8-B831-4E28-A614-E2FB50BB5D3C}" srcOrd="1" destOrd="0" presId="urn:microsoft.com/office/officeart/2005/8/layout/lProcess1"/>
    <dgm:cxn modelId="{BF346D51-26C5-488C-9EC5-F8595955CD9A}" type="presParOf" srcId="{5A305404-4D17-4FA3-A56B-FA849BF50A03}" destId="{E3D6B0A3-EE56-4158-823F-E9F2BADC7E1A}" srcOrd="2" destOrd="0" presId="urn:microsoft.com/office/officeart/2005/8/layout/lProcess1"/>
    <dgm:cxn modelId="{0F9C05AC-4439-4275-97DE-EB00AE5035D4}" type="presParOf" srcId="{5A305404-4D17-4FA3-A56B-FA849BF50A03}" destId="{AF6627CC-88B3-491C-858C-A2AF0B19446E}" srcOrd="3" destOrd="0" presId="urn:microsoft.com/office/officeart/2005/8/layout/lProcess1"/>
    <dgm:cxn modelId="{95945813-DFD0-43D7-B5F6-7DEAABF4F802}" type="presParOf" srcId="{5A305404-4D17-4FA3-A56B-FA849BF50A03}" destId="{DCE416C2-1706-4B8D-8080-18B1C9C5C37A}" srcOrd="4" destOrd="0" presId="urn:microsoft.com/office/officeart/2005/8/layout/lProcess1"/>
    <dgm:cxn modelId="{DD863317-6D28-445F-820F-D1A9AD04CBE2}" type="presParOf" srcId="{5A305404-4D17-4FA3-A56B-FA849BF50A03}" destId="{8DC040DA-5F8A-416F-8505-E34BA7D9A5C0}" srcOrd="5" destOrd="0" presId="urn:microsoft.com/office/officeart/2005/8/layout/lProcess1"/>
    <dgm:cxn modelId="{4F2E311C-106A-4D0D-99DE-C3D89A3C7155}" type="presParOf" srcId="{5A305404-4D17-4FA3-A56B-FA849BF50A03}" destId="{9300DF7E-D1B0-4214-9F86-19FD68F6B67B}" srcOrd="6" destOrd="0" presId="urn:microsoft.com/office/officeart/2005/8/layout/lProcess1"/>
    <dgm:cxn modelId="{6900EBBC-14BB-4292-AF48-7075C4C87970}" type="presParOf" srcId="{5A305404-4D17-4FA3-A56B-FA849BF50A03}" destId="{1950F777-1998-4AC2-A671-2029BF80918A}" srcOrd="7" destOrd="0" presId="urn:microsoft.com/office/officeart/2005/8/layout/lProcess1"/>
    <dgm:cxn modelId="{1848354B-3313-4E4C-A8C1-B4106817378D}" type="presParOf" srcId="{5A305404-4D17-4FA3-A56B-FA849BF50A03}" destId="{1ED6FC78-6EC2-470A-960D-ACBE6C9B49AB}" srcOrd="8"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508E8E2-DE29-44B7-9AC5-2E681C3D1048}"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n-US"/>
        </a:p>
      </dgm:t>
    </dgm:pt>
    <dgm:pt modelId="{96891E9A-16CE-46A4-B7B3-F781F6ED07FF}">
      <dgm:prSet phldrT="[Text]" custT="1"/>
      <dgm:spPr/>
      <dgm:t>
        <a:bodyPr/>
        <a:lstStyle/>
        <a:p>
          <a:r>
            <a:rPr lang="en-US" sz="3600" b="1" dirty="0" smtClean="0"/>
            <a:t>Annual</a:t>
          </a:r>
        </a:p>
        <a:p>
          <a:r>
            <a:rPr lang="en-US" sz="3600" b="1" dirty="0" smtClean="0"/>
            <a:t>Limits</a:t>
          </a:r>
          <a:endParaRPr lang="en-US" sz="3600" b="1" dirty="0"/>
        </a:p>
      </dgm:t>
    </dgm:pt>
    <dgm:pt modelId="{1A7DD22D-F0E0-4B84-B2E2-EC4C397179E1}" type="parTrans" cxnId="{83FFE427-6E75-4547-9F45-F2E0765CC9B5}">
      <dgm:prSet/>
      <dgm:spPr/>
      <dgm:t>
        <a:bodyPr/>
        <a:lstStyle/>
        <a:p>
          <a:endParaRPr lang="en-US"/>
        </a:p>
      </dgm:t>
    </dgm:pt>
    <dgm:pt modelId="{F66FFEED-48AF-4E5F-BEAC-0369C415F7A1}" type="sibTrans" cxnId="{83FFE427-6E75-4547-9F45-F2E0765CC9B5}">
      <dgm:prSet/>
      <dgm:spPr/>
      <dgm:t>
        <a:bodyPr/>
        <a:lstStyle/>
        <a:p>
          <a:endParaRPr lang="en-US"/>
        </a:p>
      </dgm:t>
    </dgm:pt>
    <dgm:pt modelId="{8DCEFEC4-C8D1-401D-A0D5-CDF66EC8F5F5}">
      <dgm:prSet phldrT="[Text]" custT="1"/>
      <dgm:spPr/>
      <dgm:t>
        <a:bodyPr/>
        <a:lstStyle/>
        <a:p>
          <a:pPr algn="l"/>
          <a:r>
            <a:rPr lang="en-US" sz="1600" dirty="0" smtClean="0"/>
            <a:t>No more than $8,500 in </a:t>
          </a:r>
          <a:r>
            <a:rPr lang="en-US" sz="1600" dirty="0" smtClean="0"/>
            <a:t>subsidized</a:t>
          </a:r>
          <a:endParaRPr lang="en-US" sz="1600" dirty="0"/>
        </a:p>
      </dgm:t>
    </dgm:pt>
    <dgm:pt modelId="{DA75E80B-1384-47E0-BB79-08BDE043D7C0}" type="parTrans" cxnId="{52837592-0641-4B3F-BA9F-821BA2B73D50}">
      <dgm:prSet/>
      <dgm:spPr/>
      <dgm:t>
        <a:bodyPr/>
        <a:lstStyle/>
        <a:p>
          <a:endParaRPr lang="en-US"/>
        </a:p>
      </dgm:t>
    </dgm:pt>
    <dgm:pt modelId="{5110A7E9-991C-4669-9BAD-E193ABAC51AA}" type="sibTrans" cxnId="{52837592-0641-4B3F-BA9F-821BA2B73D50}">
      <dgm:prSet/>
      <dgm:spPr/>
      <dgm:t>
        <a:bodyPr/>
        <a:lstStyle/>
        <a:p>
          <a:endParaRPr lang="en-US"/>
        </a:p>
      </dgm:t>
    </dgm:pt>
    <dgm:pt modelId="{452EF439-6D61-4556-8C91-5AEE8BA10C3E}">
      <dgm:prSet phldrT="[Text]" custT="1"/>
      <dgm:spPr/>
      <dgm:t>
        <a:bodyPr/>
        <a:lstStyle/>
        <a:p>
          <a:r>
            <a:rPr lang="en-US" sz="3600" b="1" dirty="0" smtClean="0"/>
            <a:t>Graduate PLUS Loan</a:t>
          </a:r>
          <a:endParaRPr lang="en-US" sz="3600" b="1" dirty="0"/>
        </a:p>
      </dgm:t>
    </dgm:pt>
    <dgm:pt modelId="{5919DE70-D139-4B72-9673-736DBB9103CB}" type="parTrans" cxnId="{C9BCD69C-744B-4BEF-93C2-7403F9597A9E}">
      <dgm:prSet/>
      <dgm:spPr/>
      <dgm:t>
        <a:bodyPr/>
        <a:lstStyle/>
        <a:p>
          <a:endParaRPr lang="en-US"/>
        </a:p>
      </dgm:t>
    </dgm:pt>
    <dgm:pt modelId="{24487CD4-B596-4466-952B-70DC2097D7FA}" type="sibTrans" cxnId="{C9BCD69C-744B-4BEF-93C2-7403F9597A9E}">
      <dgm:prSet/>
      <dgm:spPr/>
      <dgm:t>
        <a:bodyPr/>
        <a:lstStyle/>
        <a:p>
          <a:endParaRPr lang="en-US"/>
        </a:p>
      </dgm:t>
    </dgm:pt>
    <dgm:pt modelId="{B71480B4-4670-4DA4-920F-98015A86FFB5}">
      <dgm:prSet phldrT="[Text]" custT="1"/>
      <dgm:spPr/>
      <dgm:t>
        <a:bodyPr/>
        <a:lstStyle/>
        <a:p>
          <a:r>
            <a:rPr lang="en-US" sz="1400" dirty="0" smtClean="0"/>
            <a:t>A Loan in the name of the student</a:t>
          </a:r>
          <a:endParaRPr lang="en-US" sz="1400" dirty="0"/>
        </a:p>
      </dgm:t>
    </dgm:pt>
    <dgm:pt modelId="{CEBBC4AE-ACCD-4C83-B744-0B53AA2EF746}" type="parTrans" cxnId="{D2C123C8-00AF-4897-9373-C281D77E01C5}">
      <dgm:prSet/>
      <dgm:spPr/>
      <dgm:t>
        <a:bodyPr/>
        <a:lstStyle/>
        <a:p>
          <a:endParaRPr lang="en-US"/>
        </a:p>
      </dgm:t>
    </dgm:pt>
    <dgm:pt modelId="{7FFE7DEE-5369-406A-9179-868EB4AB4814}" type="sibTrans" cxnId="{D2C123C8-00AF-4897-9373-C281D77E01C5}">
      <dgm:prSet/>
      <dgm:spPr/>
      <dgm:t>
        <a:bodyPr/>
        <a:lstStyle/>
        <a:p>
          <a:endParaRPr lang="en-US"/>
        </a:p>
      </dgm:t>
    </dgm:pt>
    <dgm:pt modelId="{D8F0D85D-6D1F-46C5-A5BF-E1E78CE4B49F}">
      <dgm:prSet phldrT="[Text]" custT="1"/>
      <dgm:spPr/>
      <dgm:t>
        <a:bodyPr/>
        <a:lstStyle/>
        <a:p>
          <a:r>
            <a:rPr lang="en-US" sz="1400" dirty="0" smtClean="0"/>
            <a:t>Accrues interest upon disbursement</a:t>
          </a:r>
          <a:endParaRPr lang="en-US" sz="1400" dirty="0"/>
        </a:p>
      </dgm:t>
    </dgm:pt>
    <dgm:pt modelId="{873A2BD7-86A8-4702-973C-45071E3750F4}" type="parTrans" cxnId="{8D42124C-63E7-4BCE-84DE-08FE88E63CD4}">
      <dgm:prSet/>
      <dgm:spPr/>
      <dgm:t>
        <a:bodyPr/>
        <a:lstStyle/>
        <a:p>
          <a:endParaRPr lang="en-US"/>
        </a:p>
      </dgm:t>
    </dgm:pt>
    <dgm:pt modelId="{B6E1187A-894D-4F90-B273-7A7D9161DDF9}" type="sibTrans" cxnId="{8D42124C-63E7-4BCE-84DE-08FE88E63CD4}">
      <dgm:prSet/>
      <dgm:spPr/>
      <dgm:t>
        <a:bodyPr/>
        <a:lstStyle/>
        <a:p>
          <a:endParaRPr lang="en-US"/>
        </a:p>
      </dgm:t>
    </dgm:pt>
    <dgm:pt modelId="{84ADC55A-EC60-439B-B7B9-2716078CEDC0}">
      <dgm:prSet phldrT="[Text]" custT="1"/>
      <dgm:spPr/>
      <dgm:t>
        <a:bodyPr/>
        <a:lstStyle/>
        <a:p>
          <a:r>
            <a:rPr lang="en-US" sz="1400" dirty="0" smtClean="0"/>
            <a:t>Credit based</a:t>
          </a:r>
          <a:endParaRPr lang="en-US" sz="1400" dirty="0"/>
        </a:p>
      </dgm:t>
    </dgm:pt>
    <dgm:pt modelId="{482F3B6D-BB09-4B7D-B7FC-40D9B215CD1E}" type="parTrans" cxnId="{37C5F46C-D79E-48B0-85B0-5C24B0E9323F}">
      <dgm:prSet/>
      <dgm:spPr/>
      <dgm:t>
        <a:bodyPr/>
        <a:lstStyle/>
        <a:p>
          <a:endParaRPr lang="en-US"/>
        </a:p>
      </dgm:t>
    </dgm:pt>
    <dgm:pt modelId="{467AF1FC-D9BC-4464-925B-324A1CE750CB}" type="sibTrans" cxnId="{37C5F46C-D79E-48B0-85B0-5C24B0E9323F}">
      <dgm:prSet/>
      <dgm:spPr/>
      <dgm:t>
        <a:bodyPr/>
        <a:lstStyle/>
        <a:p>
          <a:endParaRPr lang="en-US"/>
        </a:p>
      </dgm:t>
    </dgm:pt>
    <dgm:pt modelId="{B308E5B2-373A-408E-B197-C32769DD6CC4}">
      <dgm:prSet phldrT="[Text]" custT="1"/>
      <dgm:spPr/>
      <dgm:t>
        <a:bodyPr/>
        <a:lstStyle/>
        <a:p>
          <a:r>
            <a:rPr lang="en-US" sz="1400" dirty="0" smtClean="0"/>
            <a:t>Not based on financial need</a:t>
          </a:r>
          <a:endParaRPr lang="en-US" sz="1400" dirty="0"/>
        </a:p>
      </dgm:t>
    </dgm:pt>
    <dgm:pt modelId="{610C4D39-75AE-4B29-B41D-CD2E1C2F24E7}" type="parTrans" cxnId="{357B99DC-72C7-4B5D-830D-AAC72718B3DE}">
      <dgm:prSet/>
      <dgm:spPr/>
      <dgm:t>
        <a:bodyPr/>
        <a:lstStyle/>
        <a:p>
          <a:endParaRPr lang="en-US"/>
        </a:p>
      </dgm:t>
    </dgm:pt>
    <dgm:pt modelId="{32E01CF7-188B-408D-B33A-3D2AFAFC3B0B}" type="sibTrans" cxnId="{357B99DC-72C7-4B5D-830D-AAC72718B3DE}">
      <dgm:prSet/>
      <dgm:spPr/>
      <dgm:t>
        <a:bodyPr/>
        <a:lstStyle/>
        <a:p>
          <a:endParaRPr lang="en-US"/>
        </a:p>
      </dgm:t>
    </dgm:pt>
    <dgm:pt modelId="{2B32525C-6A5B-4C1D-93BC-32F8B58E189D}">
      <dgm:prSet phldrT="[Text]" custT="1"/>
      <dgm:spPr/>
      <dgm:t>
        <a:bodyPr/>
        <a:lstStyle/>
        <a:p>
          <a:r>
            <a:rPr lang="en-US" sz="1400" dirty="0" smtClean="0"/>
            <a:t>Cannot exceed UNM’s cost of attendance</a:t>
          </a:r>
          <a:endParaRPr lang="en-US" sz="1400" dirty="0"/>
        </a:p>
      </dgm:t>
    </dgm:pt>
    <dgm:pt modelId="{77F2F2DC-C9F8-4855-88EC-656AA9F64558}" type="parTrans" cxnId="{674B090F-43CB-4FF4-AA13-BAF1D1E4FA13}">
      <dgm:prSet/>
      <dgm:spPr/>
      <dgm:t>
        <a:bodyPr/>
        <a:lstStyle/>
        <a:p>
          <a:endParaRPr lang="en-US"/>
        </a:p>
      </dgm:t>
    </dgm:pt>
    <dgm:pt modelId="{BBBABB64-D8F4-4B47-8D7F-6C717E274F91}" type="sibTrans" cxnId="{674B090F-43CB-4FF4-AA13-BAF1D1E4FA13}">
      <dgm:prSet/>
      <dgm:spPr/>
      <dgm:t>
        <a:bodyPr/>
        <a:lstStyle/>
        <a:p>
          <a:endParaRPr lang="en-US"/>
        </a:p>
      </dgm:t>
    </dgm:pt>
    <dgm:pt modelId="{5BF267BC-0E75-47AE-84DC-831D08697E5F}">
      <dgm:prSet phldrT="[Text]" custT="1"/>
      <dgm:spPr/>
      <dgm:t>
        <a:bodyPr/>
        <a:lstStyle/>
        <a:p>
          <a:r>
            <a:rPr lang="en-US" sz="1400" dirty="0" smtClean="0"/>
            <a:t>Requires payment within 45 days after disbursement</a:t>
          </a:r>
          <a:endParaRPr lang="en-US" sz="1400" dirty="0"/>
        </a:p>
      </dgm:t>
    </dgm:pt>
    <dgm:pt modelId="{F1A7FDAE-F1A9-4F31-A77D-53B700D3DA2D}" type="parTrans" cxnId="{5E4561D3-E36F-4FF4-8227-E7236A23F714}">
      <dgm:prSet/>
      <dgm:spPr/>
      <dgm:t>
        <a:bodyPr/>
        <a:lstStyle/>
        <a:p>
          <a:endParaRPr lang="en-US"/>
        </a:p>
      </dgm:t>
    </dgm:pt>
    <dgm:pt modelId="{B16C05BD-F57D-4CFB-9B47-5331EEC5BC48}" type="sibTrans" cxnId="{5E4561D3-E36F-4FF4-8227-E7236A23F714}">
      <dgm:prSet/>
      <dgm:spPr/>
      <dgm:t>
        <a:bodyPr/>
        <a:lstStyle/>
        <a:p>
          <a:endParaRPr lang="en-US"/>
        </a:p>
      </dgm:t>
    </dgm:pt>
    <dgm:pt modelId="{3AF9C133-6078-484E-AFD2-6A08F786C95D}">
      <dgm:prSet phldrT="[Text]" custT="1"/>
      <dgm:spPr/>
      <dgm:t>
        <a:bodyPr/>
        <a:lstStyle/>
        <a:p>
          <a:r>
            <a:rPr lang="en-US" sz="1400" dirty="0" smtClean="0"/>
            <a:t>Student can request a deferment while in school, interest does still accrue</a:t>
          </a:r>
          <a:endParaRPr lang="en-US" sz="1400" dirty="0"/>
        </a:p>
      </dgm:t>
    </dgm:pt>
    <dgm:pt modelId="{CB7B9264-8537-4388-9D71-76368AFD5399}" type="parTrans" cxnId="{DB0E92A3-6E86-4513-B6F8-50C1BE13291C}">
      <dgm:prSet/>
      <dgm:spPr/>
      <dgm:t>
        <a:bodyPr/>
        <a:lstStyle/>
        <a:p>
          <a:endParaRPr lang="en-US"/>
        </a:p>
      </dgm:t>
    </dgm:pt>
    <dgm:pt modelId="{CCB25F9A-241D-4E51-B62D-EB06CF3F58DB}" type="sibTrans" cxnId="{DB0E92A3-6E86-4513-B6F8-50C1BE13291C}">
      <dgm:prSet/>
      <dgm:spPr/>
      <dgm:t>
        <a:bodyPr/>
        <a:lstStyle/>
        <a:p>
          <a:endParaRPr lang="en-US"/>
        </a:p>
      </dgm:t>
    </dgm:pt>
    <dgm:pt modelId="{9CF7F2E1-A1AA-4420-BD81-8ACC46DAE96D}">
      <dgm:prSet phldrT="[Text]" custT="1"/>
      <dgm:spPr/>
      <dgm:t>
        <a:bodyPr/>
        <a:lstStyle/>
        <a:p>
          <a:pPr algn="l"/>
          <a:endParaRPr lang="en-US" sz="1600" dirty="0"/>
        </a:p>
      </dgm:t>
    </dgm:pt>
    <dgm:pt modelId="{78E80167-4907-460E-82C8-88DD4DF6845F}" type="parTrans" cxnId="{43145352-A03E-4A10-BF68-5E80CEF3C6FA}">
      <dgm:prSet/>
      <dgm:spPr/>
      <dgm:t>
        <a:bodyPr/>
        <a:lstStyle/>
        <a:p>
          <a:endParaRPr lang="en-US"/>
        </a:p>
      </dgm:t>
    </dgm:pt>
    <dgm:pt modelId="{4B0B0198-FA26-43AB-A782-F254A2D1BC28}" type="sibTrans" cxnId="{43145352-A03E-4A10-BF68-5E80CEF3C6FA}">
      <dgm:prSet/>
      <dgm:spPr/>
      <dgm:t>
        <a:bodyPr/>
        <a:lstStyle/>
        <a:p>
          <a:endParaRPr lang="en-US"/>
        </a:p>
      </dgm:t>
    </dgm:pt>
    <dgm:pt modelId="{E859E45B-3A63-4A50-998F-752888C80ED0}">
      <dgm:prSet phldrT="[Text]" custT="1"/>
      <dgm:spPr/>
      <dgm:t>
        <a:bodyPr/>
        <a:lstStyle/>
        <a:p>
          <a:pPr algn="l"/>
          <a:endParaRPr lang="en-US" sz="1600" dirty="0"/>
        </a:p>
      </dgm:t>
    </dgm:pt>
    <dgm:pt modelId="{E8DF2F20-548A-4025-8EB8-B0D521D73D0B}" type="parTrans" cxnId="{D1E3EED8-54E4-49A1-B633-A1C71DD86D9C}">
      <dgm:prSet/>
      <dgm:spPr/>
      <dgm:t>
        <a:bodyPr/>
        <a:lstStyle/>
        <a:p>
          <a:endParaRPr lang="en-US"/>
        </a:p>
      </dgm:t>
    </dgm:pt>
    <dgm:pt modelId="{28D6F408-51FA-4028-917D-1CE02E2A4F33}" type="sibTrans" cxnId="{D1E3EED8-54E4-49A1-B633-A1C71DD86D9C}">
      <dgm:prSet/>
      <dgm:spPr/>
      <dgm:t>
        <a:bodyPr/>
        <a:lstStyle/>
        <a:p>
          <a:endParaRPr lang="en-US"/>
        </a:p>
      </dgm:t>
    </dgm:pt>
    <dgm:pt modelId="{8AA6545C-B458-4A3B-9B3A-1F4D4322B555}">
      <dgm:prSet phldrT="[Text]" custT="1"/>
      <dgm:spPr/>
      <dgm:t>
        <a:bodyPr/>
        <a:lstStyle/>
        <a:p>
          <a:pPr algn="l"/>
          <a:r>
            <a:rPr lang="en-US" sz="1600" dirty="0" smtClean="0"/>
            <a:t>$20,500</a:t>
          </a:r>
          <a:endParaRPr lang="en-US" sz="1600" dirty="0"/>
        </a:p>
      </dgm:t>
    </dgm:pt>
    <dgm:pt modelId="{36760F5E-2830-4507-A12C-6F54A683B37E}" type="parTrans" cxnId="{948EF008-FBB8-4269-A3D7-A58E06CCDBC9}">
      <dgm:prSet/>
      <dgm:spPr/>
      <dgm:t>
        <a:bodyPr/>
        <a:lstStyle/>
        <a:p>
          <a:endParaRPr lang="en-US"/>
        </a:p>
      </dgm:t>
    </dgm:pt>
    <dgm:pt modelId="{6F46D3D0-19F4-4B72-9A45-C11EA6D59DC1}" type="sibTrans" cxnId="{948EF008-FBB8-4269-A3D7-A58E06CCDBC9}">
      <dgm:prSet/>
      <dgm:spPr/>
      <dgm:t>
        <a:bodyPr/>
        <a:lstStyle/>
        <a:p>
          <a:endParaRPr lang="en-US"/>
        </a:p>
      </dgm:t>
    </dgm:pt>
    <dgm:pt modelId="{87E1B330-46B1-45D6-8D04-AAFFA6799087}">
      <dgm:prSet phldrT="[Text]" custT="1"/>
      <dgm:spPr/>
      <dgm:t>
        <a:bodyPr/>
        <a:lstStyle/>
        <a:p>
          <a:pPr algn="l"/>
          <a:r>
            <a:rPr lang="en-US" sz="1600" dirty="0" smtClean="0"/>
            <a:t>Subsidized available through 2011-2012 only</a:t>
          </a:r>
          <a:endParaRPr lang="en-US" sz="1600" dirty="0"/>
        </a:p>
      </dgm:t>
    </dgm:pt>
    <dgm:pt modelId="{D7583FA1-1838-4637-8FDB-37A7380D1BFA}" type="parTrans" cxnId="{99C910B2-3175-4098-9278-D9CD51AEF3D9}">
      <dgm:prSet/>
      <dgm:spPr/>
    </dgm:pt>
    <dgm:pt modelId="{5511ABC7-88E2-4D06-88F8-0D0A96829613}" type="sibTrans" cxnId="{99C910B2-3175-4098-9278-D9CD51AEF3D9}">
      <dgm:prSet/>
      <dgm:spPr/>
    </dgm:pt>
    <dgm:pt modelId="{FDDF38AA-9AFF-4AC7-8FFE-FCB4D758F192}">
      <dgm:prSet phldrT="[Text]" custT="1"/>
      <dgm:spPr/>
      <dgm:t>
        <a:bodyPr/>
        <a:lstStyle/>
        <a:p>
          <a:pPr algn="l"/>
          <a:r>
            <a:rPr lang="en-US" sz="1600" dirty="0" smtClean="0"/>
            <a:t>Overall limits will remain $20,500 after 11/12</a:t>
          </a:r>
          <a:endParaRPr lang="en-US" sz="1600" dirty="0"/>
        </a:p>
      </dgm:t>
    </dgm:pt>
    <dgm:pt modelId="{B97AE495-F303-4213-94E5-028D52394A49}" type="parTrans" cxnId="{B0BF8033-35E4-4025-939C-2BA71AACF1FA}">
      <dgm:prSet/>
      <dgm:spPr/>
    </dgm:pt>
    <dgm:pt modelId="{17411CCC-371B-4E99-8DE3-F00302357E3B}" type="sibTrans" cxnId="{B0BF8033-35E4-4025-939C-2BA71AACF1FA}">
      <dgm:prSet/>
      <dgm:spPr/>
    </dgm:pt>
    <dgm:pt modelId="{21BA8ACE-F598-4A6B-A563-CEC7D65798E2}" type="pres">
      <dgm:prSet presAssocID="{A508E8E2-DE29-44B7-9AC5-2E681C3D1048}" presName="Name0" presStyleCnt="0">
        <dgm:presLayoutVars>
          <dgm:dir/>
          <dgm:animLvl val="lvl"/>
          <dgm:resizeHandles/>
        </dgm:presLayoutVars>
      </dgm:prSet>
      <dgm:spPr/>
      <dgm:t>
        <a:bodyPr/>
        <a:lstStyle/>
        <a:p>
          <a:endParaRPr lang="en-US"/>
        </a:p>
      </dgm:t>
    </dgm:pt>
    <dgm:pt modelId="{9B859C11-D05B-4F0E-9F5D-9E643E112F5D}" type="pres">
      <dgm:prSet presAssocID="{96891E9A-16CE-46A4-B7B3-F781F6ED07FF}" presName="linNode" presStyleCnt="0"/>
      <dgm:spPr/>
    </dgm:pt>
    <dgm:pt modelId="{3070FD63-BE9C-43C7-876A-5CC334ACEBA5}" type="pres">
      <dgm:prSet presAssocID="{96891E9A-16CE-46A4-B7B3-F781F6ED07FF}" presName="parentShp" presStyleLbl="node1" presStyleIdx="0" presStyleCnt="2">
        <dgm:presLayoutVars>
          <dgm:bulletEnabled val="1"/>
        </dgm:presLayoutVars>
      </dgm:prSet>
      <dgm:spPr/>
      <dgm:t>
        <a:bodyPr/>
        <a:lstStyle/>
        <a:p>
          <a:endParaRPr lang="en-US"/>
        </a:p>
      </dgm:t>
    </dgm:pt>
    <dgm:pt modelId="{8161CE05-FBBC-40E0-9F94-80283A08E964}" type="pres">
      <dgm:prSet presAssocID="{96891E9A-16CE-46A4-B7B3-F781F6ED07FF}" presName="childShp" presStyleLbl="bgAccFollowNode1" presStyleIdx="0" presStyleCnt="2">
        <dgm:presLayoutVars>
          <dgm:bulletEnabled val="1"/>
        </dgm:presLayoutVars>
      </dgm:prSet>
      <dgm:spPr/>
      <dgm:t>
        <a:bodyPr/>
        <a:lstStyle/>
        <a:p>
          <a:endParaRPr lang="en-US"/>
        </a:p>
      </dgm:t>
    </dgm:pt>
    <dgm:pt modelId="{6FF6D6FF-E97D-46F3-B3C1-295C0EB4C455}" type="pres">
      <dgm:prSet presAssocID="{F66FFEED-48AF-4E5F-BEAC-0369C415F7A1}" presName="spacing" presStyleCnt="0"/>
      <dgm:spPr/>
    </dgm:pt>
    <dgm:pt modelId="{DA43DA3A-0CB9-43DB-8173-B5D4E8F73A14}" type="pres">
      <dgm:prSet presAssocID="{452EF439-6D61-4556-8C91-5AEE8BA10C3E}" presName="linNode" presStyleCnt="0"/>
      <dgm:spPr/>
    </dgm:pt>
    <dgm:pt modelId="{5694A65A-E553-4D01-BE78-C202521C8739}" type="pres">
      <dgm:prSet presAssocID="{452EF439-6D61-4556-8C91-5AEE8BA10C3E}" presName="parentShp" presStyleLbl="node1" presStyleIdx="1" presStyleCnt="2">
        <dgm:presLayoutVars>
          <dgm:bulletEnabled val="1"/>
        </dgm:presLayoutVars>
      </dgm:prSet>
      <dgm:spPr/>
      <dgm:t>
        <a:bodyPr/>
        <a:lstStyle/>
        <a:p>
          <a:endParaRPr lang="en-US"/>
        </a:p>
      </dgm:t>
    </dgm:pt>
    <dgm:pt modelId="{5530FC6F-FE9A-4CA3-B332-180B5D8D5AAE}" type="pres">
      <dgm:prSet presAssocID="{452EF439-6D61-4556-8C91-5AEE8BA10C3E}" presName="childShp" presStyleLbl="bgAccFollowNode1" presStyleIdx="1" presStyleCnt="2" custLinFactNeighborY="425">
        <dgm:presLayoutVars>
          <dgm:bulletEnabled val="1"/>
        </dgm:presLayoutVars>
      </dgm:prSet>
      <dgm:spPr/>
      <dgm:t>
        <a:bodyPr/>
        <a:lstStyle/>
        <a:p>
          <a:endParaRPr lang="en-US"/>
        </a:p>
      </dgm:t>
    </dgm:pt>
  </dgm:ptLst>
  <dgm:cxnLst>
    <dgm:cxn modelId="{B0BF8033-35E4-4025-939C-2BA71AACF1FA}" srcId="{96891E9A-16CE-46A4-B7B3-F781F6ED07FF}" destId="{FDDF38AA-9AFF-4AC7-8FFE-FCB4D758F192}" srcOrd="5" destOrd="0" parTransId="{B97AE495-F303-4213-94E5-028D52394A49}" sibTransId="{17411CCC-371B-4E99-8DE3-F00302357E3B}"/>
    <dgm:cxn modelId="{9806B9A2-C53A-4251-A9F0-E848E1AD3316}" type="presOf" srcId="{87E1B330-46B1-45D6-8D04-AAFFA6799087}" destId="{8161CE05-FBBC-40E0-9F94-80283A08E964}" srcOrd="0" destOrd="4" presId="urn:microsoft.com/office/officeart/2005/8/layout/vList6"/>
    <dgm:cxn modelId="{A7D236E2-6668-4C05-AAE9-09FF9F40C167}" type="presOf" srcId="{3AF9C133-6078-484E-AFD2-6A08F786C95D}" destId="{5530FC6F-FE9A-4CA3-B332-180B5D8D5AAE}" srcOrd="0" destOrd="6" presId="urn:microsoft.com/office/officeart/2005/8/layout/vList6"/>
    <dgm:cxn modelId="{37C5F46C-D79E-48B0-85B0-5C24B0E9323F}" srcId="{452EF439-6D61-4556-8C91-5AEE8BA10C3E}" destId="{84ADC55A-EC60-439B-B7B9-2716078CEDC0}" srcOrd="1" destOrd="0" parTransId="{482F3B6D-BB09-4B7D-B7FC-40D9B215CD1E}" sibTransId="{467AF1FC-D9BC-4464-925B-324A1CE750CB}"/>
    <dgm:cxn modelId="{D2C123C8-00AF-4897-9373-C281D77E01C5}" srcId="{452EF439-6D61-4556-8C91-5AEE8BA10C3E}" destId="{B71480B4-4670-4DA4-920F-98015A86FFB5}" srcOrd="0" destOrd="0" parTransId="{CEBBC4AE-ACCD-4C83-B744-0B53AA2EF746}" sibTransId="{7FFE7DEE-5369-406A-9179-868EB4AB4814}"/>
    <dgm:cxn modelId="{6EF89AEC-F283-403C-81A2-57A83E629C46}" type="presOf" srcId="{B308E5B2-373A-408E-B197-C32769DD6CC4}" destId="{5530FC6F-FE9A-4CA3-B332-180B5D8D5AAE}" srcOrd="0" destOrd="2" presId="urn:microsoft.com/office/officeart/2005/8/layout/vList6"/>
    <dgm:cxn modelId="{43145352-A03E-4A10-BF68-5E80CEF3C6FA}" srcId="{96891E9A-16CE-46A4-B7B3-F781F6ED07FF}" destId="{9CF7F2E1-A1AA-4420-BD81-8ACC46DAE96D}" srcOrd="0" destOrd="0" parTransId="{78E80167-4907-460E-82C8-88DD4DF6845F}" sibTransId="{4B0B0198-FA26-43AB-A782-F254A2D1BC28}"/>
    <dgm:cxn modelId="{A68FC9E5-3DA2-4960-B4D2-20BD39B133B9}" type="presOf" srcId="{FDDF38AA-9AFF-4AC7-8FFE-FCB4D758F192}" destId="{8161CE05-FBBC-40E0-9F94-80283A08E964}" srcOrd="0" destOrd="5" presId="urn:microsoft.com/office/officeart/2005/8/layout/vList6"/>
    <dgm:cxn modelId="{DB0E92A3-6E86-4513-B6F8-50C1BE13291C}" srcId="{452EF439-6D61-4556-8C91-5AEE8BA10C3E}" destId="{3AF9C133-6078-484E-AFD2-6A08F786C95D}" srcOrd="6" destOrd="0" parTransId="{CB7B9264-8537-4388-9D71-76368AFD5399}" sibTransId="{CCB25F9A-241D-4E51-B62D-EB06CF3F58DB}"/>
    <dgm:cxn modelId="{99C910B2-3175-4098-9278-D9CD51AEF3D9}" srcId="{96891E9A-16CE-46A4-B7B3-F781F6ED07FF}" destId="{87E1B330-46B1-45D6-8D04-AAFFA6799087}" srcOrd="4" destOrd="0" parTransId="{D7583FA1-1838-4637-8FDB-37A7380D1BFA}" sibTransId="{5511ABC7-88E2-4D06-88F8-0D0A96829613}"/>
    <dgm:cxn modelId="{8D42124C-63E7-4BCE-84DE-08FE88E63CD4}" srcId="{452EF439-6D61-4556-8C91-5AEE8BA10C3E}" destId="{D8F0D85D-6D1F-46C5-A5BF-E1E78CE4B49F}" srcOrd="4" destOrd="0" parTransId="{873A2BD7-86A8-4702-973C-45071E3750F4}" sibTransId="{B6E1187A-894D-4F90-B273-7A7D9161DDF9}"/>
    <dgm:cxn modelId="{0FC81FAA-551B-4FC2-B7B5-7BDBC9C13A33}" type="presOf" srcId="{A508E8E2-DE29-44B7-9AC5-2E681C3D1048}" destId="{21BA8ACE-F598-4A6B-A563-CEC7D65798E2}" srcOrd="0" destOrd="0" presId="urn:microsoft.com/office/officeart/2005/8/layout/vList6"/>
    <dgm:cxn modelId="{357B99DC-72C7-4B5D-830D-AAC72718B3DE}" srcId="{452EF439-6D61-4556-8C91-5AEE8BA10C3E}" destId="{B308E5B2-373A-408E-B197-C32769DD6CC4}" srcOrd="2" destOrd="0" parTransId="{610C4D39-75AE-4B29-B41D-CD2E1C2F24E7}" sibTransId="{32E01CF7-188B-408D-B33A-3D2AFAFC3B0B}"/>
    <dgm:cxn modelId="{F32A6E34-6941-4A49-9045-F3BE6997F3F1}" type="presOf" srcId="{D8F0D85D-6D1F-46C5-A5BF-E1E78CE4B49F}" destId="{5530FC6F-FE9A-4CA3-B332-180B5D8D5AAE}" srcOrd="0" destOrd="4" presId="urn:microsoft.com/office/officeart/2005/8/layout/vList6"/>
    <dgm:cxn modelId="{E5A7F6C3-58CF-47B1-9BA9-12EF8E3B6409}" type="presOf" srcId="{8AA6545C-B458-4A3B-9B3A-1F4D4322B555}" destId="{8161CE05-FBBC-40E0-9F94-80283A08E964}" srcOrd="0" destOrd="2" presId="urn:microsoft.com/office/officeart/2005/8/layout/vList6"/>
    <dgm:cxn modelId="{252CBF2F-E193-4271-99D3-92E8E72E9614}" type="presOf" srcId="{84ADC55A-EC60-439B-B7B9-2716078CEDC0}" destId="{5530FC6F-FE9A-4CA3-B332-180B5D8D5AAE}" srcOrd="0" destOrd="1" presId="urn:microsoft.com/office/officeart/2005/8/layout/vList6"/>
    <dgm:cxn modelId="{D577F18A-946E-4A0E-96C8-66DAD2B966B8}" type="presOf" srcId="{8DCEFEC4-C8D1-401D-A0D5-CDF66EC8F5F5}" destId="{8161CE05-FBBC-40E0-9F94-80283A08E964}" srcOrd="0" destOrd="3" presId="urn:microsoft.com/office/officeart/2005/8/layout/vList6"/>
    <dgm:cxn modelId="{D1E3EED8-54E4-49A1-B633-A1C71DD86D9C}" srcId="{96891E9A-16CE-46A4-B7B3-F781F6ED07FF}" destId="{E859E45B-3A63-4A50-998F-752888C80ED0}" srcOrd="1" destOrd="0" parTransId="{E8DF2F20-548A-4025-8EB8-B0D521D73D0B}" sibTransId="{28D6F408-51FA-4028-917D-1CE02E2A4F33}"/>
    <dgm:cxn modelId="{30D10242-BF60-46A6-93F1-AB3C10DA4FD4}" type="presOf" srcId="{E859E45B-3A63-4A50-998F-752888C80ED0}" destId="{8161CE05-FBBC-40E0-9F94-80283A08E964}" srcOrd="0" destOrd="1" presId="urn:microsoft.com/office/officeart/2005/8/layout/vList6"/>
    <dgm:cxn modelId="{52837592-0641-4B3F-BA9F-821BA2B73D50}" srcId="{96891E9A-16CE-46A4-B7B3-F781F6ED07FF}" destId="{8DCEFEC4-C8D1-401D-A0D5-CDF66EC8F5F5}" srcOrd="3" destOrd="0" parTransId="{DA75E80B-1384-47E0-BB79-08BDE043D7C0}" sibTransId="{5110A7E9-991C-4669-9BAD-E193ABAC51AA}"/>
    <dgm:cxn modelId="{83FFE427-6E75-4547-9F45-F2E0765CC9B5}" srcId="{A508E8E2-DE29-44B7-9AC5-2E681C3D1048}" destId="{96891E9A-16CE-46A4-B7B3-F781F6ED07FF}" srcOrd="0" destOrd="0" parTransId="{1A7DD22D-F0E0-4B84-B2E2-EC4C397179E1}" sibTransId="{F66FFEED-48AF-4E5F-BEAC-0369C415F7A1}"/>
    <dgm:cxn modelId="{596FA1F2-3630-4326-810E-D28D7F60FB09}" type="presOf" srcId="{B71480B4-4670-4DA4-920F-98015A86FFB5}" destId="{5530FC6F-FE9A-4CA3-B332-180B5D8D5AAE}" srcOrd="0" destOrd="0" presId="urn:microsoft.com/office/officeart/2005/8/layout/vList6"/>
    <dgm:cxn modelId="{8460DD7F-9926-49B0-A490-B36A199CD2EC}" type="presOf" srcId="{5BF267BC-0E75-47AE-84DC-831D08697E5F}" destId="{5530FC6F-FE9A-4CA3-B332-180B5D8D5AAE}" srcOrd="0" destOrd="5" presId="urn:microsoft.com/office/officeart/2005/8/layout/vList6"/>
    <dgm:cxn modelId="{674B090F-43CB-4FF4-AA13-BAF1D1E4FA13}" srcId="{452EF439-6D61-4556-8C91-5AEE8BA10C3E}" destId="{2B32525C-6A5B-4C1D-93BC-32F8B58E189D}" srcOrd="3" destOrd="0" parTransId="{77F2F2DC-C9F8-4855-88EC-656AA9F64558}" sibTransId="{BBBABB64-D8F4-4B47-8D7F-6C717E274F91}"/>
    <dgm:cxn modelId="{5AD46DCC-C92A-4707-BF7C-6A60F6560ED3}" type="presOf" srcId="{452EF439-6D61-4556-8C91-5AEE8BA10C3E}" destId="{5694A65A-E553-4D01-BE78-C202521C8739}" srcOrd="0" destOrd="0" presId="urn:microsoft.com/office/officeart/2005/8/layout/vList6"/>
    <dgm:cxn modelId="{5E4561D3-E36F-4FF4-8227-E7236A23F714}" srcId="{452EF439-6D61-4556-8C91-5AEE8BA10C3E}" destId="{5BF267BC-0E75-47AE-84DC-831D08697E5F}" srcOrd="5" destOrd="0" parTransId="{F1A7FDAE-F1A9-4F31-A77D-53B700D3DA2D}" sibTransId="{B16C05BD-F57D-4CFB-9B47-5331EEC5BC48}"/>
    <dgm:cxn modelId="{0C0491A3-A4E0-4DB3-86E6-107799F01D5E}" type="presOf" srcId="{9CF7F2E1-A1AA-4420-BD81-8ACC46DAE96D}" destId="{8161CE05-FBBC-40E0-9F94-80283A08E964}" srcOrd="0" destOrd="0" presId="urn:microsoft.com/office/officeart/2005/8/layout/vList6"/>
    <dgm:cxn modelId="{C6C6876F-6085-4C44-B469-916B9F7132B1}" type="presOf" srcId="{96891E9A-16CE-46A4-B7B3-F781F6ED07FF}" destId="{3070FD63-BE9C-43C7-876A-5CC334ACEBA5}" srcOrd="0" destOrd="0" presId="urn:microsoft.com/office/officeart/2005/8/layout/vList6"/>
    <dgm:cxn modelId="{948EF008-FBB8-4269-A3D7-A58E06CCDBC9}" srcId="{96891E9A-16CE-46A4-B7B3-F781F6ED07FF}" destId="{8AA6545C-B458-4A3B-9B3A-1F4D4322B555}" srcOrd="2" destOrd="0" parTransId="{36760F5E-2830-4507-A12C-6F54A683B37E}" sibTransId="{6F46D3D0-19F4-4B72-9A45-C11EA6D59DC1}"/>
    <dgm:cxn modelId="{C07290C3-6EB9-478A-93F3-999263618C7F}" type="presOf" srcId="{2B32525C-6A5B-4C1D-93BC-32F8B58E189D}" destId="{5530FC6F-FE9A-4CA3-B332-180B5D8D5AAE}" srcOrd="0" destOrd="3" presId="urn:microsoft.com/office/officeart/2005/8/layout/vList6"/>
    <dgm:cxn modelId="{C9BCD69C-744B-4BEF-93C2-7403F9597A9E}" srcId="{A508E8E2-DE29-44B7-9AC5-2E681C3D1048}" destId="{452EF439-6D61-4556-8C91-5AEE8BA10C3E}" srcOrd="1" destOrd="0" parTransId="{5919DE70-D139-4B72-9673-736DBB9103CB}" sibTransId="{24487CD4-B596-4466-952B-70DC2097D7FA}"/>
    <dgm:cxn modelId="{C7C2CCD8-29C2-4003-9A2A-1AA34188A9B3}" type="presParOf" srcId="{21BA8ACE-F598-4A6B-A563-CEC7D65798E2}" destId="{9B859C11-D05B-4F0E-9F5D-9E643E112F5D}" srcOrd="0" destOrd="0" presId="urn:microsoft.com/office/officeart/2005/8/layout/vList6"/>
    <dgm:cxn modelId="{20654CDF-B9E0-49D5-97A9-06AB59787735}" type="presParOf" srcId="{9B859C11-D05B-4F0E-9F5D-9E643E112F5D}" destId="{3070FD63-BE9C-43C7-876A-5CC334ACEBA5}" srcOrd="0" destOrd="0" presId="urn:microsoft.com/office/officeart/2005/8/layout/vList6"/>
    <dgm:cxn modelId="{854E8BE9-970E-415D-94C2-CCD4F80B4E74}" type="presParOf" srcId="{9B859C11-D05B-4F0E-9F5D-9E643E112F5D}" destId="{8161CE05-FBBC-40E0-9F94-80283A08E964}" srcOrd="1" destOrd="0" presId="urn:microsoft.com/office/officeart/2005/8/layout/vList6"/>
    <dgm:cxn modelId="{02C1BAA1-DFD9-4887-8964-5618E8028D32}" type="presParOf" srcId="{21BA8ACE-F598-4A6B-A563-CEC7D65798E2}" destId="{6FF6D6FF-E97D-46F3-B3C1-295C0EB4C455}" srcOrd="1" destOrd="0" presId="urn:microsoft.com/office/officeart/2005/8/layout/vList6"/>
    <dgm:cxn modelId="{F58144D9-A527-41FE-A456-F2AACFC77EFB}" type="presParOf" srcId="{21BA8ACE-F598-4A6B-A563-CEC7D65798E2}" destId="{DA43DA3A-0CB9-43DB-8173-B5D4E8F73A14}" srcOrd="2" destOrd="0" presId="urn:microsoft.com/office/officeart/2005/8/layout/vList6"/>
    <dgm:cxn modelId="{46A0C71A-0D6E-434E-BB25-82250594071A}" type="presParOf" srcId="{DA43DA3A-0CB9-43DB-8173-B5D4E8F73A14}" destId="{5694A65A-E553-4D01-BE78-C202521C8739}" srcOrd="0" destOrd="0" presId="urn:microsoft.com/office/officeart/2005/8/layout/vList6"/>
    <dgm:cxn modelId="{E09B57AC-E33B-4E2F-95DE-DC1A6B995147}" type="presParOf" srcId="{DA43DA3A-0CB9-43DB-8173-B5D4E8F73A14}" destId="{5530FC6F-FE9A-4CA3-B332-180B5D8D5AA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C60D295-8684-4B2C-B895-9071C6036CCD}" type="doc">
      <dgm:prSet loTypeId="urn:microsoft.com/office/officeart/2005/8/layout/bProcess3" loCatId="process" qsTypeId="urn:microsoft.com/office/officeart/2005/8/quickstyle/simple5" qsCatId="simple" csTypeId="urn:microsoft.com/office/officeart/2005/8/colors/accent1_2" csCatId="accent1" phldr="1"/>
      <dgm:spPr/>
      <dgm:t>
        <a:bodyPr/>
        <a:lstStyle/>
        <a:p>
          <a:endParaRPr lang="en-US"/>
        </a:p>
      </dgm:t>
    </dgm:pt>
    <dgm:pt modelId="{AD2B43D2-B8AF-4780-B03A-CEB6323237EE}">
      <dgm:prSet phldrT="[Text]" custT="1"/>
      <dgm:spPr/>
      <dgm:t>
        <a:bodyPr/>
        <a:lstStyle/>
        <a:p>
          <a:pPr algn="l"/>
          <a:r>
            <a:rPr lang="en-US" sz="1800" b="1" dirty="0" smtClean="0"/>
            <a:t>Loan Awarded</a:t>
          </a:r>
          <a:endParaRPr lang="en-US" sz="1400" b="1" dirty="0"/>
        </a:p>
      </dgm:t>
    </dgm:pt>
    <dgm:pt modelId="{02E66253-8E1E-492B-B8DA-6B9E490FE4D0}" type="parTrans" cxnId="{CCB4B7BD-0917-4179-B9E2-DA7618C8157E}">
      <dgm:prSet/>
      <dgm:spPr/>
      <dgm:t>
        <a:bodyPr/>
        <a:lstStyle/>
        <a:p>
          <a:endParaRPr lang="en-US"/>
        </a:p>
      </dgm:t>
    </dgm:pt>
    <dgm:pt modelId="{C8CAAD6A-6999-4CF1-AE24-EDB1CF054BDD}" type="sibTrans" cxnId="{CCB4B7BD-0917-4179-B9E2-DA7618C8157E}">
      <dgm:prSet/>
      <dgm:spPr>
        <a:ln w="15875">
          <a:solidFill>
            <a:schemeClr val="accent1"/>
          </a:solidFill>
        </a:ln>
      </dgm:spPr>
      <dgm:t>
        <a:bodyPr/>
        <a:lstStyle/>
        <a:p>
          <a:endParaRPr lang="en-US"/>
        </a:p>
      </dgm:t>
    </dgm:pt>
    <dgm:pt modelId="{F60393BE-6621-49E7-A1E1-C4FC825A640E}">
      <dgm:prSet phldrT="[Text]" custT="1"/>
      <dgm:spPr/>
      <dgm:t>
        <a:bodyPr/>
        <a:lstStyle/>
        <a:p>
          <a:pPr algn="l"/>
          <a:r>
            <a:rPr lang="en-US" sz="1400" dirty="0" smtClean="0"/>
            <a:t>Awarded Automatically  in an ‘Offered’ Status for new students</a:t>
          </a:r>
          <a:endParaRPr lang="en-US" sz="1400" dirty="0"/>
        </a:p>
      </dgm:t>
    </dgm:pt>
    <dgm:pt modelId="{2BFCE909-BCEC-4925-AC10-F894ECE267C0}" type="parTrans" cxnId="{7951EF92-DE1E-442E-9199-C8E1176E7E24}">
      <dgm:prSet/>
      <dgm:spPr/>
      <dgm:t>
        <a:bodyPr/>
        <a:lstStyle/>
        <a:p>
          <a:endParaRPr lang="en-US"/>
        </a:p>
      </dgm:t>
    </dgm:pt>
    <dgm:pt modelId="{47A24CCB-6F89-43EE-A5DF-4FEE04573077}" type="sibTrans" cxnId="{7951EF92-DE1E-442E-9199-C8E1176E7E24}">
      <dgm:prSet/>
      <dgm:spPr/>
      <dgm:t>
        <a:bodyPr/>
        <a:lstStyle/>
        <a:p>
          <a:endParaRPr lang="en-US"/>
        </a:p>
      </dgm:t>
    </dgm:pt>
    <dgm:pt modelId="{68F66597-85F6-4C89-98C5-198DFD267563}">
      <dgm:prSet phldrT="[Text]" custT="1"/>
      <dgm:spPr/>
      <dgm:t>
        <a:bodyPr/>
        <a:lstStyle/>
        <a:p>
          <a:pPr algn="l"/>
          <a:r>
            <a:rPr lang="en-US" sz="1800" b="1" dirty="0" smtClean="0"/>
            <a:t>Must complete Pre-Loan Entrance  Counseling</a:t>
          </a:r>
          <a:r>
            <a:rPr lang="en-US" sz="1800" dirty="0" smtClean="0"/>
            <a:t> </a:t>
          </a:r>
          <a:endParaRPr lang="en-US" sz="1800" dirty="0"/>
        </a:p>
      </dgm:t>
    </dgm:pt>
    <dgm:pt modelId="{854E6477-FFD6-4718-9473-172202DC7594}" type="parTrans" cxnId="{06D1C237-F419-4C04-82D2-E8EA99CB3DF7}">
      <dgm:prSet/>
      <dgm:spPr/>
      <dgm:t>
        <a:bodyPr/>
        <a:lstStyle/>
        <a:p>
          <a:endParaRPr lang="en-US"/>
        </a:p>
      </dgm:t>
    </dgm:pt>
    <dgm:pt modelId="{E099C94D-2505-41B9-A3FA-FDC0138B56E3}" type="sibTrans" cxnId="{06D1C237-F419-4C04-82D2-E8EA99CB3DF7}">
      <dgm:prSet/>
      <dgm:spPr>
        <a:ln w="15875">
          <a:solidFill>
            <a:schemeClr val="accent1"/>
          </a:solidFill>
        </a:ln>
      </dgm:spPr>
      <dgm:t>
        <a:bodyPr/>
        <a:lstStyle/>
        <a:p>
          <a:endParaRPr lang="en-US"/>
        </a:p>
      </dgm:t>
    </dgm:pt>
    <dgm:pt modelId="{02F8C3C0-C276-4F01-BD81-4AB5289922D0}">
      <dgm:prSet phldrT="[Text]" custT="1"/>
      <dgm:spPr/>
      <dgm:t>
        <a:bodyPr/>
        <a:lstStyle/>
        <a:p>
          <a:r>
            <a:rPr lang="en-US" sz="1800" b="1" dirty="0" smtClean="0"/>
            <a:t>Must sign a Master Promissory Note (MPN)</a:t>
          </a:r>
          <a:endParaRPr lang="en-US" sz="1800" b="1" dirty="0"/>
        </a:p>
      </dgm:t>
    </dgm:pt>
    <dgm:pt modelId="{F591002B-D144-4506-B6FD-9037B9A11212}" type="parTrans" cxnId="{B36C3B40-5CF9-4A8D-979D-8B8EE66AB7C4}">
      <dgm:prSet/>
      <dgm:spPr/>
      <dgm:t>
        <a:bodyPr/>
        <a:lstStyle/>
        <a:p>
          <a:endParaRPr lang="en-US"/>
        </a:p>
      </dgm:t>
    </dgm:pt>
    <dgm:pt modelId="{75814C5E-A8AC-4184-AE89-B5DFB2EBE265}" type="sibTrans" cxnId="{B36C3B40-5CF9-4A8D-979D-8B8EE66AB7C4}">
      <dgm:prSet/>
      <dgm:spPr/>
      <dgm:t>
        <a:bodyPr/>
        <a:lstStyle/>
        <a:p>
          <a:endParaRPr lang="en-US"/>
        </a:p>
      </dgm:t>
    </dgm:pt>
    <dgm:pt modelId="{07F23246-D63D-4CA6-A6A7-D4712D375007}">
      <dgm:prSet phldrT="[Text]" custT="1"/>
      <dgm:spPr/>
      <dgm:t>
        <a:bodyPr/>
        <a:lstStyle/>
        <a:p>
          <a:pPr algn="l"/>
          <a:r>
            <a:rPr lang="en-US" sz="1400" dirty="0" smtClean="0"/>
            <a:t>Awarded Manually through a loan request form</a:t>
          </a:r>
          <a:endParaRPr lang="en-US" sz="1400" dirty="0"/>
        </a:p>
      </dgm:t>
    </dgm:pt>
    <dgm:pt modelId="{BC6D80C0-DB56-4FCA-A198-DF9C8768576F}" type="parTrans" cxnId="{A6F4B72C-DD4D-44C2-A358-F4FCCFB82E31}">
      <dgm:prSet/>
      <dgm:spPr/>
      <dgm:t>
        <a:bodyPr/>
        <a:lstStyle/>
        <a:p>
          <a:endParaRPr lang="en-US"/>
        </a:p>
      </dgm:t>
    </dgm:pt>
    <dgm:pt modelId="{269925ED-EA25-455A-A283-85B900A62697}" type="sibTrans" cxnId="{A6F4B72C-DD4D-44C2-A358-F4FCCFB82E31}">
      <dgm:prSet/>
      <dgm:spPr/>
      <dgm:t>
        <a:bodyPr/>
        <a:lstStyle/>
        <a:p>
          <a:endParaRPr lang="en-US"/>
        </a:p>
      </dgm:t>
    </dgm:pt>
    <dgm:pt modelId="{B4DE4B12-3B9C-4E2D-98B1-CC8E59A02879}">
      <dgm:prSet phldrT="[Text]" custT="1"/>
      <dgm:spPr/>
      <dgm:t>
        <a:bodyPr/>
        <a:lstStyle/>
        <a:p>
          <a:pPr algn="l"/>
          <a:r>
            <a:rPr lang="en-US" sz="1400" dirty="0" smtClean="0"/>
            <a:t>The status of the Entrance Counseling can be viewed on </a:t>
          </a:r>
          <a:r>
            <a:rPr lang="en-US" sz="1400" b="1" dirty="0" smtClean="0"/>
            <a:t>RRAAREQ</a:t>
          </a:r>
          <a:r>
            <a:rPr lang="en-US" sz="1400" b="0" dirty="0" smtClean="0"/>
            <a:t>.</a:t>
          </a:r>
          <a:r>
            <a:rPr lang="en-US" sz="1400" b="1" dirty="0" smtClean="0"/>
            <a:t> </a:t>
          </a:r>
          <a:endParaRPr lang="en-US" sz="1400" b="1" dirty="0"/>
        </a:p>
      </dgm:t>
    </dgm:pt>
    <dgm:pt modelId="{35F6D231-1F0E-4DD1-B3DA-ECF02F7C3F6D}" type="parTrans" cxnId="{DDF7EFAF-BD43-4075-87DB-7165DFB9F6F2}">
      <dgm:prSet/>
      <dgm:spPr/>
      <dgm:t>
        <a:bodyPr/>
        <a:lstStyle/>
        <a:p>
          <a:endParaRPr lang="en-US"/>
        </a:p>
      </dgm:t>
    </dgm:pt>
    <dgm:pt modelId="{8D291A59-4487-4F9D-A1E9-6E0547E1D86E}" type="sibTrans" cxnId="{DDF7EFAF-BD43-4075-87DB-7165DFB9F6F2}">
      <dgm:prSet/>
      <dgm:spPr/>
      <dgm:t>
        <a:bodyPr/>
        <a:lstStyle/>
        <a:p>
          <a:endParaRPr lang="en-US"/>
        </a:p>
      </dgm:t>
    </dgm:pt>
    <dgm:pt modelId="{0EE73305-24BF-4D51-8C62-5DE5E5EA1CDB}">
      <dgm:prSet phldrT="[Text]" custT="1"/>
      <dgm:spPr/>
      <dgm:t>
        <a:bodyPr/>
        <a:lstStyle/>
        <a:p>
          <a:pPr algn="l"/>
          <a:r>
            <a:rPr lang="en-US" sz="1400" dirty="0" smtClean="0"/>
            <a:t>The Award can be viewed on </a:t>
          </a:r>
          <a:r>
            <a:rPr lang="en-US" sz="1400" b="1" dirty="0" smtClean="0"/>
            <a:t>RPAAWRD</a:t>
          </a:r>
          <a:endParaRPr lang="en-US" sz="1400" b="1" dirty="0"/>
        </a:p>
      </dgm:t>
    </dgm:pt>
    <dgm:pt modelId="{FBE3138A-30B2-4618-ADD3-7F0C6BDAB9A2}" type="parTrans" cxnId="{C70656E6-4D78-424B-8A80-CD114B4FF721}">
      <dgm:prSet/>
      <dgm:spPr/>
      <dgm:t>
        <a:bodyPr/>
        <a:lstStyle/>
        <a:p>
          <a:endParaRPr lang="en-US"/>
        </a:p>
      </dgm:t>
    </dgm:pt>
    <dgm:pt modelId="{07FBBDF0-D4F5-480C-8882-B9CE90707C97}" type="sibTrans" cxnId="{C70656E6-4D78-424B-8A80-CD114B4FF721}">
      <dgm:prSet/>
      <dgm:spPr/>
      <dgm:t>
        <a:bodyPr/>
        <a:lstStyle/>
        <a:p>
          <a:endParaRPr lang="en-US"/>
        </a:p>
      </dgm:t>
    </dgm:pt>
    <dgm:pt modelId="{6CB1EBBF-40C6-46FC-A28B-456D07572BAB}">
      <dgm:prSet phldrT="[Text]" custT="1"/>
      <dgm:spPr/>
      <dgm:t>
        <a:bodyPr/>
        <a:lstStyle/>
        <a:p>
          <a:pPr algn="l"/>
          <a:r>
            <a:rPr lang="en-US" sz="1400" dirty="0" smtClean="0"/>
            <a:t>If the status is Unsatisfied, the student must </a:t>
          </a:r>
          <a:r>
            <a:rPr lang="en-US" sz="1400" dirty="0" smtClean="0"/>
            <a:t>complete </a:t>
          </a:r>
          <a:r>
            <a:rPr lang="en-US" sz="1400" dirty="0" smtClean="0"/>
            <a:t>the Entrance Counseling </a:t>
          </a:r>
          <a:r>
            <a:rPr lang="en-US" sz="1400" dirty="0" smtClean="0"/>
            <a:t>at www.studentloans.gov</a:t>
          </a:r>
          <a:endParaRPr lang="en-US" sz="1400" dirty="0">
            <a:solidFill>
              <a:schemeClr val="bg1"/>
            </a:solidFill>
          </a:endParaRPr>
        </a:p>
      </dgm:t>
    </dgm:pt>
    <dgm:pt modelId="{80878706-8413-49E2-BF42-451EE2ACDD68}" type="parTrans" cxnId="{B6CB7117-2C20-4C8F-936A-902469222F20}">
      <dgm:prSet/>
      <dgm:spPr/>
      <dgm:t>
        <a:bodyPr/>
        <a:lstStyle/>
        <a:p>
          <a:endParaRPr lang="en-US"/>
        </a:p>
      </dgm:t>
    </dgm:pt>
    <dgm:pt modelId="{89D70C79-AF48-4DBD-AF39-02CBBF45388B}" type="sibTrans" cxnId="{B6CB7117-2C20-4C8F-936A-902469222F20}">
      <dgm:prSet/>
      <dgm:spPr/>
      <dgm:t>
        <a:bodyPr/>
        <a:lstStyle/>
        <a:p>
          <a:endParaRPr lang="en-US"/>
        </a:p>
      </dgm:t>
    </dgm:pt>
    <dgm:pt modelId="{FA2B4B76-9B6E-4325-BC84-77CA06CBACFB}">
      <dgm:prSet phldrT="[Text]" custT="1"/>
      <dgm:spPr/>
      <dgm:t>
        <a:bodyPr/>
        <a:lstStyle/>
        <a:p>
          <a:r>
            <a:rPr lang="en-US" sz="1400" dirty="0" smtClean="0"/>
            <a:t>The Completed MPN can be verified on the 2</a:t>
          </a:r>
          <a:r>
            <a:rPr lang="en-US" sz="1400" baseline="30000" dirty="0" smtClean="0"/>
            <a:t>nd</a:t>
          </a:r>
          <a:r>
            <a:rPr lang="en-US" sz="1400" dirty="0" smtClean="0"/>
            <a:t> block of </a:t>
          </a:r>
          <a:r>
            <a:rPr lang="en-US" sz="1400" b="1" dirty="0" smtClean="0"/>
            <a:t>RPALORG</a:t>
          </a:r>
          <a:endParaRPr lang="en-US" sz="1400" b="1" dirty="0"/>
        </a:p>
      </dgm:t>
    </dgm:pt>
    <dgm:pt modelId="{4FAF1464-3067-4BCC-948C-0FBDB7CE8B8A}" type="parTrans" cxnId="{FD6B6693-2FA6-4EC5-83AD-96E887680122}">
      <dgm:prSet/>
      <dgm:spPr/>
      <dgm:t>
        <a:bodyPr/>
        <a:lstStyle/>
        <a:p>
          <a:endParaRPr lang="en-US"/>
        </a:p>
      </dgm:t>
    </dgm:pt>
    <dgm:pt modelId="{60F3E59B-664B-434A-B247-6B207DC3F6E1}" type="sibTrans" cxnId="{FD6B6693-2FA6-4EC5-83AD-96E887680122}">
      <dgm:prSet/>
      <dgm:spPr/>
      <dgm:t>
        <a:bodyPr/>
        <a:lstStyle/>
        <a:p>
          <a:endParaRPr lang="en-US"/>
        </a:p>
      </dgm:t>
    </dgm:pt>
    <dgm:pt modelId="{602235C5-6208-43DB-B26F-88FEA88693F1}">
      <dgm:prSet phldrT="[Text]" custT="1"/>
      <dgm:spPr/>
      <dgm:t>
        <a:bodyPr/>
        <a:lstStyle/>
        <a:p>
          <a:r>
            <a:rPr lang="en-US" sz="1400" dirty="0" smtClean="0"/>
            <a:t>If the MPN has not been completed, the student can visit studentloans.gov for instructions on completing the MPN.</a:t>
          </a:r>
          <a:endParaRPr lang="en-US" sz="1400" dirty="0"/>
        </a:p>
      </dgm:t>
    </dgm:pt>
    <dgm:pt modelId="{A5162BD1-33A7-4A65-AC87-0A6F6C272902}" type="parTrans" cxnId="{C2B71AC8-497C-44C5-8087-B084E2643AB4}">
      <dgm:prSet/>
      <dgm:spPr/>
      <dgm:t>
        <a:bodyPr/>
        <a:lstStyle/>
        <a:p>
          <a:endParaRPr lang="en-US"/>
        </a:p>
      </dgm:t>
    </dgm:pt>
    <dgm:pt modelId="{E0F80551-14EA-4CFC-9462-41628D57476A}" type="sibTrans" cxnId="{C2B71AC8-497C-44C5-8087-B084E2643AB4}">
      <dgm:prSet/>
      <dgm:spPr/>
      <dgm:t>
        <a:bodyPr/>
        <a:lstStyle/>
        <a:p>
          <a:endParaRPr lang="en-US"/>
        </a:p>
      </dgm:t>
    </dgm:pt>
    <dgm:pt modelId="{1920803E-E25D-4A4C-A5F5-665D99AA33E8}">
      <dgm:prSet phldrT="[Text]" custT="1"/>
      <dgm:spPr/>
      <dgm:t>
        <a:bodyPr/>
        <a:lstStyle/>
        <a:p>
          <a:pPr algn="l"/>
          <a:r>
            <a:rPr lang="en-US" sz="1400" dirty="0" smtClean="0"/>
            <a:t>If student previously had a loan, will automatically be awarded in ‘Accepted’ Status</a:t>
          </a:r>
          <a:endParaRPr lang="en-US" sz="1400" dirty="0"/>
        </a:p>
      </dgm:t>
    </dgm:pt>
    <dgm:pt modelId="{9A530228-5F45-498E-8C27-610D8B9337AF}" type="parTrans" cxnId="{DB8A84A2-21E0-416D-94E9-8707BD024805}">
      <dgm:prSet/>
      <dgm:spPr/>
      <dgm:t>
        <a:bodyPr/>
        <a:lstStyle/>
        <a:p>
          <a:endParaRPr lang="en-US"/>
        </a:p>
      </dgm:t>
    </dgm:pt>
    <dgm:pt modelId="{49320CFE-74AD-4992-B7DB-18C146F5E4AD}" type="sibTrans" cxnId="{DB8A84A2-21E0-416D-94E9-8707BD024805}">
      <dgm:prSet/>
      <dgm:spPr/>
      <dgm:t>
        <a:bodyPr/>
        <a:lstStyle/>
        <a:p>
          <a:endParaRPr lang="en-US"/>
        </a:p>
      </dgm:t>
    </dgm:pt>
    <dgm:pt modelId="{44483001-EA1D-4D89-A495-A2125417FA92}">
      <dgm:prSet phldrT="[Text]" custT="1"/>
      <dgm:spPr/>
      <dgm:t>
        <a:bodyPr/>
        <a:lstStyle/>
        <a:p>
          <a:pPr algn="ctr"/>
          <a:r>
            <a:rPr lang="en-US" sz="1600" b="1" dirty="0" smtClean="0">
              <a:effectLst>
                <a:outerShdw blurRad="38100" dist="38100" dir="2700000" algn="tl">
                  <a:srgbClr val="000000">
                    <a:alpha val="43137"/>
                  </a:srgbClr>
                </a:outerShdw>
              </a:effectLst>
            </a:rPr>
            <a:t>OR</a:t>
          </a:r>
          <a:endParaRPr lang="en-US" sz="1600" b="1" dirty="0">
            <a:effectLst>
              <a:outerShdw blurRad="38100" dist="38100" dir="2700000" algn="tl">
                <a:srgbClr val="000000">
                  <a:alpha val="43137"/>
                </a:srgbClr>
              </a:outerShdw>
            </a:effectLst>
          </a:endParaRPr>
        </a:p>
      </dgm:t>
    </dgm:pt>
    <dgm:pt modelId="{C76E07F5-A76C-4B76-BAB7-203A741B1424}" type="parTrans" cxnId="{4B4B1DF7-0D2E-4C67-8E6D-35036EB43DCE}">
      <dgm:prSet/>
      <dgm:spPr/>
      <dgm:t>
        <a:bodyPr/>
        <a:lstStyle/>
        <a:p>
          <a:endParaRPr lang="en-US"/>
        </a:p>
      </dgm:t>
    </dgm:pt>
    <dgm:pt modelId="{CB681DD2-A2E5-461E-BAEF-C2399AC22F78}" type="sibTrans" cxnId="{4B4B1DF7-0D2E-4C67-8E6D-35036EB43DCE}">
      <dgm:prSet/>
      <dgm:spPr/>
      <dgm:t>
        <a:bodyPr/>
        <a:lstStyle/>
        <a:p>
          <a:endParaRPr lang="en-US"/>
        </a:p>
      </dgm:t>
    </dgm:pt>
    <dgm:pt modelId="{6C5E5491-C9C7-449A-926B-D6B60141E26E}">
      <dgm:prSet phldrT="[Text]" custT="1"/>
      <dgm:spPr/>
      <dgm:t>
        <a:bodyPr/>
        <a:lstStyle/>
        <a:p>
          <a:pPr algn="l"/>
          <a:r>
            <a:rPr lang="en-US" sz="1400" dirty="0" smtClean="0"/>
            <a:t>The completed Entrance Counseling will be Satisfied on RRAAREQ within 24 business hours</a:t>
          </a:r>
          <a:endParaRPr lang="en-US" sz="1400" dirty="0"/>
        </a:p>
      </dgm:t>
    </dgm:pt>
    <dgm:pt modelId="{57333DBA-0420-49DF-8144-EAB6909344F8}" type="parTrans" cxnId="{DB741CC3-337C-49BA-AFEB-2378050B415A}">
      <dgm:prSet/>
      <dgm:spPr/>
      <dgm:t>
        <a:bodyPr/>
        <a:lstStyle/>
        <a:p>
          <a:endParaRPr lang="en-US"/>
        </a:p>
      </dgm:t>
    </dgm:pt>
    <dgm:pt modelId="{3C3BF731-F040-4ECB-BE16-C53134311711}" type="sibTrans" cxnId="{DB741CC3-337C-49BA-AFEB-2378050B415A}">
      <dgm:prSet/>
      <dgm:spPr/>
      <dgm:t>
        <a:bodyPr/>
        <a:lstStyle/>
        <a:p>
          <a:endParaRPr lang="en-US"/>
        </a:p>
      </dgm:t>
    </dgm:pt>
    <dgm:pt modelId="{7DDF15F7-3572-4B3C-864C-F452F0BF0500}" type="pres">
      <dgm:prSet presAssocID="{3C60D295-8684-4B2C-B895-9071C6036CCD}" presName="Name0" presStyleCnt="0">
        <dgm:presLayoutVars>
          <dgm:dir/>
          <dgm:resizeHandles val="exact"/>
        </dgm:presLayoutVars>
      </dgm:prSet>
      <dgm:spPr/>
      <dgm:t>
        <a:bodyPr/>
        <a:lstStyle/>
        <a:p>
          <a:endParaRPr lang="en-US"/>
        </a:p>
      </dgm:t>
    </dgm:pt>
    <dgm:pt modelId="{581BA998-F15B-4381-8F31-0AC600A404AA}" type="pres">
      <dgm:prSet presAssocID="{AD2B43D2-B8AF-4780-B03A-CEB6323237EE}" presName="node" presStyleLbl="node1" presStyleIdx="0" presStyleCnt="3" custScaleX="114887" custScaleY="113343">
        <dgm:presLayoutVars>
          <dgm:bulletEnabled val="1"/>
        </dgm:presLayoutVars>
      </dgm:prSet>
      <dgm:spPr/>
      <dgm:t>
        <a:bodyPr/>
        <a:lstStyle/>
        <a:p>
          <a:endParaRPr lang="en-US"/>
        </a:p>
      </dgm:t>
    </dgm:pt>
    <dgm:pt modelId="{B3D9DDE3-FDF6-4263-B0E8-A545992ECA71}" type="pres">
      <dgm:prSet presAssocID="{C8CAAD6A-6999-4CF1-AE24-EDB1CF054BDD}" presName="sibTrans" presStyleLbl="sibTrans1D1" presStyleIdx="0" presStyleCnt="2"/>
      <dgm:spPr/>
      <dgm:t>
        <a:bodyPr/>
        <a:lstStyle/>
        <a:p>
          <a:endParaRPr lang="en-US"/>
        </a:p>
      </dgm:t>
    </dgm:pt>
    <dgm:pt modelId="{6B8AF158-2913-401C-A128-04E0D44D2B0F}" type="pres">
      <dgm:prSet presAssocID="{C8CAAD6A-6999-4CF1-AE24-EDB1CF054BDD}" presName="connectorText" presStyleLbl="sibTrans1D1" presStyleIdx="0" presStyleCnt="2"/>
      <dgm:spPr/>
      <dgm:t>
        <a:bodyPr/>
        <a:lstStyle/>
        <a:p>
          <a:endParaRPr lang="en-US"/>
        </a:p>
      </dgm:t>
    </dgm:pt>
    <dgm:pt modelId="{E0B2EA7D-C973-4E45-9984-0ABF75834F83}" type="pres">
      <dgm:prSet presAssocID="{68F66597-85F6-4C89-98C5-198DFD267563}" presName="node" presStyleLbl="node1" presStyleIdx="1" presStyleCnt="3" custScaleX="130828" custScaleY="113781">
        <dgm:presLayoutVars>
          <dgm:bulletEnabled val="1"/>
        </dgm:presLayoutVars>
      </dgm:prSet>
      <dgm:spPr/>
      <dgm:t>
        <a:bodyPr/>
        <a:lstStyle/>
        <a:p>
          <a:endParaRPr lang="en-US"/>
        </a:p>
      </dgm:t>
    </dgm:pt>
    <dgm:pt modelId="{356F2E9D-7045-4720-88E2-2BB995551D3E}" type="pres">
      <dgm:prSet presAssocID="{E099C94D-2505-41B9-A3FA-FDC0138B56E3}" presName="sibTrans" presStyleLbl="sibTrans1D1" presStyleIdx="1" presStyleCnt="2"/>
      <dgm:spPr/>
      <dgm:t>
        <a:bodyPr/>
        <a:lstStyle/>
        <a:p>
          <a:endParaRPr lang="en-US"/>
        </a:p>
      </dgm:t>
    </dgm:pt>
    <dgm:pt modelId="{58E19491-1E65-4A22-B005-2FFE0E3AE52A}" type="pres">
      <dgm:prSet presAssocID="{E099C94D-2505-41B9-A3FA-FDC0138B56E3}" presName="connectorText" presStyleLbl="sibTrans1D1" presStyleIdx="1" presStyleCnt="2"/>
      <dgm:spPr/>
      <dgm:t>
        <a:bodyPr/>
        <a:lstStyle/>
        <a:p>
          <a:endParaRPr lang="en-US"/>
        </a:p>
      </dgm:t>
    </dgm:pt>
    <dgm:pt modelId="{DB007EF0-483E-4F53-AD5B-1894D4EFEDA8}" type="pres">
      <dgm:prSet presAssocID="{02F8C3C0-C276-4F01-BD81-4AB5289922D0}" presName="node" presStyleLbl="node1" presStyleIdx="2" presStyleCnt="3" custScaleX="133724" custScaleY="104887" custLinFactNeighborX="62616" custLinFactNeighborY="5628">
        <dgm:presLayoutVars>
          <dgm:bulletEnabled val="1"/>
        </dgm:presLayoutVars>
      </dgm:prSet>
      <dgm:spPr/>
      <dgm:t>
        <a:bodyPr/>
        <a:lstStyle/>
        <a:p>
          <a:endParaRPr lang="en-US"/>
        </a:p>
      </dgm:t>
    </dgm:pt>
  </dgm:ptLst>
  <dgm:cxnLst>
    <dgm:cxn modelId="{AF5C0183-1FC7-442F-8321-68FB487B01AB}" type="presOf" srcId="{68F66597-85F6-4C89-98C5-198DFD267563}" destId="{E0B2EA7D-C973-4E45-9984-0ABF75834F83}" srcOrd="0" destOrd="0" presId="urn:microsoft.com/office/officeart/2005/8/layout/bProcess3"/>
    <dgm:cxn modelId="{F9094813-27A5-4FCD-8BB7-CA818510E2D4}" type="presOf" srcId="{FA2B4B76-9B6E-4325-BC84-77CA06CBACFB}" destId="{DB007EF0-483E-4F53-AD5B-1894D4EFEDA8}" srcOrd="0" destOrd="1" presId="urn:microsoft.com/office/officeart/2005/8/layout/bProcess3"/>
    <dgm:cxn modelId="{FD6B6693-2FA6-4EC5-83AD-96E887680122}" srcId="{02F8C3C0-C276-4F01-BD81-4AB5289922D0}" destId="{FA2B4B76-9B6E-4325-BC84-77CA06CBACFB}" srcOrd="0" destOrd="0" parTransId="{4FAF1464-3067-4BCC-948C-0FBDB7CE8B8A}" sibTransId="{60F3E59B-664B-434A-B247-6B207DC3F6E1}"/>
    <dgm:cxn modelId="{DB8A84A2-21E0-416D-94E9-8707BD024805}" srcId="{AD2B43D2-B8AF-4780-B03A-CEB6323237EE}" destId="{1920803E-E25D-4A4C-A5F5-665D99AA33E8}" srcOrd="3" destOrd="0" parTransId="{9A530228-5F45-498E-8C27-610D8B9337AF}" sibTransId="{49320CFE-74AD-4992-B7DB-18C146F5E4AD}"/>
    <dgm:cxn modelId="{B36C3B40-5CF9-4A8D-979D-8B8EE66AB7C4}" srcId="{3C60D295-8684-4B2C-B895-9071C6036CCD}" destId="{02F8C3C0-C276-4F01-BD81-4AB5289922D0}" srcOrd="2" destOrd="0" parTransId="{F591002B-D144-4506-B6FD-9037B9A11212}" sibTransId="{75814C5E-A8AC-4184-AE89-B5DFB2EBE265}"/>
    <dgm:cxn modelId="{DDF7EFAF-BD43-4075-87DB-7165DFB9F6F2}" srcId="{68F66597-85F6-4C89-98C5-198DFD267563}" destId="{B4DE4B12-3B9C-4E2D-98B1-CC8E59A02879}" srcOrd="0" destOrd="0" parTransId="{35F6D231-1F0E-4DD1-B3DA-ECF02F7C3F6D}" sibTransId="{8D291A59-4487-4F9D-A1E9-6E0547E1D86E}"/>
    <dgm:cxn modelId="{C2B71AC8-497C-44C5-8087-B084E2643AB4}" srcId="{02F8C3C0-C276-4F01-BD81-4AB5289922D0}" destId="{602235C5-6208-43DB-B26F-88FEA88693F1}" srcOrd="1" destOrd="0" parTransId="{A5162BD1-33A7-4A65-AC87-0A6F6C272902}" sibTransId="{E0F80551-14EA-4CFC-9462-41628D57476A}"/>
    <dgm:cxn modelId="{B6CB7117-2C20-4C8F-936A-902469222F20}" srcId="{68F66597-85F6-4C89-98C5-198DFD267563}" destId="{6CB1EBBF-40C6-46FC-A28B-456D07572BAB}" srcOrd="1" destOrd="0" parTransId="{80878706-8413-49E2-BF42-451EE2ACDD68}" sibTransId="{89D70C79-AF48-4DBD-AF39-02CBBF45388B}"/>
    <dgm:cxn modelId="{751119D0-F31C-471F-9082-C55C63D667A7}" type="presOf" srcId="{602235C5-6208-43DB-B26F-88FEA88693F1}" destId="{DB007EF0-483E-4F53-AD5B-1894D4EFEDA8}" srcOrd="0" destOrd="2" presId="urn:microsoft.com/office/officeart/2005/8/layout/bProcess3"/>
    <dgm:cxn modelId="{4B4B1DF7-0D2E-4C67-8E6D-35036EB43DCE}" srcId="{AD2B43D2-B8AF-4780-B03A-CEB6323237EE}" destId="{44483001-EA1D-4D89-A495-A2125417FA92}" srcOrd="2" destOrd="0" parTransId="{C76E07F5-A76C-4B76-BAB7-203A741B1424}" sibTransId="{CB681DD2-A2E5-461E-BAEF-C2399AC22F78}"/>
    <dgm:cxn modelId="{F7979D5F-56CC-4EF9-8B85-94F1F4DDDD18}" type="presOf" srcId="{E099C94D-2505-41B9-A3FA-FDC0138B56E3}" destId="{356F2E9D-7045-4720-88E2-2BB995551D3E}" srcOrd="0" destOrd="0" presId="urn:microsoft.com/office/officeart/2005/8/layout/bProcess3"/>
    <dgm:cxn modelId="{B18E932B-F813-4EE6-9848-4F475868C71F}" type="presOf" srcId="{E099C94D-2505-41B9-A3FA-FDC0138B56E3}" destId="{58E19491-1E65-4A22-B005-2FFE0E3AE52A}" srcOrd="1" destOrd="0" presId="urn:microsoft.com/office/officeart/2005/8/layout/bProcess3"/>
    <dgm:cxn modelId="{99311EC5-6D4E-4F00-BC1F-A1A1B93B99D2}" type="presOf" srcId="{0EE73305-24BF-4D51-8C62-5DE5E5EA1CDB}" destId="{581BA998-F15B-4381-8F31-0AC600A404AA}" srcOrd="0" destOrd="1" presId="urn:microsoft.com/office/officeart/2005/8/layout/bProcess3"/>
    <dgm:cxn modelId="{DE0C71F1-2B25-4EFC-8ACE-F91C08322987}" type="presOf" srcId="{AD2B43D2-B8AF-4780-B03A-CEB6323237EE}" destId="{581BA998-F15B-4381-8F31-0AC600A404AA}" srcOrd="0" destOrd="0" presId="urn:microsoft.com/office/officeart/2005/8/layout/bProcess3"/>
    <dgm:cxn modelId="{D60B97D9-72DE-4CF5-B22A-4F226F59A73F}" type="presOf" srcId="{C8CAAD6A-6999-4CF1-AE24-EDB1CF054BDD}" destId="{6B8AF158-2913-401C-A128-04E0D44D2B0F}" srcOrd="1" destOrd="0" presId="urn:microsoft.com/office/officeart/2005/8/layout/bProcess3"/>
    <dgm:cxn modelId="{A7E4D015-E54A-423E-B84E-EDDA9B879D23}" type="presOf" srcId="{07F23246-D63D-4CA6-A6A7-D4712D375007}" destId="{581BA998-F15B-4381-8F31-0AC600A404AA}" srcOrd="0" destOrd="5" presId="urn:microsoft.com/office/officeart/2005/8/layout/bProcess3"/>
    <dgm:cxn modelId="{F119602D-E7D5-4692-A977-3DFEB53911B7}" type="presOf" srcId="{6C5E5491-C9C7-449A-926B-D6B60141E26E}" destId="{E0B2EA7D-C973-4E45-9984-0ABF75834F83}" srcOrd="0" destOrd="3" presId="urn:microsoft.com/office/officeart/2005/8/layout/bProcess3"/>
    <dgm:cxn modelId="{6D834D48-366F-4B99-8BB5-E8426D35C723}" type="presOf" srcId="{44483001-EA1D-4D89-A495-A2125417FA92}" destId="{581BA998-F15B-4381-8F31-0AC600A404AA}" srcOrd="0" destOrd="3" presId="urn:microsoft.com/office/officeart/2005/8/layout/bProcess3"/>
    <dgm:cxn modelId="{A6F4B72C-DD4D-44C2-A358-F4FCCFB82E31}" srcId="{AD2B43D2-B8AF-4780-B03A-CEB6323237EE}" destId="{07F23246-D63D-4CA6-A6A7-D4712D375007}" srcOrd="4" destOrd="0" parTransId="{BC6D80C0-DB56-4FCA-A198-DF9C8768576F}" sibTransId="{269925ED-EA25-455A-A283-85B900A62697}"/>
    <dgm:cxn modelId="{7951EF92-DE1E-442E-9199-C8E1176E7E24}" srcId="{AD2B43D2-B8AF-4780-B03A-CEB6323237EE}" destId="{F60393BE-6621-49E7-A1E1-C4FC825A640E}" srcOrd="1" destOrd="0" parTransId="{2BFCE909-BCEC-4925-AC10-F894ECE267C0}" sibTransId="{47A24CCB-6F89-43EE-A5DF-4FEE04573077}"/>
    <dgm:cxn modelId="{F3B744F4-B03F-465A-9D11-1A84025D493A}" type="presOf" srcId="{C8CAAD6A-6999-4CF1-AE24-EDB1CF054BDD}" destId="{B3D9DDE3-FDF6-4263-B0E8-A545992ECA71}" srcOrd="0" destOrd="0" presId="urn:microsoft.com/office/officeart/2005/8/layout/bProcess3"/>
    <dgm:cxn modelId="{06049B9C-5311-4ACE-8437-44DB0BA2CD7D}" type="presOf" srcId="{3C60D295-8684-4B2C-B895-9071C6036CCD}" destId="{7DDF15F7-3572-4B3C-864C-F452F0BF0500}" srcOrd="0" destOrd="0" presId="urn:microsoft.com/office/officeart/2005/8/layout/bProcess3"/>
    <dgm:cxn modelId="{021DD95E-9E2D-480F-8C43-FA1F0B686019}" type="presOf" srcId="{02F8C3C0-C276-4F01-BD81-4AB5289922D0}" destId="{DB007EF0-483E-4F53-AD5B-1894D4EFEDA8}" srcOrd="0" destOrd="0" presId="urn:microsoft.com/office/officeart/2005/8/layout/bProcess3"/>
    <dgm:cxn modelId="{067E9A15-F8F3-4856-8FEB-D03464F1347F}" type="presOf" srcId="{1920803E-E25D-4A4C-A5F5-665D99AA33E8}" destId="{581BA998-F15B-4381-8F31-0AC600A404AA}" srcOrd="0" destOrd="4" presId="urn:microsoft.com/office/officeart/2005/8/layout/bProcess3"/>
    <dgm:cxn modelId="{06D1C237-F419-4C04-82D2-E8EA99CB3DF7}" srcId="{3C60D295-8684-4B2C-B895-9071C6036CCD}" destId="{68F66597-85F6-4C89-98C5-198DFD267563}" srcOrd="1" destOrd="0" parTransId="{854E6477-FFD6-4718-9473-172202DC7594}" sibTransId="{E099C94D-2505-41B9-A3FA-FDC0138B56E3}"/>
    <dgm:cxn modelId="{C5C186E4-0C4F-4B2B-92B6-78A492831FA2}" type="presOf" srcId="{B4DE4B12-3B9C-4E2D-98B1-CC8E59A02879}" destId="{E0B2EA7D-C973-4E45-9984-0ABF75834F83}" srcOrd="0" destOrd="1" presId="urn:microsoft.com/office/officeart/2005/8/layout/bProcess3"/>
    <dgm:cxn modelId="{CCB4B7BD-0917-4179-B9E2-DA7618C8157E}" srcId="{3C60D295-8684-4B2C-B895-9071C6036CCD}" destId="{AD2B43D2-B8AF-4780-B03A-CEB6323237EE}" srcOrd="0" destOrd="0" parTransId="{02E66253-8E1E-492B-B8DA-6B9E490FE4D0}" sibTransId="{C8CAAD6A-6999-4CF1-AE24-EDB1CF054BDD}"/>
    <dgm:cxn modelId="{C70656E6-4D78-424B-8A80-CD114B4FF721}" srcId="{AD2B43D2-B8AF-4780-B03A-CEB6323237EE}" destId="{0EE73305-24BF-4D51-8C62-5DE5E5EA1CDB}" srcOrd="0" destOrd="0" parTransId="{FBE3138A-30B2-4618-ADD3-7F0C6BDAB9A2}" sibTransId="{07FBBDF0-D4F5-480C-8882-B9CE90707C97}"/>
    <dgm:cxn modelId="{88579201-43F9-4FA4-8066-D0187ACC7238}" type="presOf" srcId="{F60393BE-6621-49E7-A1E1-C4FC825A640E}" destId="{581BA998-F15B-4381-8F31-0AC600A404AA}" srcOrd="0" destOrd="2" presId="urn:microsoft.com/office/officeart/2005/8/layout/bProcess3"/>
    <dgm:cxn modelId="{E87EEE54-EC6E-47CB-9787-8E83929AC5AD}" type="presOf" srcId="{6CB1EBBF-40C6-46FC-A28B-456D07572BAB}" destId="{E0B2EA7D-C973-4E45-9984-0ABF75834F83}" srcOrd="0" destOrd="2" presId="urn:microsoft.com/office/officeart/2005/8/layout/bProcess3"/>
    <dgm:cxn modelId="{DB741CC3-337C-49BA-AFEB-2378050B415A}" srcId="{68F66597-85F6-4C89-98C5-198DFD267563}" destId="{6C5E5491-C9C7-449A-926B-D6B60141E26E}" srcOrd="2" destOrd="0" parTransId="{57333DBA-0420-49DF-8144-EAB6909344F8}" sibTransId="{3C3BF731-F040-4ECB-BE16-C53134311711}"/>
    <dgm:cxn modelId="{A5EDF616-A311-46CF-9F94-A9444D7240CB}" type="presParOf" srcId="{7DDF15F7-3572-4B3C-864C-F452F0BF0500}" destId="{581BA998-F15B-4381-8F31-0AC600A404AA}" srcOrd="0" destOrd="0" presId="urn:microsoft.com/office/officeart/2005/8/layout/bProcess3"/>
    <dgm:cxn modelId="{0EF5729C-0423-4FD9-A9B9-F7424416F7BB}" type="presParOf" srcId="{7DDF15F7-3572-4B3C-864C-F452F0BF0500}" destId="{B3D9DDE3-FDF6-4263-B0E8-A545992ECA71}" srcOrd="1" destOrd="0" presId="urn:microsoft.com/office/officeart/2005/8/layout/bProcess3"/>
    <dgm:cxn modelId="{75AEDB4B-DAC7-497C-9B82-A01271F47EEA}" type="presParOf" srcId="{B3D9DDE3-FDF6-4263-B0E8-A545992ECA71}" destId="{6B8AF158-2913-401C-A128-04E0D44D2B0F}" srcOrd="0" destOrd="0" presId="urn:microsoft.com/office/officeart/2005/8/layout/bProcess3"/>
    <dgm:cxn modelId="{A26E78B3-1C79-4B28-91AA-572B822D81A6}" type="presParOf" srcId="{7DDF15F7-3572-4B3C-864C-F452F0BF0500}" destId="{E0B2EA7D-C973-4E45-9984-0ABF75834F83}" srcOrd="2" destOrd="0" presId="urn:microsoft.com/office/officeart/2005/8/layout/bProcess3"/>
    <dgm:cxn modelId="{02F815E4-039F-4C55-B812-431290B43590}" type="presParOf" srcId="{7DDF15F7-3572-4B3C-864C-F452F0BF0500}" destId="{356F2E9D-7045-4720-88E2-2BB995551D3E}" srcOrd="3" destOrd="0" presId="urn:microsoft.com/office/officeart/2005/8/layout/bProcess3"/>
    <dgm:cxn modelId="{F0F70086-A9F4-43DF-A3E1-9F05DC3C71C3}" type="presParOf" srcId="{356F2E9D-7045-4720-88E2-2BB995551D3E}" destId="{58E19491-1E65-4A22-B005-2FFE0E3AE52A}" srcOrd="0" destOrd="0" presId="urn:microsoft.com/office/officeart/2005/8/layout/bProcess3"/>
    <dgm:cxn modelId="{CB29D910-50A6-4E2C-80C5-1A61C7697D10}" type="presParOf" srcId="{7DDF15F7-3572-4B3C-864C-F452F0BF0500}" destId="{DB007EF0-483E-4F53-AD5B-1894D4EFEDA8}" srcOrd="4"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UNM Scholars</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A214BC7F-5026-4DE3-B179-1C261C952D79}">
      <dgm:prSet phldrT="[Text]" custT="1"/>
      <dgm:spPr/>
      <dgm:t>
        <a:bodyPr/>
        <a:lstStyle/>
        <a:p>
          <a:r>
            <a:rPr lang="en-US" sz="1400" dirty="0" smtClean="0"/>
            <a:t>Must be admitted February 1 for the up-coming school year</a:t>
          </a:r>
          <a:endParaRPr lang="en-US" sz="1400" dirty="0"/>
        </a:p>
      </dgm:t>
    </dgm:pt>
    <dgm:pt modelId="{318E1EC5-D4FD-427E-9459-5618D580D65B}" type="parTrans" cxnId="{1F77F984-B15A-4307-8A11-ED1D28E650C6}">
      <dgm:prSet/>
      <dgm:spPr/>
      <dgm:t>
        <a:bodyPr/>
        <a:lstStyle/>
        <a:p>
          <a:endParaRPr lang="en-US"/>
        </a:p>
      </dgm:t>
    </dgm:pt>
    <dgm:pt modelId="{19121D6E-6DC7-4560-A244-B920421F97B1}" type="sibTrans" cxnId="{1F77F984-B15A-4307-8A11-ED1D28E650C6}">
      <dgm:prSet/>
      <dgm:spPr/>
      <dgm:t>
        <a:bodyPr/>
        <a:lstStyle/>
        <a:p>
          <a:endParaRPr lang="en-US"/>
        </a:p>
      </dgm:t>
    </dgm:pt>
    <dgm:pt modelId="{334232F9-B962-4B63-AE11-E9121ED52868}">
      <dgm:prSet phldrT="[Text]" custT="1"/>
      <dgm:spPr/>
      <dgm:t>
        <a:bodyPr/>
        <a:lstStyle/>
        <a:p>
          <a:r>
            <a:rPr lang="en-US" sz="1400" dirty="0" smtClean="0"/>
            <a:t>Approximately $5,950 per year</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Sixth semester unit GPA of 3.3 or higher</a:t>
          </a:r>
          <a:endParaRPr lang="en-US" sz="1400"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751CDF80-1EC8-470A-8772-320C5FF9A8A3}">
      <dgm:prSet phldrT="[Text]"/>
      <dgm:spPr/>
      <dgm:t>
        <a:bodyPr/>
        <a:lstStyle/>
        <a:p>
          <a:r>
            <a:rPr lang="en-US" dirty="0" smtClean="0"/>
            <a:t>Maintaining the UNM Scholars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9845A317-3473-4ECF-B195-E6B63A6332F2}">
      <dgm:prSet custT="1"/>
      <dgm:spPr/>
      <dgm:t>
        <a:bodyPr/>
        <a:lstStyle/>
        <a:p>
          <a:r>
            <a:rPr lang="en-US" sz="1400" dirty="0" smtClean="0"/>
            <a:t>Renewable up to  4 years</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0A4D7F23-D7AA-4082-82A3-1D9B2BCAB299}">
      <dgm:prSet custT="1"/>
      <dgm:spPr/>
      <dgm:t>
        <a:bodyPr/>
        <a:lstStyle/>
        <a:p>
          <a:r>
            <a:rPr lang="en-US" sz="1400" dirty="0" smtClean="0"/>
            <a:t>Graduate from a New Mexico high school</a:t>
          </a:r>
          <a:endParaRPr lang="en-US" sz="1400" dirty="0"/>
        </a:p>
      </dgm:t>
    </dgm:pt>
    <dgm:pt modelId="{84A37693-B6E5-460A-A0C6-F29FD62F0D7D}" type="parTrans" cxnId="{16AB1B35-D3E2-4428-80EF-ADD7C2AE6978}">
      <dgm:prSet/>
      <dgm:spPr/>
      <dgm:t>
        <a:bodyPr/>
        <a:lstStyle/>
        <a:p>
          <a:endParaRPr lang="en-US"/>
        </a:p>
      </dgm:t>
    </dgm:pt>
    <dgm:pt modelId="{53C2EB86-0389-4EF0-8B05-A9642224C4ED}" type="sibTrans" cxnId="{16AB1B35-D3E2-4428-80EF-ADD7C2AE6978}">
      <dgm:prSet/>
      <dgm:spPr/>
      <dgm:t>
        <a:bodyPr/>
        <a:lstStyle/>
        <a:p>
          <a:endParaRPr lang="en-US"/>
        </a:p>
      </dgm:t>
    </dgm:pt>
    <dgm:pt modelId="{D9738A96-920C-4EE0-AB9D-4D291DC5CDBE}">
      <dgm:prSet/>
      <dgm:spPr/>
      <dgm:t>
        <a:bodyPr/>
        <a:lstStyle/>
        <a:p>
          <a:r>
            <a:rPr lang="en-US" dirty="0" smtClean="0"/>
            <a:t>ACT of 24 or higher </a:t>
          </a:r>
          <a:r>
            <a:rPr lang="en-US" b="1" dirty="0" smtClean="0"/>
            <a:t>OR    </a:t>
          </a:r>
          <a:r>
            <a:rPr lang="en-US" dirty="0" smtClean="0"/>
            <a:t>SAT of 1090 or higher</a:t>
          </a:r>
          <a:endParaRPr lang="en-US" b="1" dirty="0" smtClean="0"/>
        </a:p>
      </dgm:t>
    </dgm:pt>
    <dgm:pt modelId="{09B003D7-FB81-45A5-AA24-DF139A0B9744}" type="parTrans" cxnId="{E60EA9CD-9512-46AF-8665-C511C1E72ED6}">
      <dgm:prSet/>
      <dgm:spPr/>
      <dgm:t>
        <a:bodyPr/>
        <a:lstStyle/>
        <a:p>
          <a:endParaRPr lang="en-US"/>
        </a:p>
      </dgm:t>
    </dgm:pt>
    <dgm:pt modelId="{AB733663-29E7-4434-BB62-9E8D644B6EC6}" type="sibTrans" cxnId="{E60EA9CD-9512-46AF-8665-C511C1E72ED6}">
      <dgm:prSet/>
      <dgm:spPr/>
      <dgm:t>
        <a:bodyPr/>
        <a:lstStyle/>
        <a:p>
          <a:endParaRPr lang="en-US"/>
        </a:p>
      </dgm:t>
    </dgm:pt>
    <dgm:pt modelId="{8B0D8B69-3085-4435-B0DA-80292CA11269}">
      <dgm:prSet phldrT="[Text]"/>
      <dgm:spPr/>
      <dgm:t>
        <a:bodyPr anchor="t"/>
        <a:lstStyle/>
        <a:p>
          <a:pPr algn="l"/>
          <a:endParaRPr lang="en-US" b="1" dirty="0" smtClean="0"/>
        </a:p>
      </dgm:t>
    </dgm:pt>
    <dgm:pt modelId="{1D60FAD1-3C8D-4BE4-9A1C-C0FD6B848D92}" type="sibTrans" cxnId="{BEF1E668-36EF-4D33-BFB5-FC62474AE2B2}">
      <dgm:prSet/>
      <dgm:spPr/>
      <dgm:t>
        <a:bodyPr/>
        <a:lstStyle/>
        <a:p>
          <a:endParaRPr lang="en-US"/>
        </a:p>
      </dgm:t>
    </dgm:pt>
    <dgm:pt modelId="{1FC07816-FBCF-4D17-A6F0-3ECD16F21F2C}" type="parTrans" cxnId="{BEF1E668-36EF-4D33-BFB5-FC62474AE2B2}">
      <dgm:prSet/>
      <dgm:spPr/>
      <dgm:t>
        <a:bodyPr/>
        <a:lstStyle/>
        <a:p>
          <a:endParaRPr lang="en-US"/>
        </a:p>
      </dgm:t>
    </dgm:pt>
    <dgm:pt modelId="{0C0F078D-7B8A-4B5D-9EA6-BAA48252FB58}">
      <dgm:prSet/>
      <dgm:spPr/>
      <dgm:t>
        <a:bodyPr/>
        <a:lstStyle/>
        <a:p>
          <a:r>
            <a:rPr lang="en-US" dirty="0" smtClean="0"/>
            <a:t>Must have a 3.0 GPA semester GPA (Cumulative GPA may be lower)</a:t>
          </a:r>
          <a:endParaRPr lang="en-US" dirty="0"/>
        </a:p>
      </dgm:t>
    </dgm:pt>
    <dgm:pt modelId="{79D997AD-563D-45BC-8F8E-AF03E2842804}" type="parTrans" cxnId="{4BB47704-8E10-420D-9608-CC04D1DEA9A0}">
      <dgm:prSet/>
      <dgm:spPr/>
      <dgm:t>
        <a:bodyPr/>
        <a:lstStyle/>
        <a:p>
          <a:endParaRPr lang="en-US"/>
        </a:p>
      </dgm:t>
    </dgm:pt>
    <dgm:pt modelId="{9F84AC20-189B-4285-8B44-EB1BB4D45DA1}" type="sibTrans" cxnId="{4BB47704-8E10-420D-9608-CC04D1DEA9A0}">
      <dgm:prSet/>
      <dgm:spPr/>
      <dgm:t>
        <a:bodyPr/>
        <a:lstStyle/>
        <a:p>
          <a:endParaRPr lang="en-US"/>
        </a:p>
      </dgm:t>
    </dgm:pt>
    <dgm:pt modelId="{CE92D8E4-5CB7-42D5-A465-5D5CACE933D7}">
      <dgm:prSet/>
      <dgm:spPr/>
      <dgm:t>
        <a:bodyPr/>
        <a:lstStyle/>
        <a:p>
          <a:r>
            <a:rPr lang="en-US" dirty="0" smtClean="0"/>
            <a:t>Must earn 15 credits per semester</a:t>
          </a:r>
          <a:endParaRPr lang="en-US" dirty="0"/>
        </a:p>
      </dgm:t>
    </dgm:pt>
    <dgm:pt modelId="{8E83C7F8-3AEE-4739-9092-A1711A17C285}" type="sibTrans" cxnId="{763F3BCD-9711-4FFA-832A-1C5ECA7EBEA8}">
      <dgm:prSet/>
      <dgm:spPr/>
      <dgm:t>
        <a:bodyPr/>
        <a:lstStyle/>
        <a:p>
          <a:endParaRPr lang="en-US"/>
        </a:p>
      </dgm:t>
    </dgm:pt>
    <dgm:pt modelId="{BC6BC0A9-1740-46A9-8CD4-CE28886406A7}" type="parTrans" cxnId="{763F3BCD-9711-4FFA-832A-1C5ECA7EBEA8}">
      <dgm:prSet/>
      <dgm:spPr/>
      <dgm:t>
        <a:bodyPr/>
        <a:lstStyle/>
        <a:p>
          <a:endParaRPr lang="en-US"/>
        </a:p>
      </dgm:t>
    </dgm:pt>
    <dgm:pt modelId="{5D99FB5B-31AF-4863-9255-EBEF39500F22}">
      <dgm:prSet phldrT="[Text]" custT="1"/>
      <dgm:spPr/>
      <dgm:t>
        <a:bodyPr/>
        <a:lstStyle/>
        <a:p>
          <a:r>
            <a:rPr lang="en-US" sz="1400" dirty="0" smtClean="0"/>
            <a:t>Available to incoming Freshmen</a:t>
          </a:r>
          <a:endParaRPr lang="en-US" sz="1400" dirty="0"/>
        </a:p>
      </dgm:t>
    </dgm:pt>
    <dgm:pt modelId="{C670DF2E-44C4-4956-93FA-7B15C6788FC9}" type="parTrans" cxnId="{FDEE4FF5-F53D-44A6-A750-0978A3B7DDD8}">
      <dgm:prSet/>
      <dgm:spPr/>
    </dgm:pt>
    <dgm:pt modelId="{A2A03DE8-73CC-4252-9AE2-8207581B7443}" type="sibTrans" cxnId="{FDEE4FF5-F53D-44A6-A750-0978A3B7DDD8}">
      <dgm:prSet/>
      <dgm:spPr/>
    </dgm:pt>
    <dgm:pt modelId="{7A932F1A-DF37-42BC-B0AD-24E91154AD31}">
      <dgm:prSet custT="1"/>
      <dgm:spPr/>
      <dgm:t>
        <a:bodyPr/>
        <a:lstStyle/>
        <a:p>
          <a:r>
            <a:rPr lang="en-US" sz="1400" smtClean="0"/>
            <a:t>Be a New Mexico resident</a:t>
          </a:r>
          <a:endParaRPr lang="en-US" sz="1400" dirty="0"/>
        </a:p>
      </dgm:t>
    </dgm:pt>
    <dgm:pt modelId="{E3868FBB-08B9-48F2-AC0D-8932CF623FC3}" type="parTrans" cxnId="{9569E1EC-BB1D-408D-96CA-C9DA99F51F1F}">
      <dgm:prSet/>
      <dgm:spPr/>
    </dgm:pt>
    <dgm:pt modelId="{A1DF2175-1B7D-4580-A048-37F7F7594E65}" type="sibTrans" cxnId="{9569E1EC-BB1D-408D-96CA-C9DA99F51F1F}">
      <dgm:prSet/>
      <dgm:spPr/>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468A4489-FEFA-43CA-85E1-27886D2F18A8}" type="pres">
      <dgm:prSet presAssocID="{5D99FB5B-31AF-4863-9255-EBEF39500F22}" presName="childNode" presStyleLbl="node1" presStyleIdx="0" presStyleCnt="9">
        <dgm:presLayoutVars>
          <dgm:bulletEnabled val="1"/>
        </dgm:presLayoutVars>
      </dgm:prSet>
      <dgm:spPr/>
      <dgm:t>
        <a:bodyPr/>
        <a:lstStyle/>
        <a:p>
          <a:endParaRPr lang="en-US"/>
        </a:p>
      </dgm:t>
    </dgm:pt>
    <dgm:pt modelId="{85555808-274F-4E78-9FD5-6E6C8A162CAE}" type="pres">
      <dgm:prSet presAssocID="{5D99FB5B-31AF-4863-9255-EBEF39500F22}" presName="aSpace2" presStyleCnt="0"/>
      <dgm:spPr/>
    </dgm:pt>
    <dgm:pt modelId="{6BF34CA4-29EB-4DB7-90DE-5F5348E7DCC1}" type="pres">
      <dgm:prSet presAssocID="{A214BC7F-5026-4DE3-B179-1C261C952D79}" presName="childNode" presStyleLbl="node1" presStyleIdx="1" presStyleCnt="9">
        <dgm:presLayoutVars>
          <dgm:bulletEnabled val="1"/>
        </dgm:presLayoutVars>
      </dgm:prSet>
      <dgm:spPr/>
      <dgm:t>
        <a:bodyPr/>
        <a:lstStyle/>
        <a:p>
          <a:endParaRPr lang="en-US"/>
        </a:p>
      </dgm:t>
    </dgm:pt>
    <dgm:pt modelId="{06D0A3DE-5B1E-4CEC-A249-EA5E806191A8}" type="pres">
      <dgm:prSet presAssocID="{A214BC7F-5026-4DE3-B179-1C261C952D79}" presName="aSpace2" presStyleCnt="0"/>
      <dgm:spPr/>
    </dgm:pt>
    <dgm:pt modelId="{B6CCD619-FAFC-4062-9862-A39E76061AE6}" type="pres">
      <dgm:prSet presAssocID="{334232F9-B962-4B63-AE11-E9121ED52868}" presName="childNode" presStyleLbl="node1" presStyleIdx="2" presStyleCnt="9">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3" presStyleCnt="9">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4" presStyleCnt="9">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D5235BE-CFF4-4E09-AB7A-1C0645AC27B6}" type="pres">
      <dgm:prSet presAssocID="{D9738A96-920C-4EE0-AB9D-4D291DC5CDBE}" presName="childNode" presStyleLbl="node1" presStyleIdx="5" presStyleCnt="9">
        <dgm:presLayoutVars>
          <dgm:bulletEnabled val="1"/>
        </dgm:presLayoutVars>
      </dgm:prSet>
      <dgm:spPr/>
      <dgm:t>
        <a:bodyPr/>
        <a:lstStyle/>
        <a:p>
          <a:endParaRPr lang="en-US"/>
        </a:p>
      </dgm:t>
    </dgm:pt>
    <dgm:pt modelId="{18F4E111-61AD-4F30-A2F7-2AFBA092379F}" type="pres">
      <dgm:prSet presAssocID="{D9738A96-920C-4EE0-AB9D-4D291DC5CDBE}" presName="aSpace2" presStyleCnt="0"/>
      <dgm:spPr/>
    </dgm:pt>
    <dgm:pt modelId="{FC478D80-C780-4DC3-92EE-09F04ADECD60}" type="pres">
      <dgm:prSet presAssocID="{0A4D7F23-D7AA-4082-82A3-1D9B2BCAB299}" presName="childNode" presStyleLbl="node1" presStyleIdx="6" presStyleCnt="9">
        <dgm:presLayoutVars>
          <dgm:bulletEnabled val="1"/>
        </dgm:presLayoutVars>
      </dgm:prSet>
      <dgm:spPr/>
      <dgm:t>
        <a:bodyPr/>
        <a:lstStyle/>
        <a:p>
          <a:endParaRPr lang="en-US"/>
        </a:p>
      </dgm:t>
    </dgm:pt>
    <dgm:pt modelId="{D60F82B4-2EAD-4370-9DFA-2D0DE139149C}" type="pres">
      <dgm:prSet presAssocID="{0A4D7F23-D7AA-4082-82A3-1D9B2BCAB299}" presName="aSpace2" presStyleCnt="0"/>
      <dgm:spPr/>
    </dgm:pt>
    <dgm:pt modelId="{D3168608-1E52-4946-8EAB-460859E01193}" type="pres">
      <dgm:prSet presAssocID="{7A932F1A-DF37-42BC-B0AD-24E91154AD31}" presName="childNode" presStyleLbl="node1" presStyleIdx="7" presStyleCnt="9">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D353C3BC-E998-4D14-8669-5B7999A9C39A}" type="pres">
      <dgm:prSet presAssocID="{8B0D8B69-3085-4435-B0DA-80292CA11269}" presName="childNode" presStyleLbl="node1" presStyleIdx="8" presStyleCnt="9">
        <dgm:presLayoutVars>
          <dgm:bulletEnabled val="1"/>
        </dgm:presLayoutVars>
      </dgm:prSet>
      <dgm:spPr/>
      <dgm:t>
        <a:bodyPr/>
        <a:lstStyle/>
        <a:p>
          <a:endParaRPr lang="en-US"/>
        </a:p>
      </dgm:t>
    </dgm:pt>
  </dgm:ptLst>
  <dgm:cxnLst>
    <dgm:cxn modelId="{7DC1AF5C-AC2B-4921-A6B5-CA1F5F57D102}" type="presOf" srcId="{5D99FB5B-31AF-4863-9255-EBEF39500F22}" destId="{468A4489-FEFA-43CA-85E1-27886D2F18A8}" srcOrd="0" destOrd="0" presId="urn:microsoft.com/office/officeart/2005/8/layout/lProcess2"/>
    <dgm:cxn modelId="{A2787D1C-39A1-4C12-956F-ED53ACEB77C3}" type="presOf" srcId="{F898A849-2FEE-4798-A343-6930CC563EB1}" destId="{D1F6081F-5060-44FF-8165-757F6FFA65F3}" srcOrd="0" destOrd="0" presId="urn:microsoft.com/office/officeart/2005/8/layout/lProcess2"/>
    <dgm:cxn modelId="{519D5C98-79ED-4CF8-BCB4-5643662D98D8}" type="presOf" srcId="{455C2C80-B740-4038-88DF-9B9359689BC8}" destId="{1CEF7B6C-C160-4F62-86FE-0947DDB2EC01}" srcOrd="0" destOrd="0" presId="urn:microsoft.com/office/officeart/2005/8/layout/lProcess2"/>
    <dgm:cxn modelId="{D04CD215-9D8A-43DE-8BAA-304E5971907F}" srcId="{A38AE256-6540-4764-8A1F-7E1D548BB02D}" destId="{751CDF80-1EC8-470A-8772-320C5FF9A8A3}" srcOrd="2" destOrd="0" parTransId="{4E31D6E0-514A-4E68-AC83-DF3A82737548}" sibTransId="{676E0306-2222-4172-8206-42BE046085A0}"/>
    <dgm:cxn modelId="{BEF1E668-36EF-4D33-BFB5-FC62474AE2B2}" srcId="{751CDF80-1EC8-470A-8772-320C5FF9A8A3}" destId="{8B0D8B69-3085-4435-B0DA-80292CA11269}" srcOrd="0" destOrd="0" parTransId="{1FC07816-FBCF-4D17-A6F0-3ECD16F21F2C}" sibTransId="{1D60FAD1-3C8D-4BE4-9A1C-C0FD6B848D92}"/>
    <dgm:cxn modelId="{5EC66B75-DF9F-4673-BBA2-1EA56EEC5F55}" type="presOf" srcId="{3712EA00-30E4-4903-887A-42B42BAE6D80}" destId="{7E8D021D-BFA5-45B7-BFA6-A9E79DCE6801}" srcOrd="0" destOrd="0" presId="urn:microsoft.com/office/officeart/2005/8/layout/lProcess2"/>
    <dgm:cxn modelId="{2B4FBDCA-2A5C-42A2-B586-6F481F6E9D97}" type="presOf" srcId="{334232F9-B962-4B63-AE11-E9121ED52868}" destId="{B6CCD619-FAFC-4062-9862-A39E76061AE6}" srcOrd="0" destOrd="0" presId="urn:microsoft.com/office/officeart/2005/8/layout/lProcess2"/>
    <dgm:cxn modelId="{2F802370-95DB-4BF0-BDC7-ADCE33D89C7B}" srcId="{A38AE256-6540-4764-8A1F-7E1D548BB02D}" destId="{455C2C80-B740-4038-88DF-9B9359689BC8}" srcOrd="1" destOrd="0" parTransId="{7EBA3985-9890-4CFF-AC10-7BCB36201502}" sibTransId="{25FC28FC-8035-45B8-BA3C-52DFAFC7A946}"/>
    <dgm:cxn modelId="{932B7543-2FEC-4B69-9635-33C21114CAE4}" type="presOf" srcId="{8B0D8B69-3085-4435-B0DA-80292CA11269}" destId="{D353C3BC-E998-4D14-8669-5B7999A9C39A}" srcOrd="0" destOrd="0" presId="urn:microsoft.com/office/officeart/2005/8/layout/lProcess2"/>
    <dgm:cxn modelId="{E60EA9CD-9512-46AF-8665-C511C1E72ED6}" srcId="{455C2C80-B740-4038-88DF-9B9359689BC8}" destId="{D9738A96-920C-4EE0-AB9D-4D291DC5CDBE}" srcOrd="1" destOrd="0" parTransId="{09B003D7-FB81-45A5-AA24-DF139A0B9744}" sibTransId="{AB733663-29E7-4434-BB62-9E8D644B6EC6}"/>
    <dgm:cxn modelId="{8322CE40-5983-49E3-B3BB-37ADE07D6409}" type="presOf" srcId="{0A4D7F23-D7AA-4082-82A3-1D9B2BCAB299}" destId="{FC478D80-C780-4DC3-92EE-09F04ADECD60}" srcOrd="0" destOrd="0" presId="urn:microsoft.com/office/officeart/2005/8/layout/lProcess2"/>
    <dgm:cxn modelId="{DFFA6B46-BF3B-4BD1-BC12-3BCC6602FF9F}" type="presOf" srcId="{3712EA00-30E4-4903-887A-42B42BAE6D80}" destId="{E2832897-BDC7-401D-8A7C-F44C2AACEBD5}" srcOrd="1" destOrd="0" presId="urn:microsoft.com/office/officeart/2005/8/layout/lProcess2"/>
    <dgm:cxn modelId="{9569E1EC-BB1D-408D-96CA-C9DA99F51F1F}" srcId="{455C2C80-B740-4038-88DF-9B9359689BC8}" destId="{7A932F1A-DF37-42BC-B0AD-24E91154AD31}" srcOrd="3" destOrd="0" parTransId="{E3868FBB-08B9-48F2-AC0D-8932CF623FC3}" sibTransId="{A1DF2175-1B7D-4580-A048-37F7F7594E65}"/>
    <dgm:cxn modelId="{78C7D8C7-8611-4E4F-B594-C806A53A2222}" type="presOf" srcId="{D9738A96-920C-4EE0-AB9D-4D291DC5CDBE}" destId="{1D5235BE-CFF4-4E09-AB7A-1C0645AC27B6}" srcOrd="0" destOrd="0" presId="urn:microsoft.com/office/officeart/2005/8/layout/lProcess2"/>
    <dgm:cxn modelId="{F5A13896-F216-4C50-8082-39834AAF814B}" type="presOf" srcId="{A214BC7F-5026-4DE3-B179-1C261C952D79}" destId="{6BF34CA4-29EB-4DB7-90DE-5F5348E7DCC1}" srcOrd="0" destOrd="0" presId="urn:microsoft.com/office/officeart/2005/8/layout/lProcess2"/>
    <dgm:cxn modelId="{16AB1B35-D3E2-4428-80EF-ADD7C2AE6978}" srcId="{455C2C80-B740-4038-88DF-9B9359689BC8}" destId="{0A4D7F23-D7AA-4082-82A3-1D9B2BCAB299}" srcOrd="2" destOrd="0" parTransId="{84A37693-B6E5-460A-A0C6-F29FD62F0D7D}" sibTransId="{53C2EB86-0389-4EF0-8B05-A9642224C4ED}"/>
    <dgm:cxn modelId="{49756497-145B-4336-8DCC-986DA82F0904}" srcId="{3712EA00-30E4-4903-887A-42B42BAE6D80}" destId="{334232F9-B962-4B63-AE11-E9121ED52868}" srcOrd="2" destOrd="0" parTransId="{0EE09EC5-02AA-44A7-A83D-709D76A6FD2E}" sibTransId="{305B974B-AFDA-47CF-8AD0-727D22E7A56C}"/>
    <dgm:cxn modelId="{ECB28FD7-70DD-4409-84EF-0AF7D75DF8C9}" srcId="{3712EA00-30E4-4903-887A-42B42BAE6D80}" destId="{9845A317-3473-4ECF-B195-E6B63A6332F2}" srcOrd="3" destOrd="0" parTransId="{ACD97C6E-5159-4B1D-9549-D33AA833CCCE}" sibTransId="{051484AA-4B67-4909-B3C6-8462AB354DC9}"/>
    <dgm:cxn modelId="{A71317E8-597B-4B82-80E3-CC767A6CCED3}" srcId="{A38AE256-6540-4764-8A1F-7E1D548BB02D}" destId="{3712EA00-30E4-4903-887A-42B42BAE6D80}" srcOrd="0" destOrd="0" parTransId="{52A8CD95-C836-41FD-9AFE-92DE5D5D4E83}" sibTransId="{4772C875-1851-465B-9B9B-96B3ED37260D}"/>
    <dgm:cxn modelId="{2A145252-9DDB-4AD9-9CDE-2C054A420FED}" type="presOf" srcId="{751CDF80-1EC8-470A-8772-320C5FF9A8A3}" destId="{0265383D-9C45-4407-9266-6F527CEC1357}" srcOrd="1" destOrd="0" presId="urn:microsoft.com/office/officeart/2005/8/layout/lProcess2"/>
    <dgm:cxn modelId="{94D20D60-F24E-4A1F-A0C5-E2D39D5BF2DC}" type="presOf" srcId="{0C0F078D-7B8A-4B5D-9EA6-BAA48252FB58}" destId="{D353C3BC-E998-4D14-8669-5B7999A9C39A}" srcOrd="0" destOrd="2"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763F3BCD-9711-4FFA-832A-1C5ECA7EBEA8}" srcId="{8B0D8B69-3085-4435-B0DA-80292CA11269}" destId="{CE92D8E4-5CB7-42D5-A465-5D5CACE933D7}" srcOrd="0" destOrd="0" parTransId="{BC6BC0A9-1740-46A9-8CD4-CE28886406A7}" sibTransId="{8E83C7F8-3AEE-4739-9092-A1711A17C285}"/>
    <dgm:cxn modelId="{48C44604-0706-4119-AE93-20BF1509C8EB}" type="presOf" srcId="{CE92D8E4-5CB7-42D5-A465-5D5CACE933D7}" destId="{D353C3BC-E998-4D14-8669-5B7999A9C39A}" srcOrd="0" destOrd="1" presId="urn:microsoft.com/office/officeart/2005/8/layout/lProcess2"/>
    <dgm:cxn modelId="{A3B30A67-AF74-400E-956B-F14F927060CF}" type="presOf" srcId="{A38AE256-6540-4764-8A1F-7E1D548BB02D}" destId="{2EE46AA8-E338-4EB6-8D95-D9A31AA493ED}" srcOrd="0" destOrd="0" presId="urn:microsoft.com/office/officeart/2005/8/layout/lProcess2"/>
    <dgm:cxn modelId="{FDEE4FF5-F53D-44A6-A750-0978A3B7DDD8}" srcId="{3712EA00-30E4-4903-887A-42B42BAE6D80}" destId="{5D99FB5B-31AF-4863-9255-EBEF39500F22}" srcOrd="0" destOrd="0" parTransId="{C670DF2E-44C4-4956-93FA-7B15C6788FC9}" sibTransId="{A2A03DE8-73CC-4252-9AE2-8207581B7443}"/>
    <dgm:cxn modelId="{1F77F984-B15A-4307-8A11-ED1D28E650C6}" srcId="{3712EA00-30E4-4903-887A-42B42BAE6D80}" destId="{A214BC7F-5026-4DE3-B179-1C261C952D79}" srcOrd="1" destOrd="0" parTransId="{318E1EC5-D4FD-427E-9459-5618D580D65B}" sibTransId="{19121D6E-6DC7-4560-A244-B920421F97B1}"/>
    <dgm:cxn modelId="{7A46B691-1587-4224-94B8-8F7808AEB2C0}" type="presOf" srcId="{7A932F1A-DF37-42BC-B0AD-24E91154AD31}" destId="{D3168608-1E52-4946-8EAB-460859E01193}" srcOrd="0" destOrd="0" presId="urn:microsoft.com/office/officeart/2005/8/layout/lProcess2"/>
    <dgm:cxn modelId="{4BB47704-8E10-420D-9608-CC04D1DEA9A0}" srcId="{8B0D8B69-3085-4435-B0DA-80292CA11269}" destId="{0C0F078D-7B8A-4B5D-9EA6-BAA48252FB58}" srcOrd="1" destOrd="0" parTransId="{79D997AD-563D-45BC-8F8E-AF03E2842804}" sibTransId="{9F84AC20-189B-4285-8B44-EB1BB4D45DA1}"/>
    <dgm:cxn modelId="{6034FDC2-E92B-45BC-95C2-4B8CDE32F895}" type="presOf" srcId="{455C2C80-B740-4038-88DF-9B9359689BC8}" destId="{109D11C3-DC4D-4D23-A6CD-909A3964F398}" srcOrd="1" destOrd="0" presId="urn:microsoft.com/office/officeart/2005/8/layout/lProcess2"/>
    <dgm:cxn modelId="{709F60F7-6BBD-407B-B8A2-8B00701D278F}" type="presOf" srcId="{9845A317-3473-4ECF-B195-E6B63A6332F2}" destId="{7F38896C-EC1F-40A8-AC98-BD13AD122DDA}" srcOrd="0" destOrd="0" presId="urn:microsoft.com/office/officeart/2005/8/layout/lProcess2"/>
    <dgm:cxn modelId="{07A7ED07-8930-4700-9FED-4458F34E80C9}" type="presOf" srcId="{751CDF80-1EC8-470A-8772-320C5FF9A8A3}" destId="{88133E5C-985B-4C84-AEA2-4D00C8570AF2}" srcOrd="0" destOrd="0" presId="urn:microsoft.com/office/officeart/2005/8/layout/lProcess2"/>
    <dgm:cxn modelId="{1BFA9931-F3E7-4A4D-BC5E-7CA659504680}" type="presParOf" srcId="{2EE46AA8-E338-4EB6-8D95-D9A31AA493ED}" destId="{EED85E84-22A3-4FA2-BD67-456B7240EE58}" srcOrd="0" destOrd="0" presId="urn:microsoft.com/office/officeart/2005/8/layout/lProcess2"/>
    <dgm:cxn modelId="{DD5567A8-5575-4482-AB04-6EBA7C88A52F}" type="presParOf" srcId="{EED85E84-22A3-4FA2-BD67-456B7240EE58}" destId="{7E8D021D-BFA5-45B7-BFA6-A9E79DCE6801}" srcOrd="0" destOrd="0" presId="urn:microsoft.com/office/officeart/2005/8/layout/lProcess2"/>
    <dgm:cxn modelId="{47337F64-AEB7-4BF6-A51C-3B61937B03E6}" type="presParOf" srcId="{EED85E84-22A3-4FA2-BD67-456B7240EE58}" destId="{E2832897-BDC7-401D-8A7C-F44C2AACEBD5}" srcOrd="1" destOrd="0" presId="urn:microsoft.com/office/officeart/2005/8/layout/lProcess2"/>
    <dgm:cxn modelId="{B2B3543A-5605-4963-9D79-06421966364B}" type="presParOf" srcId="{EED85E84-22A3-4FA2-BD67-456B7240EE58}" destId="{95681E9C-BB5A-4AB6-A799-C06BF216557A}" srcOrd="2" destOrd="0" presId="urn:microsoft.com/office/officeart/2005/8/layout/lProcess2"/>
    <dgm:cxn modelId="{62031C36-1E83-463D-9CD0-A70B77D003D4}" type="presParOf" srcId="{95681E9C-BB5A-4AB6-A799-C06BF216557A}" destId="{B6EBF586-274A-4B02-B0F0-122C6985DDB2}" srcOrd="0" destOrd="0" presId="urn:microsoft.com/office/officeart/2005/8/layout/lProcess2"/>
    <dgm:cxn modelId="{632B3BB0-3B75-4827-AC35-C36F7ABE0F68}" type="presParOf" srcId="{B6EBF586-274A-4B02-B0F0-122C6985DDB2}" destId="{468A4489-FEFA-43CA-85E1-27886D2F18A8}" srcOrd="0" destOrd="0" presId="urn:microsoft.com/office/officeart/2005/8/layout/lProcess2"/>
    <dgm:cxn modelId="{08E0D9E0-A247-431F-9919-B2A0317B2FEB}" type="presParOf" srcId="{B6EBF586-274A-4B02-B0F0-122C6985DDB2}" destId="{85555808-274F-4E78-9FD5-6E6C8A162CAE}" srcOrd="1" destOrd="0" presId="urn:microsoft.com/office/officeart/2005/8/layout/lProcess2"/>
    <dgm:cxn modelId="{FF748BEE-31EA-45DE-99BC-8E916C07F5C4}" type="presParOf" srcId="{B6EBF586-274A-4B02-B0F0-122C6985DDB2}" destId="{6BF34CA4-29EB-4DB7-90DE-5F5348E7DCC1}" srcOrd="2" destOrd="0" presId="urn:microsoft.com/office/officeart/2005/8/layout/lProcess2"/>
    <dgm:cxn modelId="{6ADC4E91-A4D5-420E-9238-E651663115F5}" type="presParOf" srcId="{B6EBF586-274A-4B02-B0F0-122C6985DDB2}" destId="{06D0A3DE-5B1E-4CEC-A249-EA5E806191A8}" srcOrd="3" destOrd="0" presId="urn:microsoft.com/office/officeart/2005/8/layout/lProcess2"/>
    <dgm:cxn modelId="{EE8CD63A-3A72-4E82-9942-2D8F605CF8B1}" type="presParOf" srcId="{B6EBF586-274A-4B02-B0F0-122C6985DDB2}" destId="{B6CCD619-FAFC-4062-9862-A39E76061AE6}" srcOrd="4" destOrd="0" presId="urn:microsoft.com/office/officeart/2005/8/layout/lProcess2"/>
    <dgm:cxn modelId="{F6455B24-C8F2-4EB4-8913-B55238B62BAC}" type="presParOf" srcId="{B6EBF586-274A-4B02-B0F0-122C6985DDB2}" destId="{A346991B-C185-4D86-AEBD-3193FFCABAFC}" srcOrd="5" destOrd="0" presId="urn:microsoft.com/office/officeart/2005/8/layout/lProcess2"/>
    <dgm:cxn modelId="{A524B298-439E-4567-8290-2A0A2D8896CE}" type="presParOf" srcId="{B6EBF586-274A-4B02-B0F0-122C6985DDB2}" destId="{7F38896C-EC1F-40A8-AC98-BD13AD122DDA}" srcOrd="6" destOrd="0" presId="urn:microsoft.com/office/officeart/2005/8/layout/lProcess2"/>
    <dgm:cxn modelId="{9E73390B-5916-49B2-93AA-02FC9CD4A9F9}" type="presParOf" srcId="{2EE46AA8-E338-4EB6-8D95-D9A31AA493ED}" destId="{5B874550-F52F-4F10-AB9B-90AF6732F0BF}" srcOrd="1" destOrd="0" presId="urn:microsoft.com/office/officeart/2005/8/layout/lProcess2"/>
    <dgm:cxn modelId="{E06C9F15-57BE-43D0-A85C-1FF5229C2418}" type="presParOf" srcId="{2EE46AA8-E338-4EB6-8D95-D9A31AA493ED}" destId="{165044CC-AA2E-4C0D-A417-333D3A8E5AA5}" srcOrd="2" destOrd="0" presId="urn:microsoft.com/office/officeart/2005/8/layout/lProcess2"/>
    <dgm:cxn modelId="{CAE23187-888A-44D5-8D3E-D2ADE43F4C3D}" type="presParOf" srcId="{165044CC-AA2E-4C0D-A417-333D3A8E5AA5}" destId="{1CEF7B6C-C160-4F62-86FE-0947DDB2EC01}" srcOrd="0" destOrd="0" presId="urn:microsoft.com/office/officeart/2005/8/layout/lProcess2"/>
    <dgm:cxn modelId="{191DA2A3-FA8B-4F9A-A3AF-127BB836EBF5}" type="presParOf" srcId="{165044CC-AA2E-4C0D-A417-333D3A8E5AA5}" destId="{109D11C3-DC4D-4D23-A6CD-909A3964F398}" srcOrd="1" destOrd="0" presId="urn:microsoft.com/office/officeart/2005/8/layout/lProcess2"/>
    <dgm:cxn modelId="{783D4916-6E47-4383-BCD5-44F49DE76D52}" type="presParOf" srcId="{165044CC-AA2E-4C0D-A417-333D3A8E5AA5}" destId="{E936AA88-C2A4-41EA-8BB8-154FF666D0C2}" srcOrd="2" destOrd="0" presId="urn:microsoft.com/office/officeart/2005/8/layout/lProcess2"/>
    <dgm:cxn modelId="{45363401-2087-4D2E-A201-A32EC249BD30}" type="presParOf" srcId="{E936AA88-C2A4-41EA-8BB8-154FF666D0C2}" destId="{CB408FAA-535F-4ABD-87C0-85F8EB938F81}" srcOrd="0" destOrd="0" presId="urn:microsoft.com/office/officeart/2005/8/layout/lProcess2"/>
    <dgm:cxn modelId="{3C767475-AE84-4743-A3D6-8156CFD18EF5}" type="presParOf" srcId="{CB408FAA-535F-4ABD-87C0-85F8EB938F81}" destId="{D1F6081F-5060-44FF-8165-757F6FFA65F3}" srcOrd="0" destOrd="0" presId="urn:microsoft.com/office/officeart/2005/8/layout/lProcess2"/>
    <dgm:cxn modelId="{6A281502-42C8-4C8E-A83A-49EE04444049}" type="presParOf" srcId="{CB408FAA-535F-4ABD-87C0-85F8EB938F81}" destId="{E8D9E149-0C6E-40C8-B564-504BC389E886}" srcOrd="1" destOrd="0" presId="urn:microsoft.com/office/officeart/2005/8/layout/lProcess2"/>
    <dgm:cxn modelId="{513149F3-E873-4564-A92A-74BCFBE66B41}" type="presParOf" srcId="{CB408FAA-535F-4ABD-87C0-85F8EB938F81}" destId="{1D5235BE-CFF4-4E09-AB7A-1C0645AC27B6}" srcOrd="2" destOrd="0" presId="urn:microsoft.com/office/officeart/2005/8/layout/lProcess2"/>
    <dgm:cxn modelId="{A0F65817-6DD2-4BB3-A20A-1F4B10A5D076}" type="presParOf" srcId="{CB408FAA-535F-4ABD-87C0-85F8EB938F81}" destId="{18F4E111-61AD-4F30-A2F7-2AFBA092379F}" srcOrd="3" destOrd="0" presId="urn:microsoft.com/office/officeart/2005/8/layout/lProcess2"/>
    <dgm:cxn modelId="{BAE77357-F3B9-4609-B01E-040666AF5B18}" type="presParOf" srcId="{CB408FAA-535F-4ABD-87C0-85F8EB938F81}" destId="{FC478D80-C780-4DC3-92EE-09F04ADECD60}" srcOrd="4" destOrd="0" presId="urn:microsoft.com/office/officeart/2005/8/layout/lProcess2"/>
    <dgm:cxn modelId="{18CF382F-0F5F-4557-B282-AAE7389FEFC9}" type="presParOf" srcId="{CB408FAA-535F-4ABD-87C0-85F8EB938F81}" destId="{D60F82B4-2EAD-4370-9DFA-2D0DE139149C}" srcOrd="5" destOrd="0" presId="urn:microsoft.com/office/officeart/2005/8/layout/lProcess2"/>
    <dgm:cxn modelId="{C8B99390-B78C-46AD-A785-396BEA1CDBC2}" type="presParOf" srcId="{CB408FAA-535F-4ABD-87C0-85F8EB938F81}" destId="{D3168608-1E52-4946-8EAB-460859E01193}" srcOrd="6" destOrd="0" presId="urn:microsoft.com/office/officeart/2005/8/layout/lProcess2"/>
    <dgm:cxn modelId="{829F8AD8-359E-4FC4-B2A1-C6E8E32A5F90}" type="presParOf" srcId="{2EE46AA8-E338-4EB6-8D95-D9A31AA493ED}" destId="{0338959B-5DEF-491A-B2D4-377A9ADF8E2C}" srcOrd="3" destOrd="0" presId="urn:microsoft.com/office/officeart/2005/8/layout/lProcess2"/>
    <dgm:cxn modelId="{644C28D7-1BF5-43C6-9D6C-6C0E6C37BFB1}" type="presParOf" srcId="{2EE46AA8-E338-4EB6-8D95-D9A31AA493ED}" destId="{719616A3-33C0-4508-B8CF-701294292514}" srcOrd="4" destOrd="0" presId="urn:microsoft.com/office/officeart/2005/8/layout/lProcess2"/>
    <dgm:cxn modelId="{4A8418EB-623B-46E2-9F8D-B4161AD44DDC}" type="presParOf" srcId="{719616A3-33C0-4508-B8CF-701294292514}" destId="{88133E5C-985B-4C84-AEA2-4D00C8570AF2}" srcOrd="0" destOrd="0" presId="urn:microsoft.com/office/officeart/2005/8/layout/lProcess2"/>
    <dgm:cxn modelId="{92745BC7-656A-4345-9BA2-2F6B14C6BAA3}" type="presParOf" srcId="{719616A3-33C0-4508-B8CF-701294292514}" destId="{0265383D-9C45-4407-9266-6F527CEC1357}" srcOrd="1" destOrd="0" presId="urn:microsoft.com/office/officeart/2005/8/layout/lProcess2"/>
    <dgm:cxn modelId="{40A52BB4-6003-419F-9347-CC75C9F05884}" type="presParOf" srcId="{719616A3-33C0-4508-B8CF-701294292514}" destId="{3B5DEEFB-87A0-4CCD-872E-AB7229A67D06}" srcOrd="2" destOrd="0" presId="urn:microsoft.com/office/officeart/2005/8/layout/lProcess2"/>
    <dgm:cxn modelId="{07426299-9122-4ED9-AC3A-97E8BF9B5A3C}" type="presParOf" srcId="{3B5DEEFB-87A0-4CCD-872E-AB7229A67D06}" destId="{0263B0ED-18BD-435C-B826-645BC284B390}" srcOrd="0" destOrd="0" presId="urn:microsoft.com/office/officeart/2005/8/layout/lProcess2"/>
    <dgm:cxn modelId="{532D4E8B-8EFA-4034-AA72-534DA9ADF4FD}" type="presParOf" srcId="{0263B0ED-18BD-435C-B826-645BC284B390}" destId="{D353C3BC-E998-4D14-8669-5B7999A9C39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0B328D3-9206-47B3-9673-5387AC619BF3}"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9FDBAAE2-1DD1-4168-89B8-CFC9B689B806}">
      <dgm:prSet phldrT="[Text]"/>
      <dgm:spPr/>
      <dgm:t>
        <a:bodyPr/>
        <a:lstStyle/>
        <a:p>
          <a:r>
            <a:rPr lang="en-US" dirty="0" smtClean="0"/>
            <a:t>Fall Disbursement </a:t>
          </a:r>
          <a:endParaRPr lang="en-US" dirty="0"/>
        </a:p>
      </dgm:t>
    </dgm:pt>
    <dgm:pt modelId="{37A8DDC8-3BC1-4F51-A315-3ECDC67027E5}" type="parTrans" cxnId="{ECA35FC3-E9F2-465E-BF43-67CAD8B14D4F}">
      <dgm:prSet/>
      <dgm:spPr/>
      <dgm:t>
        <a:bodyPr/>
        <a:lstStyle/>
        <a:p>
          <a:endParaRPr lang="en-US"/>
        </a:p>
      </dgm:t>
    </dgm:pt>
    <dgm:pt modelId="{B93C2003-2E3B-43A5-AF7B-39D6DFE3702D}" type="sibTrans" cxnId="{ECA35FC3-E9F2-465E-BF43-67CAD8B14D4F}">
      <dgm:prSet/>
      <dgm:spPr/>
      <dgm:t>
        <a:bodyPr/>
        <a:lstStyle/>
        <a:p>
          <a:endParaRPr lang="en-US"/>
        </a:p>
      </dgm:t>
    </dgm:pt>
    <dgm:pt modelId="{53747C0C-4B8B-4638-8A29-0A98DF87368E}">
      <dgm:prSet phldrT="[Text]"/>
      <dgm:spPr/>
      <dgm:t>
        <a:bodyPr/>
        <a:lstStyle/>
        <a:p>
          <a:r>
            <a:rPr lang="en-US" dirty="0" smtClean="0"/>
            <a:t>Begins First day of the Fall Semester</a:t>
          </a:r>
          <a:endParaRPr lang="en-US" dirty="0"/>
        </a:p>
      </dgm:t>
    </dgm:pt>
    <dgm:pt modelId="{04C4006B-C5E1-429F-8FAD-F8B9A07D92C5}" type="parTrans" cxnId="{190EEB21-1758-480A-8BA0-E700091773ED}">
      <dgm:prSet/>
      <dgm:spPr/>
      <dgm:t>
        <a:bodyPr/>
        <a:lstStyle/>
        <a:p>
          <a:endParaRPr lang="en-US"/>
        </a:p>
      </dgm:t>
    </dgm:pt>
    <dgm:pt modelId="{9CDE9BC7-B7D7-4E42-8C09-EB2352DB84BA}" type="sibTrans" cxnId="{190EEB21-1758-480A-8BA0-E700091773ED}">
      <dgm:prSet/>
      <dgm:spPr/>
      <dgm:t>
        <a:bodyPr/>
        <a:lstStyle/>
        <a:p>
          <a:endParaRPr lang="en-US"/>
        </a:p>
      </dgm:t>
    </dgm:pt>
    <dgm:pt modelId="{371CFE4C-B974-4CCE-B657-5330E2263670}">
      <dgm:prSet phldrT="[Text]"/>
      <dgm:spPr/>
      <dgm:t>
        <a:bodyPr/>
        <a:lstStyle/>
        <a:p>
          <a:r>
            <a:rPr lang="en-US" dirty="0" smtClean="0"/>
            <a:t>Continues throughout the semester</a:t>
          </a:r>
          <a:endParaRPr lang="en-US" dirty="0"/>
        </a:p>
      </dgm:t>
    </dgm:pt>
    <dgm:pt modelId="{48FCCE50-105F-4179-87A1-A93D239B9521}" type="parTrans" cxnId="{438E7160-F1E4-46BF-8C30-2D22771B1CE5}">
      <dgm:prSet/>
      <dgm:spPr/>
      <dgm:t>
        <a:bodyPr/>
        <a:lstStyle/>
        <a:p>
          <a:endParaRPr lang="en-US"/>
        </a:p>
      </dgm:t>
    </dgm:pt>
    <dgm:pt modelId="{DE8BC1AF-C7B2-4CEE-A33E-67DCEA1C80F1}" type="sibTrans" cxnId="{438E7160-F1E4-46BF-8C30-2D22771B1CE5}">
      <dgm:prSet/>
      <dgm:spPr/>
      <dgm:t>
        <a:bodyPr/>
        <a:lstStyle/>
        <a:p>
          <a:endParaRPr lang="en-US"/>
        </a:p>
      </dgm:t>
    </dgm:pt>
    <dgm:pt modelId="{DBED1CA8-2558-4237-AF50-7C5A4958F1DB}">
      <dgm:prSet phldrT="[Text]"/>
      <dgm:spPr/>
      <dgm:t>
        <a:bodyPr/>
        <a:lstStyle/>
        <a:p>
          <a:r>
            <a:rPr lang="en-US" dirty="0" smtClean="0"/>
            <a:t>Spring Disbursement</a:t>
          </a:r>
          <a:endParaRPr lang="en-US" dirty="0"/>
        </a:p>
      </dgm:t>
    </dgm:pt>
    <dgm:pt modelId="{3BCDE969-1963-4E1F-A17A-9080F9BE81D9}" type="parTrans" cxnId="{A27A1739-18A5-47E3-BB7A-D6C74855903B}">
      <dgm:prSet/>
      <dgm:spPr/>
      <dgm:t>
        <a:bodyPr/>
        <a:lstStyle/>
        <a:p>
          <a:endParaRPr lang="en-US"/>
        </a:p>
      </dgm:t>
    </dgm:pt>
    <dgm:pt modelId="{743C0544-5BAB-4EB5-8AE6-39BB0B589D4A}" type="sibTrans" cxnId="{A27A1739-18A5-47E3-BB7A-D6C74855903B}">
      <dgm:prSet/>
      <dgm:spPr/>
      <dgm:t>
        <a:bodyPr/>
        <a:lstStyle/>
        <a:p>
          <a:endParaRPr lang="en-US"/>
        </a:p>
      </dgm:t>
    </dgm:pt>
    <dgm:pt modelId="{1A2ABAB2-5A24-4D4E-81CF-4BC896950EC3}">
      <dgm:prSet phldrT="[Text]"/>
      <dgm:spPr/>
      <dgm:t>
        <a:bodyPr/>
        <a:lstStyle/>
        <a:p>
          <a:r>
            <a:rPr lang="en-US" dirty="0" smtClean="0"/>
            <a:t>Begins First day of the Spring Semester</a:t>
          </a:r>
          <a:endParaRPr lang="en-US" dirty="0"/>
        </a:p>
      </dgm:t>
    </dgm:pt>
    <dgm:pt modelId="{A86447B1-92B6-4F23-96C5-B4DB6E036ABF}" type="parTrans" cxnId="{327E3677-75CD-49D3-8B6E-2246B661B43A}">
      <dgm:prSet/>
      <dgm:spPr/>
      <dgm:t>
        <a:bodyPr/>
        <a:lstStyle/>
        <a:p>
          <a:endParaRPr lang="en-US"/>
        </a:p>
      </dgm:t>
    </dgm:pt>
    <dgm:pt modelId="{B44183D2-2F5C-40DE-AFDA-B20F7814E570}" type="sibTrans" cxnId="{327E3677-75CD-49D3-8B6E-2246B661B43A}">
      <dgm:prSet/>
      <dgm:spPr/>
      <dgm:t>
        <a:bodyPr/>
        <a:lstStyle/>
        <a:p>
          <a:endParaRPr lang="en-US"/>
        </a:p>
      </dgm:t>
    </dgm:pt>
    <dgm:pt modelId="{83F040EC-00DB-4936-BB6C-CEC82ACB4900}">
      <dgm:prSet phldrT="[Text]"/>
      <dgm:spPr/>
      <dgm:t>
        <a:bodyPr/>
        <a:lstStyle/>
        <a:p>
          <a:r>
            <a:rPr lang="en-US" dirty="0" smtClean="0"/>
            <a:t>Summer Disbursement</a:t>
          </a:r>
          <a:endParaRPr lang="en-US" dirty="0"/>
        </a:p>
      </dgm:t>
    </dgm:pt>
    <dgm:pt modelId="{83F5971D-7D9E-4BF6-977B-D4EFEC76F8CF}" type="parTrans" cxnId="{D9F72A53-41BC-4E77-BC2B-32275F40A135}">
      <dgm:prSet/>
      <dgm:spPr/>
      <dgm:t>
        <a:bodyPr/>
        <a:lstStyle/>
        <a:p>
          <a:endParaRPr lang="en-US"/>
        </a:p>
      </dgm:t>
    </dgm:pt>
    <dgm:pt modelId="{779803B1-371A-4665-AFA7-8D784B6E242E}" type="sibTrans" cxnId="{D9F72A53-41BC-4E77-BC2B-32275F40A135}">
      <dgm:prSet/>
      <dgm:spPr/>
      <dgm:t>
        <a:bodyPr/>
        <a:lstStyle/>
        <a:p>
          <a:endParaRPr lang="en-US"/>
        </a:p>
      </dgm:t>
    </dgm:pt>
    <dgm:pt modelId="{BEC3B4C5-FD27-45BC-8916-E97581D8A531}">
      <dgm:prSet phldrT="[Text]"/>
      <dgm:spPr/>
      <dgm:t>
        <a:bodyPr/>
        <a:lstStyle/>
        <a:p>
          <a:r>
            <a:rPr lang="en-US" dirty="0" smtClean="0"/>
            <a:t>Disbursement is variable</a:t>
          </a:r>
          <a:endParaRPr lang="en-US" dirty="0"/>
        </a:p>
      </dgm:t>
    </dgm:pt>
    <dgm:pt modelId="{E4E3376A-2F96-4788-9E44-B86E1F6FD3A5}" type="parTrans" cxnId="{6A638373-6470-4F8C-8990-161311024EA6}">
      <dgm:prSet/>
      <dgm:spPr/>
      <dgm:t>
        <a:bodyPr/>
        <a:lstStyle/>
        <a:p>
          <a:endParaRPr lang="en-US"/>
        </a:p>
      </dgm:t>
    </dgm:pt>
    <dgm:pt modelId="{DB06268E-F5B2-4F8E-8026-89E113E9EE9B}" type="sibTrans" cxnId="{6A638373-6470-4F8C-8990-161311024EA6}">
      <dgm:prSet/>
      <dgm:spPr/>
      <dgm:t>
        <a:bodyPr/>
        <a:lstStyle/>
        <a:p>
          <a:endParaRPr lang="en-US"/>
        </a:p>
      </dgm:t>
    </dgm:pt>
    <dgm:pt modelId="{2E784269-5062-463E-84E5-77FD4BAE634E}">
      <dgm:prSet phldrT="[Text]"/>
      <dgm:spPr/>
      <dgm:t>
        <a:bodyPr/>
        <a:lstStyle/>
        <a:p>
          <a:r>
            <a:rPr lang="en-US" dirty="0" smtClean="0"/>
            <a:t>Continues throughout the semester</a:t>
          </a:r>
          <a:endParaRPr lang="en-US" dirty="0"/>
        </a:p>
      </dgm:t>
    </dgm:pt>
    <dgm:pt modelId="{A5365B75-EF8C-4D8F-9FB9-C4506FDFF8A8}" type="parTrans" cxnId="{2B047134-AE92-4F9D-84CE-F7B919ADF660}">
      <dgm:prSet/>
      <dgm:spPr/>
      <dgm:t>
        <a:bodyPr/>
        <a:lstStyle/>
        <a:p>
          <a:endParaRPr lang="en-US"/>
        </a:p>
      </dgm:t>
    </dgm:pt>
    <dgm:pt modelId="{CD79A43E-6D83-4716-94B5-722D708B3FAB}" type="sibTrans" cxnId="{2B047134-AE92-4F9D-84CE-F7B919ADF660}">
      <dgm:prSet/>
      <dgm:spPr/>
      <dgm:t>
        <a:bodyPr/>
        <a:lstStyle/>
        <a:p>
          <a:endParaRPr lang="en-US"/>
        </a:p>
      </dgm:t>
    </dgm:pt>
    <dgm:pt modelId="{2CA600C7-EEEA-4CF7-B204-022EA5729CE6}">
      <dgm:prSet phldrT="[Text]"/>
      <dgm:spPr/>
      <dgm:t>
        <a:bodyPr/>
        <a:lstStyle/>
        <a:p>
          <a:r>
            <a:rPr lang="en-US" dirty="0" smtClean="0"/>
            <a:t>Continues throughout the semester</a:t>
          </a:r>
          <a:endParaRPr lang="en-US" dirty="0"/>
        </a:p>
      </dgm:t>
    </dgm:pt>
    <dgm:pt modelId="{A9850842-9D38-4D66-8699-7C1B551CA017}" type="parTrans" cxnId="{4C9C2057-D8A8-4C4F-B9B7-10A4B59DFC6C}">
      <dgm:prSet/>
      <dgm:spPr/>
      <dgm:t>
        <a:bodyPr/>
        <a:lstStyle/>
        <a:p>
          <a:endParaRPr lang="en-US"/>
        </a:p>
      </dgm:t>
    </dgm:pt>
    <dgm:pt modelId="{44A3D0D7-CCF3-454E-851B-305833579B0A}" type="sibTrans" cxnId="{4C9C2057-D8A8-4C4F-B9B7-10A4B59DFC6C}">
      <dgm:prSet/>
      <dgm:spPr/>
      <dgm:t>
        <a:bodyPr/>
        <a:lstStyle/>
        <a:p>
          <a:endParaRPr lang="en-US"/>
        </a:p>
      </dgm:t>
    </dgm:pt>
    <dgm:pt modelId="{BC0465EC-2F23-4773-BDC7-D9E19CA7C718}">
      <dgm:prSet phldrT="[Text]"/>
      <dgm:spPr/>
      <dgm:t>
        <a:bodyPr/>
        <a:lstStyle/>
        <a:p>
          <a:r>
            <a:rPr lang="en-US" dirty="0" smtClean="0"/>
            <a:t>Disbursement is  based on the student first day of classes (1</a:t>
          </a:r>
          <a:r>
            <a:rPr lang="en-US" baseline="30000" dirty="0" smtClean="0"/>
            <a:t>st</a:t>
          </a:r>
          <a:r>
            <a:rPr lang="en-US" dirty="0" smtClean="0"/>
            <a:t> 4 week, 2</a:t>
          </a:r>
          <a:r>
            <a:rPr lang="en-US" baseline="30000" dirty="0" smtClean="0"/>
            <a:t>nd</a:t>
          </a:r>
          <a:r>
            <a:rPr lang="en-US" dirty="0" smtClean="0"/>
            <a:t> 4 week, etc).</a:t>
          </a:r>
          <a:endParaRPr lang="en-US" dirty="0"/>
        </a:p>
      </dgm:t>
    </dgm:pt>
    <dgm:pt modelId="{86C674A8-3B9C-4EF2-927A-14E206A62066}" type="parTrans" cxnId="{D3AB7923-6778-4FE4-9D9C-E8C83014E0BA}">
      <dgm:prSet/>
      <dgm:spPr/>
      <dgm:t>
        <a:bodyPr/>
        <a:lstStyle/>
        <a:p>
          <a:endParaRPr lang="en-US"/>
        </a:p>
      </dgm:t>
    </dgm:pt>
    <dgm:pt modelId="{6011E437-EEF3-439C-B11B-98683AB1C071}" type="sibTrans" cxnId="{D3AB7923-6778-4FE4-9D9C-E8C83014E0BA}">
      <dgm:prSet/>
      <dgm:spPr/>
      <dgm:t>
        <a:bodyPr/>
        <a:lstStyle/>
        <a:p>
          <a:endParaRPr lang="en-US"/>
        </a:p>
      </dgm:t>
    </dgm:pt>
    <dgm:pt modelId="{409F9940-D577-43E9-BD4A-9C8858D04554}" type="pres">
      <dgm:prSet presAssocID="{10B328D3-9206-47B3-9673-5387AC619BF3}" presName="Name0" presStyleCnt="0">
        <dgm:presLayoutVars>
          <dgm:dir/>
          <dgm:animLvl val="lvl"/>
          <dgm:resizeHandles val="exact"/>
        </dgm:presLayoutVars>
      </dgm:prSet>
      <dgm:spPr/>
      <dgm:t>
        <a:bodyPr/>
        <a:lstStyle/>
        <a:p>
          <a:endParaRPr lang="en-US"/>
        </a:p>
      </dgm:t>
    </dgm:pt>
    <dgm:pt modelId="{0C8B9556-4C9A-48B5-B832-F0D3DA25318E}" type="pres">
      <dgm:prSet presAssocID="{9FDBAAE2-1DD1-4168-89B8-CFC9B689B806}" presName="composite" presStyleCnt="0"/>
      <dgm:spPr/>
    </dgm:pt>
    <dgm:pt modelId="{1EF6D087-1A12-415D-8605-C38B4E2BC1BB}" type="pres">
      <dgm:prSet presAssocID="{9FDBAAE2-1DD1-4168-89B8-CFC9B689B806}" presName="parTx" presStyleLbl="alignNode1" presStyleIdx="0" presStyleCnt="3">
        <dgm:presLayoutVars>
          <dgm:chMax val="0"/>
          <dgm:chPref val="0"/>
          <dgm:bulletEnabled val="1"/>
        </dgm:presLayoutVars>
      </dgm:prSet>
      <dgm:spPr/>
      <dgm:t>
        <a:bodyPr/>
        <a:lstStyle/>
        <a:p>
          <a:endParaRPr lang="en-US"/>
        </a:p>
      </dgm:t>
    </dgm:pt>
    <dgm:pt modelId="{8921711C-E91A-460E-A290-DB6663008611}" type="pres">
      <dgm:prSet presAssocID="{9FDBAAE2-1DD1-4168-89B8-CFC9B689B806}" presName="desTx" presStyleLbl="alignAccFollowNode1" presStyleIdx="0" presStyleCnt="3">
        <dgm:presLayoutVars>
          <dgm:bulletEnabled val="1"/>
        </dgm:presLayoutVars>
      </dgm:prSet>
      <dgm:spPr/>
      <dgm:t>
        <a:bodyPr/>
        <a:lstStyle/>
        <a:p>
          <a:endParaRPr lang="en-US"/>
        </a:p>
      </dgm:t>
    </dgm:pt>
    <dgm:pt modelId="{D5B29EDB-2BC1-4DD7-A410-EBE426524C3B}" type="pres">
      <dgm:prSet presAssocID="{B93C2003-2E3B-43A5-AF7B-39D6DFE3702D}" presName="space" presStyleCnt="0"/>
      <dgm:spPr/>
    </dgm:pt>
    <dgm:pt modelId="{88F41602-9C10-49C7-8D17-8CB8EEAE1389}" type="pres">
      <dgm:prSet presAssocID="{DBED1CA8-2558-4237-AF50-7C5A4958F1DB}" presName="composite" presStyleCnt="0"/>
      <dgm:spPr/>
    </dgm:pt>
    <dgm:pt modelId="{CFBADA14-7949-46C5-A7F8-D9F2081A57C8}" type="pres">
      <dgm:prSet presAssocID="{DBED1CA8-2558-4237-AF50-7C5A4958F1DB}" presName="parTx" presStyleLbl="alignNode1" presStyleIdx="1" presStyleCnt="3">
        <dgm:presLayoutVars>
          <dgm:chMax val="0"/>
          <dgm:chPref val="0"/>
          <dgm:bulletEnabled val="1"/>
        </dgm:presLayoutVars>
      </dgm:prSet>
      <dgm:spPr/>
      <dgm:t>
        <a:bodyPr/>
        <a:lstStyle/>
        <a:p>
          <a:endParaRPr lang="en-US"/>
        </a:p>
      </dgm:t>
    </dgm:pt>
    <dgm:pt modelId="{0B1994F9-EEEB-4145-A6BD-6AFC99F94300}" type="pres">
      <dgm:prSet presAssocID="{DBED1CA8-2558-4237-AF50-7C5A4958F1DB}" presName="desTx" presStyleLbl="alignAccFollowNode1" presStyleIdx="1" presStyleCnt="3">
        <dgm:presLayoutVars>
          <dgm:bulletEnabled val="1"/>
        </dgm:presLayoutVars>
      </dgm:prSet>
      <dgm:spPr/>
      <dgm:t>
        <a:bodyPr/>
        <a:lstStyle/>
        <a:p>
          <a:endParaRPr lang="en-US"/>
        </a:p>
      </dgm:t>
    </dgm:pt>
    <dgm:pt modelId="{3B579560-9CA1-42EA-8AE6-1ADD32ABF21C}" type="pres">
      <dgm:prSet presAssocID="{743C0544-5BAB-4EB5-8AE6-39BB0B589D4A}" presName="space" presStyleCnt="0"/>
      <dgm:spPr/>
    </dgm:pt>
    <dgm:pt modelId="{1F57C820-14FC-4C74-A8A3-323B564D6487}" type="pres">
      <dgm:prSet presAssocID="{83F040EC-00DB-4936-BB6C-CEC82ACB4900}" presName="composite" presStyleCnt="0"/>
      <dgm:spPr/>
    </dgm:pt>
    <dgm:pt modelId="{E00C45C1-430C-4F95-BFCA-E0F37536D513}" type="pres">
      <dgm:prSet presAssocID="{83F040EC-00DB-4936-BB6C-CEC82ACB4900}" presName="parTx" presStyleLbl="alignNode1" presStyleIdx="2" presStyleCnt="3">
        <dgm:presLayoutVars>
          <dgm:chMax val="0"/>
          <dgm:chPref val="0"/>
          <dgm:bulletEnabled val="1"/>
        </dgm:presLayoutVars>
      </dgm:prSet>
      <dgm:spPr/>
      <dgm:t>
        <a:bodyPr/>
        <a:lstStyle/>
        <a:p>
          <a:endParaRPr lang="en-US"/>
        </a:p>
      </dgm:t>
    </dgm:pt>
    <dgm:pt modelId="{1BC6ADAE-B6D4-4CCD-9598-65FFFDCC9F24}" type="pres">
      <dgm:prSet presAssocID="{83F040EC-00DB-4936-BB6C-CEC82ACB4900}" presName="desTx" presStyleLbl="alignAccFollowNode1" presStyleIdx="2" presStyleCnt="3">
        <dgm:presLayoutVars>
          <dgm:bulletEnabled val="1"/>
        </dgm:presLayoutVars>
      </dgm:prSet>
      <dgm:spPr/>
      <dgm:t>
        <a:bodyPr/>
        <a:lstStyle/>
        <a:p>
          <a:endParaRPr lang="en-US"/>
        </a:p>
      </dgm:t>
    </dgm:pt>
  </dgm:ptLst>
  <dgm:cxnLst>
    <dgm:cxn modelId="{67E4E7B3-E815-4C4D-A2AE-B69D95D2C28D}" type="presOf" srcId="{BC0465EC-2F23-4773-BDC7-D9E19CA7C718}" destId="{1BC6ADAE-B6D4-4CCD-9598-65FFFDCC9F24}" srcOrd="0" destOrd="1" presId="urn:microsoft.com/office/officeart/2005/8/layout/hList1"/>
    <dgm:cxn modelId="{90DCF13B-4EF5-4777-83D0-753DEB99C28F}" type="presOf" srcId="{371CFE4C-B974-4CCE-B657-5330E2263670}" destId="{8921711C-E91A-460E-A290-DB6663008611}" srcOrd="0" destOrd="1" presId="urn:microsoft.com/office/officeart/2005/8/layout/hList1"/>
    <dgm:cxn modelId="{190EEB21-1758-480A-8BA0-E700091773ED}" srcId="{9FDBAAE2-1DD1-4168-89B8-CFC9B689B806}" destId="{53747C0C-4B8B-4638-8A29-0A98DF87368E}" srcOrd="0" destOrd="0" parTransId="{04C4006B-C5E1-429F-8FAD-F8B9A07D92C5}" sibTransId="{9CDE9BC7-B7D7-4E42-8C09-EB2352DB84BA}"/>
    <dgm:cxn modelId="{4C9C2057-D8A8-4C4F-B9B7-10A4B59DFC6C}" srcId="{83F040EC-00DB-4936-BB6C-CEC82ACB4900}" destId="{2CA600C7-EEEA-4CF7-B204-022EA5729CE6}" srcOrd="2" destOrd="0" parTransId="{A9850842-9D38-4D66-8699-7C1B551CA017}" sibTransId="{44A3D0D7-CCF3-454E-851B-305833579B0A}"/>
    <dgm:cxn modelId="{8B2E9205-4D5E-40EA-B2DE-6B6804B87670}" type="presOf" srcId="{9FDBAAE2-1DD1-4168-89B8-CFC9B689B806}" destId="{1EF6D087-1A12-415D-8605-C38B4E2BC1BB}" srcOrd="0" destOrd="0" presId="urn:microsoft.com/office/officeart/2005/8/layout/hList1"/>
    <dgm:cxn modelId="{C2349EFD-B279-4619-8F44-C1FA24427237}" type="presOf" srcId="{83F040EC-00DB-4936-BB6C-CEC82ACB4900}" destId="{E00C45C1-430C-4F95-BFCA-E0F37536D513}" srcOrd="0" destOrd="0" presId="urn:microsoft.com/office/officeart/2005/8/layout/hList1"/>
    <dgm:cxn modelId="{2B047134-AE92-4F9D-84CE-F7B919ADF660}" srcId="{DBED1CA8-2558-4237-AF50-7C5A4958F1DB}" destId="{2E784269-5062-463E-84E5-77FD4BAE634E}" srcOrd="1" destOrd="0" parTransId="{A5365B75-EF8C-4D8F-9FB9-C4506FDFF8A8}" sibTransId="{CD79A43E-6D83-4716-94B5-722D708B3FAB}"/>
    <dgm:cxn modelId="{53A65BF2-82EC-444E-A588-C1FD2FAE4D32}" type="presOf" srcId="{10B328D3-9206-47B3-9673-5387AC619BF3}" destId="{409F9940-D577-43E9-BD4A-9C8858D04554}" srcOrd="0" destOrd="0" presId="urn:microsoft.com/office/officeart/2005/8/layout/hList1"/>
    <dgm:cxn modelId="{438E7160-F1E4-46BF-8C30-2D22771B1CE5}" srcId="{9FDBAAE2-1DD1-4168-89B8-CFC9B689B806}" destId="{371CFE4C-B974-4CCE-B657-5330E2263670}" srcOrd="1" destOrd="0" parTransId="{48FCCE50-105F-4179-87A1-A93D239B9521}" sibTransId="{DE8BC1AF-C7B2-4CEE-A33E-67DCEA1C80F1}"/>
    <dgm:cxn modelId="{D9F72A53-41BC-4E77-BC2B-32275F40A135}" srcId="{10B328D3-9206-47B3-9673-5387AC619BF3}" destId="{83F040EC-00DB-4936-BB6C-CEC82ACB4900}" srcOrd="2" destOrd="0" parTransId="{83F5971D-7D9E-4BF6-977B-D4EFEC76F8CF}" sibTransId="{779803B1-371A-4665-AFA7-8D784B6E242E}"/>
    <dgm:cxn modelId="{1CA86226-37EF-4FA6-87CD-20ED8D6D76F1}" type="presOf" srcId="{1A2ABAB2-5A24-4D4E-81CF-4BC896950EC3}" destId="{0B1994F9-EEEB-4145-A6BD-6AFC99F94300}" srcOrd="0" destOrd="0" presId="urn:microsoft.com/office/officeart/2005/8/layout/hList1"/>
    <dgm:cxn modelId="{6A638373-6470-4F8C-8990-161311024EA6}" srcId="{83F040EC-00DB-4936-BB6C-CEC82ACB4900}" destId="{BEC3B4C5-FD27-45BC-8916-E97581D8A531}" srcOrd="0" destOrd="0" parTransId="{E4E3376A-2F96-4788-9E44-B86E1F6FD3A5}" sibTransId="{DB06268E-F5B2-4F8E-8026-89E113E9EE9B}"/>
    <dgm:cxn modelId="{ECA35FC3-E9F2-465E-BF43-67CAD8B14D4F}" srcId="{10B328D3-9206-47B3-9673-5387AC619BF3}" destId="{9FDBAAE2-1DD1-4168-89B8-CFC9B689B806}" srcOrd="0" destOrd="0" parTransId="{37A8DDC8-3BC1-4F51-A315-3ECDC67027E5}" sibTransId="{B93C2003-2E3B-43A5-AF7B-39D6DFE3702D}"/>
    <dgm:cxn modelId="{F18C5A31-295B-4608-BF4F-99DF7DF14AA5}" type="presOf" srcId="{2CA600C7-EEEA-4CF7-B204-022EA5729CE6}" destId="{1BC6ADAE-B6D4-4CCD-9598-65FFFDCC9F24}" srcOrd="0" destOrd="2" presId="urn:microsoft.com/office/officeart/2005/8/layout/hList1"/>
    <dgm:cxn modelId="{087C35AF-BB9C-49F6-AD59-B28F15A87D10}" type="presOf" srcId="{53747C0C-4B8B-4638-8A29-0A98DF87368E}" destId="{8921711C-E91A-460E-A290-DB6663008611}" srcOrd="0" destOrd="0" presId="urn:microsoft.com/office/officeart/2005/8/layout/hList1"/>
    <dgm:cxn modelId="{A27A1739-18A5-47E3-BB7A-D6C74855903B}" srcId="{10B328D3-9206-47B3-9673-5387AC619BF3}" destId="{DBED1CA8-2558-4237-AF50-7C5A4958F1DB}" srcOrd="1" destOrd="0" parTransId="{3BCDE969-1963-4E1F-A17A-9080F9BE81D9}" sibTransId="{743C0544-5BAB-4EB5-8AE6-39BB0B589D4A}"/>
    <dgm:cxn modelId="{D3AB7923-6778-4FE4-9D9C-E8C83014E0BA}" srcId="{83F040EC-00DB-4936-BB6C-CEC82ACB4900}" destId="{BC0465EC-2F23-4773-BDC7-D9E19CA7C718}" srcOrd="1" destOrd="0" parTransId="{86C674A8-3B9C-4EF2-927A-14E206A62066}" sibTransId="{6011E437-EEF3-439C-B11B-98683AB1C071}"/>
    <dgm:cxn modelId="{0B426806-6BD0-4089-8EC0-9421E72AE493}" type="presOf" srcId="{DBED1CA8-2558-4237-AF50-7C5A4958F1DB}" destId="{CFBADA14-7949-46C5-A7F8-D9F2081A57C8}" srcOrd="0" destOrd="0" presId="urn:microsoft.com/office/officeart/2005/8/layout/hList1"/>
    <dgm:cxn modelId="{7C9AF318-866C-4F33-96AE-AC18A9FF1A5A}" type="presOf" srcId="{BEC3B4C5-FD27-45BC-8916-E97581D8A531}" destId="{1BC6ADAE-B6D4-4CCD-9598-65FFFDCC9F24}" srcOrd="0" destOrd="0" presId="urn:microsoft.com/office/officeart/2005/8/layout/hList1"/>
    <dgm:cxn modelId="{6001BD75-3170-4093-9882-04852B4CE4F6}" type="presOf" srcId="{2E784269-5062-463E-84E5-77FD4BAE634E}" destId="{0B1994F9-EEEB-4145-A6BD-6AFC99F94300}" srcOrd="0" destOrd="1" presId="urn:microsoft.com/office/officeart/2005/8/layout/hList1"/>
    <dgm:cxn modelId="{327E3677-75CD-49D3-8B6E-2246B661B43A}" srcId="{DBED1CA8-2558-4237-AF50-7C5A4958F1DB}" destId="{1A2ABAB2-5A24-4D4E-81CF-4BC896950EC3}" srcOrd="0" destOrd="0" parTransId="{A86447B1-92B6-4F23-96C5-B4DB6E036ABF}" sibTransId="{B44183D2-2F5C-40DE-AFDA-B20F7814E570}"/>
    <dgm:cxn modelId="{65701804-D289-4338-B2E3-B4D0AAC91079}" type="presParOf" srcId="{409F9940-D577-43E9-BD4A-9C8858D04554}" destId="{0C8B9556-4C9A-48B5-B832-F0D3DA25318E}" srcOrd="0" destOrd="0" presId="urn:microsoft.com/office/officeart/2005/8/layout/hList1"/>
    <dgm:cxn modelId="{D3F2492F-9FCE-46ED-8AAE-48D79A7DA0E2}" type="presParOf" srcId="{0C8B9556-4C9A-48B5-B832-F0D3DA25318E}" destId="{1EF6D087-1A12-415D-8605-C38B4E2BC1BB}" srcOrd="0" destOrd="0" presId="urn:microsoft.com/office/officeart/2005/8/layout/hList1"/>
    <dgm:cxn modelId="{306AD72A-6029-4403-B27B-358DAC680C99}" type="presParOf" srcId="{0C8B9556-4C9A-48B5-B832-F0D3DA25318E}" destId="{8921711C-E91A-460E-A290-DB6663008611}" srcOrd="1" destOrd="0" presId="urn:microsoft.com/office/officeart/2005/8/layout/hList1"/>
    <dgm:cxn modelId="{747F2FB5-105C-4DF8-885C-0BC7A29233BF}" type="presParOf" srcId="{409F9940-D577-43E9-BD4A-9C8858D04554}" destId="{D5B29EDB-2BC1-4DD7-A410-EBE426524C3B}" srcOrd="1" destOrd="0" presId="urn:microsoft.com/office/officeart/2005/8/layout/hList1"/>
    <dgm:cxn modelId="{22A9E2D7-5201-46F3-BD19-BD1BB90EA6A4}" type="presParOf" srcId="{409F9940-D577-43E9-BD4A-9C8858D04554}" destId="{88F41602-9C10-49C7-8D17-8CB8EEAE1389}" srcOrd="2" destOrd="0" presId="urn:microsoft.com/office/officeart/2005/8/layout/hList1"/>
    <dgm:cxn modelId="{BAFCB77D-8C25-4DA8-9196-DE3DCACB29F1}" type="presParOf" srcId="{88F41602-9C10-49C7-8D17-8CB8EEAE1389}" destId="{CFBADA14-7949-46C5-A7F8-D9F2081A57C8}" srcOrd="0" destOrd="0" presId="urn:microsoft.com/office/officeart/2005/8/layout/hList1"/>
    <dgm:cxn modelId="{662457B4-A152-4039-8DE8-4FBE5C527485}" type="presParOf" srcId="{88F41602-9C10-49C7-8D17-8CB8EEAE1389}" destId="{0B1994F9-EEEB-4145-A6BD-6AFC99F94300}" srcOrd="1" destOrd="0" presId="urn:microsoft.com/office/officeart/2005/8/layout/hList1"/>
    <dgm:cxn modelId="{D8799486-E489-4EB9-9ED0-D72EF7B77D2B}" type="presParOf" srcId="{409F9940-D577-43E9-BD4A-9C8858D04554}" destId="{3B579560-9CA1-42EA-8AE6-1ADD32ABF21C}" srcOrd="3" destOrd="0" presId="urn:microsoft.com/office/officeart/2005/8/layout/hList1"/>
    <dgm:cxn modelId="{81F9E309-2544-41DD-8D3C-93BC4659C371}" type="presParOf" srcId="{409F9940-D577-43E9-BD4A-9C8858D04554}" destId="{1F57C820-14FC-4C74-A8A3-323B564D6487}" srcOrd="4" destOrd="0" presId="urn:microsoft.com/office/officeart/2005/8/layout/hList1"/>
    <dgm:cxn modelId="{6F837A06-6828-482D-AF53-FC2983917321}" type="presParOf" srcId="{1F57C820-14FC-4C74-A8A3-323B564D6487}" destId="{E00C45C1-430C-4F95-BFCA-E0F37536D513}" srcOrd="0" destOrd="0" presId="urn:microsoft.com/office/officeart/2005/8/layout/hList1"/>
    <dgm:cxn modelId="{FB3D1BE6-D55A-47F4-8392-3D0335B9DDB1}" type="presParOf" srcId="{1F57C820-14FC-4C74-A8A3-323B564D6487}" destId="{1BC6ADAE-B6D4-4CCD-9598-65FFFDCC9F2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9A4073F-A422-4FEB-AB13-9F692F057D0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F2BC78E1-0AD3-4CDA-A6A1-8485FFBB850C}">
      <dgm:prSet phldrT="[Text]" custT="1"/>
      <dgm:spPr/>
      <dgm:t>
        <a:bodyPr/>
        <a:lstStyle/>
        <a:p>
          <a:r>
            <a:rPr lang="en-US" sz="1200" b="1" i="0" u="none" dirty="0" smtClean="0"/>
            <a:t>Applicant has financial aid holds</a:t>
          </a:r>
          <a:endParaRPr lang="en-US" sz="1200" dirty="0"/>
        </a:p>
      </dgm:t>
    </dgm:pt>
    <dgm:pt modelId="{30268714-9F85-467C-BBF4-3289EE193393}" type="parTrans" cxnId="{7A8E7B59-C54E-462D-B84F-7827F41BDA03}">
      <dgm:prSet/>
      <dgm:spPr/>
      <dgm:t>
        <a:bodyPr/>
        <a:lstStyle/>
        <a:p>
          <a:endParaRPr lang="en-US"/>
        </a:p>
      </dgm:t>
    </dgm:pt>
    <dgm:pt modelId="{17D0BCA0-9733-4E93-A01A-83E393EC84E0}" type="sibTrans" cxnId="{7A8E7B59-C54E-462D-B84F-7827F41BDA03}">
      <dgm:prSet/>
      <dgm:spPr/>
      <dgm:t>
        <a:bodyPr/>
        <a:lstStyle/>
        <a:p>
          <a:endParaRPr lang="en-US"/>
        </a:p>
      </dgm:t>
    </dgm:pt>
    <dgm:pt modelId="{D327183B-52A6-4C38-8222-B786A870C9E7}">
      <dgm:prSet phldrT="[Text]" custT="1"/>
      <dgm:spPr/>
      <dgm:t>
        <a:bodyPr/>
        <a:lstStyle/>
        <a:p>
          <a:r>
            <a:rPr lang="en-US" sz="1200" b="1" i="0" u="none" dirty="0" smtClean="0"/>
            <a:t>Outstanding non-fund tracking requirements</a:t>
          </a:r>
          <a:endParaRPr lang="en-US" sz="1200" dirty="0"/>
        </a:p>
      </dgm:t>
    </dgm:pt>
    <dgm:pt modelId="{AE5AF8DA-1644-4F57-8F90-A5190E286091}" type="parTrans" cxnId="{B73358FF-FD17-4C61-A559-5E2BCADCF3ED}">
      <dgm:prSet/>
      <dgm:spPr/>
      <dgm:t>
        <a:bodyPr/>
        <a:lstStyle/>
        <a:p>
          <a:endParaRPr lang="en-US"/>
        </a:p>
      </dgm:t>
    </dgm:pt>
    <dgm:pt modelId="{CEBF7DB4-2222-4904-85EF-3DD4D3123959}" type="sibTrans" cxnId="{B73358FF-FD17-4C61-A559-5E2BCADCF3ED}">
      <dgm:prSet/>
      <dgm:spPr/>
      <dgm:t>
        <a:bodyPr/>
        <a:lstStyle/>
        <a:p>
          <a:endParaRPr lang="en-US"/>
        </a:p>
      </dgm:t>
    </dgm:pt>
    <dgm:pt modelId="{4FB3C2FC-2053-430E-87CB-CD8BAEC687AA}">
      <dgm:prSet phldrT="[Text]" custT="1"/>
      <dgm:spPr/>
      <dgm:t>
        <a:bodyPr/>
        <a:lstStyle/>
        <a:p>
          <a:r>
            <a:rPr lang="en-US" sz="1200" b="1" i="0" u="none" dirty="0" smtClean="0"/>
            <a:t>Applicant is not enrolled</a:t>
          </a:r>
          <a:endParaRPr lang="en-US" sz="1200" dirty="0"/>
        </a:p>
      </dgm:t>
    </dgm:pt>
    <dgm:pt modelId="{8877D6E9-551B-43CD-A3EC-CFA4B738A8C1}" type="parTrans" cxnId="{F84663EF-F2BF-4D73-9B40-9314774150B6}">
      <dgm:prSet/>
      <dgm:spPr/>
      <dgm:t>
        <a:bodyPr/>
        <a:lstStyle/>
        <a:p>
          <a:endParaRPr lang="en-US"/>
        </a:p>
      </dgm:t>
    </dgm:pt>
    <dgm:pt modelId="{524807E5-55CA-49D2-AC80-03A86B94EA71}" type="sibTrans" cxnId="{F84663EF-F2BF-4D73-9B40-9314774150B6}">
      <dgm:prSet/>
      <dgm:spPr/>
      <dgm:t>
        <a:bodyPr/>
        <a:lstStyle/>
        <a:p>
          <a:endParaRPr lang="en-US"/>
        </a:p>
      </dgm:t>
    </dgm:pt>
    <dgm:pt modelId="{994C0A69-3668-48B8-9FA9-FBC791FDD1DC}">
      <dgm:prSet phldrT="[Text]" custT="1"/>
      <dgm:spPr/>
      <dgm:t>
        <a:bodyPr/>
        <a:lstStyle/>
        <a:p>
          <a:r>
            <a:rPr lang="en-US" sz="1200" dirty="0" smtClean="0"/>
            <a:t>Check ROAHOLD for Active Holds</a:t>
          </a:r>
          <a:endParaRPr lang="en-US" sz="1200" dirty="0"/>
        </a:p>
      </dgm:t>
    </dgm:pt>
    <dgm:pt modelId="{A2F27BA3-B0C8-482F-B1AD-15C3D8E5C9B9}" type="parTrans" cxnId="{0F8AC2CA-E140-4D66-92AA-6537F41CB1C7}">
      <dgm:prSet/>
      <dgm:spPr/>
      <dgm:t>
        <a:bodyPr/>
        <a:lstStyle/>
        <a:p>
          <a:endParaRPr lang="en-US"/>
        </a:p>
      </dgm:t>
    </dgm:pt>
    <dgm:pt modelId="{2C6FA6F6-1B4F-4C1C-9D13-790D2A6AB932}" type="sibTrans" cxnId="{0F8AC2CA-E140-4D66-92AA-6537F41CB1C7}">
      <dgm:prSet/>
      <dgm:spPr/>
      <dgm:t>
        <a:bodyPr/>
        <a:lstStyle/>
        <a:p>
          <a:endParaRPr lang="en-US"/>
        </a:p>
      </dgm:t>
    </dgm:pt>
    <dgm:pt modelId="{53B14B83-1EE9-46BF-90F3-F38A9B058840}">
      <dgm:prSet phldrT="[Text]" custT="1"/>
      <dgm:spPr/>
      <dgm:t>
        <a:bodyPr/>
        <a:lstStyle/>
        <a:p>
          <a:r>
            <a:rPr lang="en-US" sz="1200" dirty="0" smtClean="0"/>
            <a:t>RRAAREQ has Unsatisfied Requirements</a:t>
          </a:r>
          <a:endParaRPr lang="en-US" sz="1200" dirty="0"/>
        </a:p>
      </dgm:t>
    </dgm:pt>
    <dgm:pt modelId="{6BE6DCB9-3608-4A7A-81C5-BF05E843C77D}" type="parTrans" cxnId="{BFDD02F2-2FEF-434A-A041-4696CC9ABE8A}">
      <dgm:prSet/>
      <dgm:spPr/>
      <dgm:t>
        <a:bodyPr/>
        <a:lstStyle/>
        <a:p>
          <a:endParaRPr lang="en-US"/>
        </a:p>
      </dgm:t>
    </dgm:pt>
    <dgm:pt modelId="{593B0CFA-1493-43D2-B73A-477C3A5B7B72}" type="sibTrans" cxnId="{BFDD02F2-2FEF-434A-A041-4696CC9ABE8A}">
      <dgm:prSet/>
      <dgm:spPr/>
      <dgm:t>
        <a:bodyPr/>
        <a:lstStyle/>
        <a:p>
          <a:endParaRPr lang="en-US"/>
        </a:p>
      </dgm:t>
    </dgm:pt>
    <dgm:pt modelId="{64540154-22F8-4E0B-8EBD-6E360BFB1299}">
      <dgm:prSet phldrT="[Text]" custT="1"/>
      <dgm:spPr/>
      <dgm:t>
        <a:bodyPr/>
        <a:lstStyle/>
        <a:p>
          <a:r>
            <a:rPr lang="en-US" sz="1200" dirty="0" smtClean="0"/>
            <a:t>Student is not enrolled</a:t>
          </a:r>
          <a:endParaRPr lang="en-US" sz="1200" dirty="0"/>
        </a:p>
      </dgm:t>
    </dgm:pt>
    <dgm:pt modelId="{777199C9-0AD0-430C-B1EA-F35D9EDB2C50}" type="parTrans" cxnId="{F55FC192-054E-4F47-96DB-42FF8B113C04}">
      <dgm:prSet/>
      <dgm:spPr/>
      <dgm:t>
        <a:bodyPr/>
        <a:lstStyle/>
        <a:p>
          <a:endParaRPr lang="en-US"/>
        </a:p>
      </dgm:t>
    </dgm:pt>
    <dgm:pt modelId="{11E04A8C-D702-43E2-AC1C-E0480841343E}" type="sibTrans" cxnId="{F55FC192-054E-4F47-96DB-42FF8B113C04}">
      <dgm:prSet/>
      <dgm:spPr/>
      <dgm:t>
        <a:bodyPr/>
        <a:lstStyle/>
        <a:p>
          <a:endParaRPr lang="en-US"/>
        </a:p>
      </dgm:t>
    </dgm:pt>
    <dgm:pt modelId="{F4A39341-C707-4282-8364-31C367D2E72F}">
      <dgm:prSet phldrT="[Text]" custT="1"/>
      <dgm:spPr/>
      <dgm:t>
        <a:bodyPr/>
        <a:lstStyle/>
        <a:p>
          <a:r>
            <a:rPr lang="en-US" sz="1200" b="1" i="0" u="none" dirty="0" smtClean="0"/>
            <a:t>Violates fund disbursement rules</a:t>
          </a:r>
          <a:endParaRPr lang="en-US" sz="1200" dirty="0"/>
        </a:p>
      </dgm:t>
    </dgm:pt>
    <dgm:pt modelId="{06861E01-6989-4F3C-BA1B-0AAD0A6260B6}" type="parTrans" cxnId="{8E3BD2D0-F0C4-4A89-B523-FB02DA5E0861}">
      <dgm:prSet/>
      <dgm:spPr/>
      <dgm:t>
        <a:bodyPr/>
        <a:lstStyle/>
        <a:p>
          <a:endParaRPr lang="en-US"/>
        </a:p>
      </dgm:t>
    </dgm:pt>
    <dgm:pt modelId="{51B04BCE-08EC-4B1C-97D6-A782AD84BE9E}" type="sibTrans" cxnId="{8E3BD2D0-F0C4-4A89-B523-FB02DA5E0861}">
      <dgm:prSet/>
      <dgm:spPr/>
      <dgm:t>
        <a:bodyPr/>
        <a:lstStyle/>
        <a:p>
          <a:endParaRPr lang="en-US"/>
        </a:p>
      </dgm:t>
    </dgm:pt>
    <dgm:pt modelId="{98D08CD6-285B-4A98-B616-B7A838C902F8}">
      <dgm:prSet phldrT="[Text]" custT="1"/>
      <dgm:spPr/>
      <dgm:t>
        <a:bodyPr/>
        <a:lstStyle/>
        <a:p>
          <a:r>
            <a:rPr lang="en-US" sz="1200" dirty="0" smtClean="0"/>
            <a:t>Consult with a Financial Aid Expert</a:t>
          </a:r>
          <a:endParaRPr lang="en-US" sz="1200" dirty="0"/>
        </a:p>
      </dgm:t>
    </dgm:pt>
    <dgm:pt modelId="{85C18D36-9906-4CEC-9CF5-D843D827D006}" type="parTrans" cxnId="{8D906012-8A0B-4DCE-8A11-E7F636427738}">
      <dgm:prSet/>
      <dgm:spPr/>
      <dgm:t>
        <a:bodyPr/>
        <a:lstStyle/>
        <a:p>
          <a:endParaRPr lang="en-US"/>
        </a:p>
      </dgm:t>
    </dgm:pt>
    <dgm:pt modelId="{FA92BBBD-9EBF-4545-8CE0-6F6F0E73C33F}" type="sibTrans" cxnId="{8D906012-8A0B-4DCE-8A11-E7F636427738}">
      <dgm:prSet/>
      <dgm:spPr/>
      <dgm:t>
        <a:bodyPr/>
        <a:lstStyle/>
        <a:p>
          <a:endParaRPr lang="en-US"/>
        </a:p>
      </dgm:t>
    </dgm:pt>
    <dgm:pt modelId="{AB13BA97-440B-4D45-9C20-568CE73564A7}">
      <dgm:prSet phldrT="[Text]" custT="1"/>
      <dgm:spPr/>
      <dgm:t>
        <a:bodyPr/>
        <a:lstStyle/>
        <a:p>
          <a:r>
            <a:rPr lang="en-US" sz="1200" b="1" i="0" u="none" dirty="0" smtClean="0"/>
            <a:t>Disbursement load is greater than packaging load</a:t>
          </a:r>
          <a:endParaRPr lang="en-US" sz="1200" dirty="0"/>
        </a:p>
      </dgm:t>
    </dgm:pt>
    <dgm:pt modelId="{97E5D38A-C53D-4A9F-822A-0080BFDF4348}" type="parTrans" cxnId="{40F99555-63B3-498E-A87A-3F628882E511}">
      <dgm:prSet/>
      <dgm:spPr/>
      <dgm:t>
        <a:bodyPr/>
        <a:lstStyle/>
        <a:p>
          <a:endParaRPr lang="en-US"/>
        </a:p>
      </dgm:t>
    </dgm:pt>
    <dgm:pt modelId="{4E92E703-8143-4B52-AC9B-A7F45174E0D4}" type="sibTrans" cxnId="{40F99555-63B3-498E-A87A-3F628882E511}">
      <dgm:prSet/>
      <dgm:spPr/>
      <dgm:t>
        <a:bodyPr/>
        <a:lstStyle/>
        <a:p>
          <a:endParaRPr lang="en-US"/>
        </a:p>
      </dgm:t>
    </dgm:pt>
    <dgm:pt modelId="{B884B1F7-3318-4869-8F97-7C551E416845}">
      <dgm:prSet phldrT="[Text]" custT="1"/>
      <dgm:spPr/>
      <dgm:t>
        <a:bodyPr/>
        <a:lstStyle/>
        <a:p>
          <a:r>
            <a:rPr lang="en-US" sz="1200" dirty="0" smtClean="0"/>
            <a:t>Student is enrolled for less hours than expected</a:t>
          </a:r>
          <a:endParaRPr lang="en-US" sz="1200" dirty="0"/>
        </a:p>
      </dgm:t>
    </dgm:pt>
    <dgm:pt modelId="{94351453-41D0-4DA9-B0C5-4420C05F44BF}" type="parTrans" cxnId="{F878F380-091F-4327-BB21-DC289466D3B6}">
      <dgm:prSet/>
      <dgm:spPr/>
      <dgm:t>
        <a:bodyPr/>
        <a:lstStyle/>
        <a:p>
          <a:endParaRPr lang="en-US"/>
        </a:p>
      </dgm:t>
    </dgm:pt>
    <dgm:pt modelId="{25F54ACD-D602-440B-8465-A858B7750883}" type="sibTrans" cxnId="{F878F380-091F-4327-BB21-DC289466D3B6}">
      <dgm:prSet/>
      <dgm:spPr/>
      <dgm:t>
        <a:bodyPr/>
        <a:lstStyle/>
        <a:p>
          <a:endParaRPr lang="en-US"/>
        </a:p>
      </dgm:t>
    </dgm:pt>
    <dgm:pt modelId="{41D85940-3E50-4969-BE84-868F8AEA1DEB}">
      <dgm:prSet phldrT="[Text]" custT="1"/>
      <dgm:spPr/>
      <dgm:t>
        <a:bodyPr/>
        <a:lstStyle/>
        <a:p>
          <a:r>
            <a:rPr lang="en-US" sz="1200" b="1" i="0" u="none" dirty="0" smtClean="0"/>
            <a:t>Not Making Sat </a:t>
          </a:r>
          <a:r>
            <a:rPr lang="en-US" sz="1200" b="1" i="0" u="none" dirty="0" err="1" smtClean="0"/>
            <a:t>Acad</a:t>
          </a:r>
          <a:r>
            <a:rPr lang="en-US" sz="1200" b="1" i="0" u="none" dirty="0" smtClean="0"/>
            <a:t> </a:t>
          </a:r>
          <a:r>
            <a:rPr lang="en-US" sz="1200" b="1" i="0" u="none" dirty="0" err="1" smtClean="0"/>
            <a:t>Prog</a:t>
          </a:r>
          <a:r>
            <a:rPr lang="en-US" sz="1200" b="1" i="0" u="none" dirty="0" smtClean="0"/>
            <a:t> (Title IV)</a:t>
          </a:r>
          <a:endParaRPr lang="en-US" sz="1200" dirty="0"/>
        </a:p>
      </dgm:t>
    </dgm:pt>
    <dgm:pt modelId="{FDA5A5F2-1DBC-47E7-8A85-A89CCF97A6AE}" type="parTrans" cxnId="{667AE48F-C9FC-47B4-84E4-0AD5F68B5C98}">
      <dgm:prSet/>
      <dgm:spPr/>
      <dgm:t>
        <a:bodyPr/>
        <a:lstStyle/>
        <a:p>
          <a:endParaRPr lang="en-US"/>
        </a:p>
      </dgm:t>
    </dgm:pt>
    <dgm:pt modelId="{7F2BE9A5-153F-47DA-9DA0-85BB2F734AD0}" type="sibTrans" cxnId="{667AE48F-C9FC-47B4-84E4-0AD5F68B5C98}">
      <dgm:prSet/>
      <dgm:spPr/>
      <dgm:t>
        <a:bodyPr/>
        <a:lstStyle/>
        <a:p>
          <a:endParaRPr lang="en-US"/>
        </a:p>
      </dgm:t>
    </dgm:pt>
    <dgm:pt modelId="{591E6711-D987-4629-9178-9F67ACAED41A}">
      <dgm:prSet phldrT="[Text]" custT="1"/>
      <dgm:spPr/>
      <dgm:t>
        <a:bodyPr/>
        <a:lstStyle/>
        <a:p>
          <a:r>
            <a:rPr lang="en-US" sz="1200" dirty="0" smtClean="0"/>
            <a:t>Student </a:t>
          </a:r>
          <a:r>
            <a:rPr lang="en-US" sz="1200" b="0" i="0" dirty="0" smtClean="0"/>
            <a:t>may need to Petition to receive Financial Aid</a:t>
          </a:r>
          <a:endParaRPr lang="en-US" sz="1200" b="0" i="0" dirty="0"/>
        </a:p>
      </dgm:t>
    </dgm:pt>
    <dgm:pt modelId="{18274A67-2004-4216-BC66-EDF953C9FE6F}" type="parTrans" cxnId="{582327EB-3F37-435D-AE15-B8C91A9C187B}">
      <dgm:prSet/>
      <dgm:spPr/>
      <dgm:t>
        <a:bodyPr/>
        <a:lstStyle/>
        <a:p>
          <a:endParaRPr lang="en-US"/>
        </a:p>
      </dgm:t>
    </dgm:pt>
    <dgm:pt modelId="{C58B6841-D005-4EB1-B6BB-8DD2C4CAD2AD}" type="sibTrans" cxnId="{582327EB-3F37-435D-AE15-B8C91A9C187B}">
      <dgm:prSet/>
      <dgm:spPr/>
      <dgm:t>
        <a:bodyPr/>
        <a:lstStyle/>
        <a:p>
          <a:endParaRPr lang="en-US"/>
        </a:p>
      </dgm:t>
    </dgm:pt>
    <dgm:pt modelId="{6717339F-4FD2-4E5E-A734-5E832A023A9C}">
      <dgm:prSet phldrT="[Text]" custT="1"/>
      <dgm:spPr/>
      <dgm:t>
        <a:bodyPr/>
        <a:lstStyle/>
        <a:p>
          <a:r>
            <a:rPr lang="en-US" sz="1200" b="1" i="0" u="none" dirty="0" smtClean="0"/>
            <a:t>Disbursement Amount is Greater than Loan Amount</a:t>
          </a:r>
          <a:endParaRPr lang="en-US" sz="1200" b="0" i="0" dirty="0"/>
        </a:p>
      </dgm:t>
    </dgm:pt>
    <dgm:pt modelId="{86AC0D9B-12E1-444C-8C4D-E608D9A7B1A3}" type="parTrans" cxnId="{3467BB6D-42A7-469A-AF05-7DD0B4F979DF}">
      <dgm:prSet/>
      <dgm:spPr/>
      <dgm:t>
        <a:bodyPr/>
        <a:lstStyle/>
        <a:p>
          <a:endParaRPr lang="en-US"/>
        </a:p>
      </dgm:t>
    </dgm:pt>
    <dgm:pt modelId="{9EF74DBD-37C3-4D15-9561-FA7FF3A076A4}" type="sibTrans" cxnId="{3467BB6D-42A7-469A-AF05-7DD0B4F979DF}">
      <dgm:prSet/>
      <dgm:spPr/>
      <dgm:t>
        <a:bodyPr/>
        <a:lstStyle/>
        <a:p>
          <a:endParaRPr lang="en-US"/>
        </a:p>
      </dgm:t>
    </dgm:pt>
    <dgm:pt modelId="{6CD041D7-F3AA-4873-B86B-C227C956935D}">
      <dgm:prSet phldrT="[Text]" custT="1"/>
      <dgm:spPr/>
      <dgm:t>
        <a:bodyPr/>
        <a:lstStyle/>
        <a:p>
          <a:r>
            <a:rPr lang="en-US" sz="1200" b="0" i="0" dirty="0" smtClean="0"/>
            <a:t>Consult with a Financial Aid Expert </a:t>
          </a:r>
          <a:endParaRPr lang="en-US" sz="1200" b="0" i="0" dirty="0"/>
        </a:p>
      </dgm:t>
    </dgm:pt>
    <dgm:pt modelId="{A4D9D350-FCCE-47EF-8228-A7B6CB66A623}" type="parTrans" cxnId="{0DE22C2B-BA5B-4AF7-9410-CE770C2945A0}">
      <dgm:prSet/>
      <dgm:spPr/>
      <dgm:t>
        <a:bodyPr/>
        <a:lstStyle/>
        <a:p>
          <a:endParaRPr lang="en-US"/>
        </a:p>
      </dgm:t>
    </dgm:pt>
    <dgm:pt modelId="{A44DA338-E6A8-488C-AF61-67FF74CBE46A}" type="sibTrans" cxnId="{0DE22C2B-BA5B-4AF7-9410-CE770C2945A0}">
      <dgm:prSet/>
      <dgm:spPr/>
      <dgm:t>
        <a:bodyPr/>
        <a:lstStyle/>
        <a:p>
          <a:endParaRPr lang="en-US"/>
        </a:p>
      </dgm:t>
    </dgm:pt>
    <dgm:pt modelId="{C05E02C0-AD48-45B4-8AAF-F077C35B0310}" type="pres">
      <dgm:prSet presAssocID="{E9A4073F-A422-4FEB-AB13-9F692F057D0B}" presName="linear" presStyleCnt="0">
        <dgm:presLayoutVars>
          <dgm:dir/>
          <dgm:animLvl val="lvl"/>
          <dgm:resizeHandles val="exact"/>
        </dgm:presLayoutVars>
      </dgm:prSet>
      <dgm:spPr/>
      <dgm:t>
        <a:bodyPr/>
        <a:lstStyle/>
        <a:p>
          <a:endParaRPr lang="en-US"/>
        </a:p>
      </dgm:t>
    </dgm:pt>
    <dgm:pt modelId="{DE71CE53-A9F5-40C6-9A4A-532DA9070ADC}" type="pres">
      <dgm:prSet presAssocID="{F2BC78E1-0AD3-4CDA-A6A1-8485FFBB850C}" presName="parentLin" presStyleCnt="0"/>
      <dgm:spPr/>
    </dgm:pt>
    <dgm:pt modelId="{58817907-837C-4B28-BDAF-A12D6DA30F14}" type="pres">
      <dgm:prSet presAssocID="{F2BC78E1-0AD3-4CDA-A6A1-8485FFBB850C}" presName="parentLeftMargin" presStyleLbl="node1" presStyleIdx="0" presStyleCnt="7"/>
      <dgm:spPr/>
      <dgm:t>
        <a:bodyPr/>
        <a:lstStyle/>
        <a:p>
          <a:endParaRPr lang="en-US"/>
        </a:p>
      </dgm:t>
    </dgm:pt>
    <dgm:pt modelId="{CEBBC480-FD2D-4050-A848-4702CB2A5423}" type="pres">
      <dgm:prSet presAssocID="{F2BC78E1-0AD3-4CDA-A6A1-8485FFBB850C}" presName="parentText" presStyleLbl="node1" presStyleIdx="0" presStyleCnt="7">
        <dgm:presLayoutVars>
          <dgm:chMax val="0"/>
          <dgm:bulletEnabled val="1"/>
        </dgm:presLayoutVars>
      </dgm:prSet>
      <dgm:spPr/>
      <dgm:t>
        <a:bodyPr/>
        <a:lstStyle/>
        <a:p>
          <a:endParaRPr lang="en-US"/>
        </a:p>
      </dgm:t>
    </dgm:pt>
    <dgm:pt modelId="{087C727C-E5F9-4620-AC02-E1D0B6741D76}" type="pres">
      <dgm:prSet presAssocID="{F2BC78E1-0AD3-4CDA-A6A1-8485FFBB850C}" presName="negativeSpace" presStyleCnt="0"/>
      <dgm:spPr/>
    </dgm:pt>
    <dgm:pt modelId="{3590F4F7-4A56-4E30-8C9C-A28F05690354}" type="pres">
      <dgm:prSet presAssocID="{F2BC78E1-0AD3-4CDA-A6A1-8485FFBB850C}" presName="childText" presStyleLbl="conFgAcc1" presStyleIdx="0" presStyleCnt="7">
        <dgm:presLayoutVars>
          <dgm:bulletEnabled val="1"/>
        </dgm:presLayoutVars>
      </dgm:prSet>
      <dgm:spPr/>
      <dgm:t>
        <a:bodyPr/>
        <a:lstStyle/>
        <a:p>
          <a:endParaRPr lang="en-US"/>
        </a:p>
      </dgm:t>
    </dgm:pt>
    <dgm:pt modelId="{B0E9B7AF-B98C-4390-AF65-971961D00AAE}" type="pres">
      <dgm:prSet presAssocID="{17D0BCA0-9733-4E93-A01A-83E393EC84E0}" presName="spaceBetweenRectangles" presStyleCnt="0"/>
      <dgm:spPr/>
    </dgm:pt>
    <dgm:pt modelId="{C29236EC-39EB-422C-8545-28B55733DE64}" type="pres">
      <dgm:prSet presAssocID="{D327183B-52A6-4C38-8222-B786A870C9E7}" presName="parentLin" presStyleCnt="0"/>
      <dgm:spPr/>
    </dgm:pt>
    <dgm:pt modelId="{286F550E-F62E-4AE6-8778-E481AD0F6471}" type="pres">
      <dgm:prSet presAssocID="{D327183B-52A6-4C38-8222-B786A870C9E7}" presName="parentLeftMargin" presStyleLbl="node1" presStyleIdx="0" presStyleCnt="7"/>
      <dgm:spPr/>
      <dgm:t>
        <a:bodyPr/>
        <a:lstStyle/>
        <a:p>
          <a:endParaRPr lang="en-US"/>
        </a:p>
      </dgm:t>
    </dgm:pt>
    <dgm:pt modelId="{D93E8EF6-2AF1-42FC-B5F0-1B8D44FFA3F3}" type="pres">
      <dgm:prSet presAssocID="{D327183B-52A6-4C38-8222-B786A870C9E7}" presName="parentText" presStyleLbl="node1" presStyleIdx="1" presStyleCnt="7">
        <dgm:presLayoutVars>
          <dgm:chMax val="0"/>
          <dgm:bulletEnabled val="1"/>
        </dgm:presLayoutVars>
      </dgm:prSet>
      <dgm:spPr/>
      <dgm:t>
        <a:bodyPr/>
        <a:lstStyle/>
        <a:p>
          <a:endParaRPr lang="en-US"/>
        </a:p>
      </dgm:t>
    </dgm:pt>
    <dgm:pt modelId="{A07F3216-00D9-45B7-9CFC-4582249D8105}" type="pres">
      <dgm:prSet presAssocID="{D327183B-52A6-4C38-8222-B786A870C9E7}" presName="negativeSpace" presStyleCnt="0"/>
      <dgm:spPr/>
    </dgm:pt>
    <dgm:pt modelId="{962BAF5E-1D9A-449A-B5A8-D0E31C28DA2B}" type="pres">
      <dgm:prSet presAssocID="{D327183B-52A6-4C38-8222-B786A870C9E7}" presName="childText" presStyleLbl="conFgAcc1" presStyleIdx="1" presStyleCnt="7">
        <dgm:presLayoutVars>
          <dgm:bulletEnabled val="1"/>
        </dgm:presLayoutVars>
      </dgm:prSet>
      <dgm:spPr/>
      <dgm:t>
        <a:bodyPr/>
        <a:lstStyle/>
        <a:p>
          <a:endParaRPr lang="en-US"/>
        </a:p>
      </dgm:t>
    </dgm:pt>
    <dgm:pt modelId="{DF9507CB-C81A-493B-8E97-C6A4C842869F}" type="pres">
      <dgm:prSet presAssocID="{CEBF7DB4-2222-4904-85EF-3DD4D3123959}" presName="spaceBetweenRectangles" presStyleCnt="0"/>
      <dgm:spPr/>
    </dgm:pt>
    <dgm:pt modelId="{333728CC-580C-416D-8DAD-7959BDD79F1C}" type="pres">
      <dgm:prSet presAssocID="{4FB3C2FC-2053-430E-87CB-CD8BAEC687AA}" presName="parentLin" presStyleCnt="0"/>
      <dgm:spPr/>
    </dgm:pt>
    <dgm:pt modelId="{6FBEA3E0-C284-4DF1-8296-D66164BD1DC3}" type="pres">
      <dgm:prSet presAssocID="{4FB3C2FC-2053-430E-87CB-CD8BAEC687AA}" presName="parentLeftMargin" presStyleLbl="node1" presStyleIdx="1" presStyleCnt="7"/>
      <dgm:spPr/>
      <dgm:t>
        <a:bodyPr/>
        <a:lstStyle/>
        <a:p>
          <a:endParaRPr lang="en-US"/>
        </a:p>
      </dgm:t>
    </dgm:pt>
    <dgm:pt modelId="{3AD810D8-5979-4C4F-896B-59F3BC781946}" type="pres">
      <dgm:prSet presAssocID="{4FB3C2FC-2053-430E-87CB-CD8BAEC687AA}" presName="parentText" presStyleLbl="node1" presStyleIdx="2" presStyleCnt="7">
        <dgm:presLayoutVars>
          <dgm:chMax val="0"/>
          <dgm:bulletEnabled val="1"/>
        </dgm:presLayoutVars>
      </dgm:prSet>
      <dgm:spPr/>
      <dgm:t>
        <a:bodyPr/>
        <a:lstStyle/>
        <a:p>
          <a:endParaRPr lang="en-US"/>
        </a:p>
      </dgm:t>
    </dgm:pt>
    <dgm:pt modelId="{DED063F5-D80B-473B-A6B4-38897ED14722}" type="pres">
      <dgm:prSet presAssocID="{4FB3C2FC-2053-430E-87CB-CD8BAEC687AA}" presName="negativeSpace" presStyleCnt="0"/>
      <dgm:spPr/>
    </dgm:pt>
    <dgm:pt modelId="{4879B653-9EDF-4A12-8D15-81990351F8B8}" type="pres">
      <dgm:prSet presAssocID="{4FB3C2FC-2053-430E-87CB-CD8BAEC687AA}" presName="childText" presStyleLbl="conFgAcc1" presStyleIdx="2" presStyleCnt="7" custLinFactNeighborX="-1695">
        <dgm:presLayoutVars>
          <dgm:bulletEnabled val="1"/>
        </dgm:presLayoutVars>
      </dgm:prSet>
      <dgm:spPr/>
      <dgm:t>
        <a:bodyPr/>
        <a:lstStyle/>
        <a:p>
          <a:endParaRPr lang="en-US"/>
        </a:p>
      </dgm:t>
    </dgm:pt>
    <dgm:pt modelId="{D5842B0B-14DF-4CBB-AA0D-C9E4B36B4AA0}" type="pres">
      <dgm:prSet presAssocID="{524807E5-55CA-49D2-AC80-03A86B94EA71}" presName="spaceBetweenRectangles" presStyleCnt="0"/>
      <dgm:spPr/>
    </dgm:pt>
    <dgm:pt modelId="{4C110C6D-C702-4EF5-B9BD-071A6013E511}" type="pres">
      <dgm:prSet presAssocID="{F4A39341-C707-4282-8364-31C367D2E72F}" presName="parentLin" presStyleCnt="0"/>
      <dgm:spPr/>
    </dgm:pt>
    <dgm:pt modelId="{3C2F9F9B-6042-4A53-BCE1-72308B4E6EC5}" type="pres">
      <dgm:prSet presAssocID="{F4A39341-C707-4282-8364-31C367D2E72F}" presName="parentLeftMargin" presStyleLbl="node1" presStyleIdx="2" presStyleCnt="7"/>
      <dgm:spPr/>
      <dgm:t>
        <a:bodyPr/>
        <a:lstStyle/>
        <a:p>
          <a:endParaRPr lang="en-US"/>
        </a:p>
      </dgm:t>
    </dgm:pt>
    <dgm:pt modelId="{2C5799DF-C8BB-490B-B05D-45E3FBECDA30}" type="pres">
      <dgm:prSet presAssocID="{F4A39341-C707-4282-8364-31C367D2E72F}" presName="parentText" presStyleLbl="node1" presStyleIdx="3" presStyleCnt="7">
        <dgm:presLayoutVars>
          <dgm:chMax val="0"/>
          <dgm:bulletEnabled val="1"/>
        </dgm:presLayoutVars>
      </dgm:prSet>
      <dgm:spPr/>
      <dgm:t>
        <a:bodyPr/>
        <a:lstStyle/>
        <a:p>
          <a:endParaRPr lang="en-US"/>
        </a:p>
      </dgm:t>
    </dgm:pt>
    <dgm:pt modelId="{C0994839-13D8-48F0-B276-6150871AE036}" type="pres">
      <dgm:prSet presAssocID="{F4A39341-C707-4282-8364-31C367D2E72F}" presName="negativeSpace" presStyleCnt="0"/>
      <dgm:spPr/>
    </dgm:pt>
    <dgm:pt modelId="{1CF39E4A-29EC-40BB-BBE2-EE4D97DA6456}" type="pres">
      <dgm:prSet presAssocID="{F4A39341-C707-4282-8364-31C367D2E72F}" presName="childText" presStyleLbl="conFgAcc1" presStyleIdx="3" presStyleCnt="7">
        <dgm:presLayoutVars>
          <dgm:bulletEnabled val="1"/>
        </dgm:presLayoutVars>
      </dgm:prSet>
      <dgm:spPr/>
      <dgm:t>
        <a:bodyPr/>
        <a:lstStyle/>
        <a:p>
          <a:endParaRPr lang="en-US"/>
        </a:p>
      </dgm:t>
    </dgm:pt>
    <dgm:pt modelId="{6A21C9B4-B29D-40BA-BD6B-A596185E30C0}" type="pres">
      <dgm:prSet presAssocID="{51B04BCE-08EC-4B1C-97D6-A782AD84BE9E}" presName="spaceBetweenRectangles" presStyleCnt="0"/>
      <dgm:spPr/>
    </dgm:pt>
    <dgm:pt modelId="{60A27B8D-6E3D-46E5-87C4-827BABC8FF03}" type="pres">
      <dgm:prSet presAssocID="{AB13BA97-440B-4D45-9C20-568CE73564A7}" presName="parentLin" presStyleCnt="0"/>
      <dgm:spPr/>
    </dgm:pt>
    <dgm:pt modelId="{3DB457ED-D6F9-4F76-87C5-E022D3C1D04C}" type="pres">
      <dgm:prSet presAssocID="{AB13BA97-440B-4D45-9C20-568CE73564A7}" presName="parentLeftMargin" presStyleLbl="node1" presStyleIdx="3" presStyleCnt="7"/>
      <dgm:spPr/>
      <dgm:t>
        <a:bodyPr/>
        <a:lstStyle/>
        <a:p>
          <a:endParaRPr lang="en-US"/>
        </a:p>
      </dgm:t>
    </dgm:pt>
    <dgm:pt modelId="{F543FECC-40F5-4FC4-A485-697FB0DB2F37}" type="pres">
      <dgm:prSet presAssocID="{AB13BA97-440B-4D45-9C20-568CE73564A7}" presName="parentText" presStyleLbl="node1" presStyleIdx="4" presStyleCnt="7">
        <dgm:presLayoutVars>
          <dgm:chMax val="0"/>
          <dgm:bulletEnabled val="1"/>
        </dgm:presLayoutVars>
      </dgm:prSet>
      <dgm:spPr/>
      <dgm:t>
        <a:bodyPr/>
        <a:lstStyle/>
        <a:p>
          <a:endParaRPr lang="en-US"/>
        </a:p>
      </dgm:t>
    </dgm:pt>
    <dgm:pt modelId="{CA9D6869-A934-45CF-A467-2915B42DC595}" type="pres">
      <dgm:prSet presAssocID="{AB13BA97-440B-4D45-9C20-568CE73564A7}" presName="negativeSpace" presStyleCnt="0"/>
      <dgm:spPr/>
    </dgm:pt>
    <dgm:pt modelId="{2ABF89C5-957B-49FC-A64D-3F7E065C9B08}" type="pres">
      <dgm:prSet presAssocID="{AB13BA97-440B-4D45-9C20-568CE73564A7}" presName="childText" presStyleLbl="conFgAcc1" presStyleIdx="4" presStyleCnt="7">
        <dgm:presLayoutVars>
          <dgm:bulletEnabled val="1"/>
        </dgm:presLayoutVars>
      </dgm:prSet>
      <dgm:spPr/>
      <dgm:t>
        <a:bodyPr/>
        <a:lstStyle/>
        <a:p>
          <a:endParaRPr lang="en-US"/>
        </a:p>
      </dgm:t>
    </dgm:pt>
    <dgm:pt modelId="{6C88910A-C9BD-4A36-80A5-1B9B895D6B76}" type="pres">
      <dgm:prSet presAssocID="{4E92E703-8143-4B52-AC9B-A7F45174E0D4}" presName="spaceBetweenRectangles" presStyleCnt="0"/>
      <dgm:spPr/>
    </dgm:pt>
    <dgm:pt modelId="{458CA177-8672-4D69-92B2-95C73C933A11}" type="pres">
      <dgm:prSet presAssocID="{41D85940-3E50-4969-BE84-868F8AEA1DEB}" presName="parentLin" presStyleCnt="0"/>
      <dgm:spPr/>
    </dgm:pt>
    <dgm:pt modelId="{50616404-B683-48B6-8E5D-2EE15F9CF4B5}" type="pres">
      <dgm:prSet presAssocID="{41D85940-3E50-4969-BE84-868F8AEA1DEB}" presName="parentLeftMargin" presStyleLbl="node1" presStyleIdx="4" presStyleCnt="7"/>
      <dgm:spPr/>
      <dgm:t>
        <a:bodyPr/>
        <a:lstStyle/>
        <a:p>
          <a:endParaRPr lang="en-US"/>
        </a:p>
      </dgm:t>
    </dgm:pt>
    <dgm:pt modelId="{B7325401-0ED8-4F46-BF26-6386E6B04F84}" type="pres">
      <dgm:prSet presAssocID="{41D85940-3E50-4969-BE84-868F8AEA1DEB}" presName="parentText" presStyleLbl="node1" presStyleIdx="5" presStyleCnt="7">
        <dgm:presLayoutVars>
          <dgm:chMax val="0"/>
          <dgm:bulletEnabled val="1"/>
        </dgm:presLayoutVars>
      </dgm:prSet>
      <dgm:spPr/>
      <dgm:t>
        <a:bodyPr/>
        <a:lstStyle/>
        <a:p>
          <a:endParaRPr lang="en-US"/>
        </a:p>
      </dgm:t>
    </dgm:pt>
    <dgm:pt modelId="{5D62C6DF-352F-4F92-A41C-699E9FF5DC4B}" type="pres">
      <dgm:prSet presAssocID="{41D85940-3E50-4969-BE84-868F8AEA1DEB}" presName="negativeSpace" presStyleCnt="0"/>
      <dgm:spPr/>
    </dgm:pt>
    <dgm:pt modelId="{9A748490-A5CD-4D88-A11A-F80FAE31E5BB}" type="pres">
      <dgm:prSet presAssocID="{41D85940-3E50-4969-BE84-868F8AEA1DEB}" presName="childText" presStyleLbl="conFgAcc1" presStyleIdx="5" presStyleCnt="7" custLinFactNeighborX="-1389">
        <dgm:presLayoutVars>
          <dgm:bulletEnabled val="1"/>
        </dgm:presLayoutVars>
      </dgm:prSet>
      <dgm:spPr/>
      <dgm:t>
        <a:bodyPr/>
        <a:lstStyle/>
        <a:p>
          <a:endParaRPr lang="en-US"/>
        </a:p>
      </dgm:t>
    </dgm:pt>
    <dgm:pt modelId="{749713C8-27D4-4FD4-ACAB-B3FA83891B43}" type="pres">
      <dgm:prSet presAssocID="{7F2BE9A5-153F-47DA-9DA0-85BB2F734AD0}" presName="spaceBetweenRectangles" presStyleCnt="0"/>
      <dgm:spPr/>
    </dgm:pt>
    <dgm:pt modelId="{AFBEBE57-EB6E-42D5-B315-E3EDCC135692}" type="pres">
      <dgm:prSet presAssocID="{6717339F-4FD2-4E5E-A734-5E832A023A9C}" presName="parentLin" presStyleCnt="0"/>
      <dgm:spPr/>
    </dgm:pt>
    <dgm:pt modelId="{C2DDDDFB-9170-4A04-AE34-235D72E71DBB}" type="pres">
      <dgm:prSet presAssocID="{6717339F-4FD2-4E5E-A734-5E832A023A9C}" presName="parentLeftMargin" presStyleLbl="node1" presStyleIdx="5" presStyleCnt="7"/>
      <dgm:spPr/>
      <dgm:t>
        <a:bodyPr/>
        <a:lstStyle/>
        <a:p>
          <a:endParaRPr lang="en-US"/>
        </a:p>
      </dgm:t>
    </dgm:pt>
    <dgm:pt modelId="{AD47D747-8B53-427A-AE03-D1E2B961B2E5}" type="pres">
      <dgm:prSet presAssocID="{6717339F-4FD2-4E5E-A734-5E832A023A9C}" presName="parentText" presStyleLbl="node1" presStyleIdx="6" presStyleCnt="7">
        <dgm:presLayoutVars>
          <dgm:chMax val="0"/>
          <dgm:bulletEnabled val="1"/>
        </dgm:presLayoutVars>
      </dgm:prSet>
      <dgm:spPr/>
      <dgm:t>
        <a:bodyPr/>
        <a:lstStyle/>
        <a:p>
          <a:endParaRPr lang="en-US"/>
        </a:p>
      </dgm:t>
    </dgm:pt>
    <dgm:pt modelId="{A8D957AC-9F6F-4081-8F78-38BAC4110B32}" type="pres">
      <dgm:prSet presAssocID="{6717339F-4FD2-4E5E-A734-5E832A023A9C}" presName="negativeSpace" presStyleCnt="0"/>
      <dgm:spPr/>
    </dgm:pt>
    <dgm:pt modelId="{E89CED09-FCC9-4850-B016-4907FFA99C56}" type="pres">
      <dgm:prSet presAssocID="{6717339F-4FD2-4E5E-A734-5E832A023A9C}" presName="childText" presStyleLbl="conFgAcc1" presStyleIdx="6" presStyleCnt="7">
        <dgm:presLayoutVars>
          <dgm:bulletEnabled val="1"/>
        </dgm:presLayoutVars>
      </dgm:prSet>
      <dgm:spPr/>
      <dgm:t>
        <a:bodyPr/>
        <a:lstStyle/>
        <a:p>
          <a:endParaRPr lang="en-US"/>
        </a:p>
      </dgm:t>
    </dgm:pt>
  </dgm:ptLst>
  <dgm:cxnLst>
    <dgm:cxn modelId="{5FF599C4-85AB-4343-BEC7-AA986B41722F}" type="presOf" srcId="{AB13BA97-440B-4D45-9C20-568CE73564A7}" destId="{F543FECC-40F5-4FC4-A485-697FB0DB2F37}" srcOrd="1" destOrd="0" presId="urn:microsoft.com/office/officeart/2005/8/layout/list1"/>
    <dgm:cxn modelId="{B73358FF-FD17-4C61-A559-5E2BCADCF3ED}" srcId="{E9A4073F-A422-4FEB-AB13-9F692F057D0B}" destId="{D327183B-52A6-4C38-8222-B786A870C9E7}" srcOrd="1" destOrd="0" parTransId="{AE5AF8DA-1644-4F57-8F90-A5190E286091}" sibTransId="{CEBF7DB4-2222-4904-85EF-3DD4D3123959}"/>
    <dgm:cxn modelId="{667AE48F-C9FC-47B4-84E4-0AD5F68B5C98}" srcId="{E9A4073F-A422-4FEB-AB13-9F692F057D0B}" destId="{41D85940-3E50-4969-BE84-868F8AEA1DEB}" srcOrd="5" destOrd="0" parTransId="{FDA5A5F2-1DBC-47E7-8A85-A89CCF97A6AE}" sibTransId="{7F2BE9A5-153F-47DA-9DA0-85BB2F734AD0}"/>
    <dgm:cxn modelId="{E2375E60-626E-4283-A449-4E326B0EF0C7}" type="presOf" srcId="{F2BC78E1-0AD3-4CDA-A6A1-8485FFBB850C}" destId="{CEBBC480-FD2D-4050-A848-4702CB2A5423}" srcOrd="1" destOrd="0" presId="urn:microsoft.com/office/officeart/2005/8/layout/list1"/>
    <dgm:cxn modelId="{6EDE81F7-1AE9-411B-BE89-FC156B5661B7}" type="presOf" srcId="{53B14B83-1EE9-46BF-90F3-F38A9B058840}" destId="{962BAF5E-1D9A-449A-B5A8-D0E31C28DA2B}" srcOrd="0" destOrd="0" presId="urn:microsoft.com/office/officeart/2005/8/layout/list1"/>
    <dgm:cxn modelId="{0F8AC2CA-E140-4D66-92AA-6537F41CB1C7}" srcId="{F2BC78E1-0AD3-4CDA-A6A1-8485FFBB850C}" destId="{994C0A69-3668-48B8-9FA9-FBC791FDD1DC}" srcOrd="0" destOrd="0" parTransId="{A2F27BA3-B0C8-482F-B1AD-15C3D8E5C9B9}" sibTransId="{2C6FA6F6-1B4F-4C1C-9D13-790D2A6AB932}"/>
    <dgm:cxn modelId="{7CA336BC-D95E-469B-B6B2-47555D63C711}" type="presOf" srcId="{64540154-22F8-4E0B-8EBD-6E360BFB1299}" destId="{4879B653-9EDF-4A12-8D15-81990351F8B8}" srcOrd="0" destOrd="0" presId="urn:microsoft.com/office/officeart/2005/8/layout/list1"/>
    <dgm:cxn modelId="{EEEA365A-C497-4FF6-9C51-B584AEB4C174}" type="presOf" srcId="{6717339F-4FD2-4E5E-A734-5E832A023A9C}" destId="{AD47D747-8B53-427A-AE03-D1E2B961B2E5}" srcOrd="1" destOrd="0" presId="urn:microsoft.com/office/officeart/2005/8/layout/list1"/>
    <dgm:cxn modelId="{1099B1BE-2B56-42F9-B50B-E97AB4391024}" type="presOf" srcId="{591E6711-D987-4629-9178-9F67ACAED41A}" destId="{9A748490-A5CD-4D88-A11A-F80FAE31E5BB}" srcOrd="0" destOrd="0" presId="urn:microsoft.com/office/officeart/2005/8/layout/list1"/>
    <dgm:cxn modelId="{2B14405E-8350-4403-98D1-EFD34B77A91F}" type="presOf" srcId="{F4A39341-C707-4282-8364-31C367D2E72F}" destId="{3C2F9F9B-6042-4A53-BCE1-72308B4E6EC5}" srcOrd="0" destOrd="0" presId="urn:microsoft.com/office/officeart/2005/8/layout/list1"/>
    <dgm:cxn modelId="{8D906012-8A0B-4DCE-8A11-E7F636427738}" srcId="{F4A39341-C707-4282-8364-31C367D2E72F}" destId="{98D08CD6-285B-4A98-B616-B7A838C902F8}" srcOrd="0" destOrd="0" parTransId="{85C18D36-9906-4CEC-9CF5-D843D827D006}" sibTransId="{FA92BBBD-9EBF-4545-8CE0-6F6F0E73C33F}"/>
    <dgm:cxn modelId="{3026829B-0BA3-42CD-A64F-30AB9D32F9AD}" type="presOf" srcId="{994C0A69-3668-48B8-9FA9-FBC791FDD1DC}" destId="{3590F4F7-4A56-4E30-8C9C-A28F05690354}" srcOrd="0" destOrd="0" presId="urn:microsoft.com/office/officeart/2005/8/layout/list1"/>
    <dgm:cxn modelId="{40F99555-63B3-498E-A87A-3F628882E511}" srcId="{E9A4073F-A422-4FEB-AB13-9F692F057D0B}" destId="{AB13BA97-440B-4D45-9C20-568CE73564A7}" srcOrd="4" destOrd="0" parTransId="{97E5D38A-C53D-4A9F-822A-0080BFDF4348}" sibTransId="{4E92E703-8143-4B52-AC9B-A7F45174E0D4}"/>
    <dgm:cxn modelId="{8CF9ABB3-41F3-468E-8657-8B81A6F9B778}" type="presOf" srcId="{D327183B-52A6-4C38-8222-B786A870C9E7}" destId="{286F550E-F62E-4AE6-8778-E481AD0F6471}" srcOrd="0" destOrd="0" presId="urn:microsoft.com/office/officeart/2005/8/layout/list1"/>
    <dgm:cxn modelId="{545E6BA1-EE2C-409F-9611-33B644D794A5}" type="presOf" srcId="{41D85940-3E50-4969-BE84-868F8AEA1DEB}" destId="{50616404-B683-48B6-8E5D-2EE15F9CF4B5}" srcOrd="0" destOrd="0" presId="urn:microsoft.com/office/officeart/2005/8/layout/list1"/>
    <dgm:cxn modelId="{5EF50E0D-BE6D-48D1-A8A3-DDE6D45A02F9}" type="presOf" srcId="{B884B1F7-3318-4869-8F97-7C551E416845}" destId="{2ABF89C5-957B-49FC-A64D-3F7E065C9B08}" srcOrd="0" destOrd="0" presId="urn:microsoft.com/office/officeart/2005/8/layout/list1"/>
    <dgm:cxn modelId="{F878F380-091F-4327-BB21-DC289466D3B6}" srcId="{AB13BA97-440B-4D45-9C20-568CE73564A7}" destId="{B884B1F7-3318-4869-8F97-7C551E416845}" srcOrd="0" destOrd="0" parTransId="{94351453-41D0-4DA9-B0C5-4420C05F44BF}" sibTransId="{25F54ACD-D602-440B-8465-A858B7750883}"/>
    <dgm:cxn modelId="{6FD4DE05-76B3-4B9E-9490-0F5C19AE200B}" type="presOf" srcId="{4FB3C2FC-2053-430E-87CB-CD8BAEC687AA}" destId="{6FBEA3E0-C284-4DF1-8296-D66164BD1DC3}" srcOrd="0" destOrd="0" presId="urn:microsoft.com/office/officeart/2005/8/layout/list1"/>
    <dgm:cxn modelId="{0DE22C2B-BA5B-4AF7-9410-CE770C2945A0}" srcId="{6717339F-4FD2-4E5E-A734-5E832A023A9C}" destId="{6CD041D7-F3AA-4873-B86B-C227C956935D}" srcOrd="0" destOrd="0" parTransId="{A4D9D350-FCCE-47EF-8228-A7B6CB66A623}" sibTransId="{A44DA338-E6A8-488C-AF61-67FF74CBE46A}"/>
    <dgm:cxn modelId="{DDEFD8D2-EF3D-4339-B150-CD445050FCC9}" type="presOf" srcId="{AB13BA97-440B-4D45-9C20-568CE73564A7}" destId="{3DB457ED-D6F9-4F76-87C5-E022D3C1D04C}" srcOrd="0" destOrd="0" presId="urn:microsoft.com/office/officeart/2005/8/layout/list1"/>
    <dgm:cxn modelId="{8E3BD2D0-F0C4-4A89-B523-FB02DA5E0861}" srcId="{E9A4073F-A422-4FEB-AB13-9F692F057D0B}" destId="{F4A39341-C707-4282-8364-31C367D2E72F}" srcOrd="3" destOrd="0" parTransId="{06861E01-6989-4F3C-BA1B-0AAD0A6260B6}" sibTransId="{51B04BCE-08EC-4B1C-97D6-A782AD84BE9E}"/>
    <dgm:cxn modelId="{522F948A-3762-4AD0-8283-283C0A409496}" type="presOf" srcId="{41D85940-3E50-4969-BE84-868F8AEA1DEB}" destId="{B7325401-0ED8-4F46-BF26-6386E6B04F84}" srcOrd="1" destOrd="0" presId="urn:microsoft.com/office/officeart/2005/8/layout/list1"/>
    <dgm:cxn modelId="{BFDD02F2-2FEF-434A-A041-4696CC9ABE8A}" srcId="{D327183B-52A6-4C38-8222-B786A870C9E7}" destId="{53B14B83-1EE9-46BF-90F3-F38A9B058840}" srcOrd="0" destOrd="0" parTransId="{6BE6DCB9-3608-4A7A-81C5-BF05E843C77D}" sibTransId="{593B0CFA-1493-43D2-B73A-477C3A5B7B72}"/>
    <dgm:cxn modelId="{45A6F47F-DB1B-4137-9BA2-0E241DFA223B}" type="presOf" srcId="{F4A39341-C707-4282-8364-31C367D2E72F}" destId="{2C5799DF-C8BB-490B-B05D-45E3FBECDA30}" srcOrd="1" destOrd="0" presId="urn:microsoft.com/office/officeart/2005/8/layout/list1"/>
    <dgm:cxn modelId="{14094B03-5786-4CC9-8E36-CD76E771CFA9}" type="presOf" srcId="{6717339F-4FD2-4E5E-A734-5E832A023A9C}" destId="{C2DDDDFB-9170-4A04-AE34-235D72E71DBB}" srcOrd="0" destOrd="0" presId="urn:microsoft.com/office/officeart/2005/8/layout/list1"/>
    <dgm:cxn modelId="{582327EB-3F37-435D-AE15-B8C91A9C187B}" srcId="{41D85940-3E50-4969-BE84-868F8AEA1DEB}" destId="{591E6711-D987-4629-9178-9F67ACAED41A}" srcOrd="0" destOrd="0" parTransId="{18274A67-2004-4216-BC66-EDF953C9FE6F}" sibTransId="{C58B6841-D005-4EB1-B6BB-8DD2C4CAD2AD}"/>
    <dgm:cxn modelId="{F84663EF-F2BF-4D73-9B40-9314774150B6}" srcId="{E9A4073F-A422-4FEB-AB13-9F692F057D0B}" destId="{4FB3C2FC-2053-430E-87CB-CD8BAEC687AA}" srcOrd="2" destOrd="0" parTransId="{8877D6E9-551B-43CD-A3EC-CFA4B738A8C1}" sibTransId="{524807E5-55CA-49D2-AC80-03A86B94EA71}"/>
    <dgm:cxn modelId="{204A8E0A-20CB-4667-A72B-2F51A8762F5D}" type="presOf" srcId="{D327183B-52A6-4C38-8222-B786A870C9E7}" destId="{D93E8EF6-2AF1-42FC-B5F0-1B8D44FFA3F3}" srcOrd="1" destOrd="0" presId="urn:microsoft.com/office/officeart/2005/8/layout/list1"/>
    <dgm:cxn modelId="{06D266D3-3214-447C-8B6D-E9FC09B346AD}" type="presOf" srcId="{E9A4073F-A422-4FEB-AB13-9F692F057D0B}" destId="{C05E02C0-AD48-45B4-8AAF-F077C35B0310}" srcOrd="0" destOrd="0" presId="urn:microsoft.com/office/officeart/2005/8/layout/list1"/>
    <dgm:cxn modelId="{A7620A0E-0973-4CEF-9A65-C0D68B54CCCE}" type="presOf" srcId="{4FB3C2FC-2053-430E-87CB-CD8BAEC687AA}" destId="{3AD810D8-5979-4C4F-896B-59F3BC781946}" srcOrd="1" destOrd="0" presId="urn:microsoft.com/office/officeart/2005/8/layout/list1"/>
    <dgm:cxn modelId="{3467BB6D-42A7-469A-AF05-7DD0B4F979DF}" srcId="{E9A4073F-A422-4FEB-AB13-9F692F057D0B}" destId="{6717339F-4FD2-4E5E-A734-5E832A023A9C}" srcOrd="6" destOrd="0" parTransId="{86AC0D9B-12E1-444C-8C4D-E608D9A7B1A3}" sibTransId="{9EF74DBD-37C3-4D15-9561-FA7FF3A076A4}"/>
    <dgm:cxn modelId="{D625922D-553B-4443-ADE6-7D380A2D0C92}" type="presOf" srcId="{6CD041D7-F3AA-4873-B86B-C227C956935D}" destId="{E89CED09-FCC9-4850-B016-4907FFA99C56}" srcOrd="0" destOrd="0" presId="urn:microsoft.com/office/officeart/2005/8/layout/list1"/>
    <dgm:cxn modelId="{6BC2E387-76B1-4AEB-A971-1D927CA1BF0D}" type="presOf" srcId="{98D08CD6-285B-4A98-B616-B7A838C902F8}" destId="{1CF39E4A-29EC-40BB-BBE2-EE4D97DA6456}" srcOrd="0" destOrd="0" presId="urn:microsoft.com/office/officeart/2005/8/layout/list1"/>
    <dgm:cxn modelId="{14DA580B-FD3A-4E09-B2A0-7079C585A9E2}" type="presOf" srcId="{F2BC78E1-0AD3-4CDA-A6A1-8485FFBB850C}" destId="{58817907-837C-4B28-BDAF-A12D6DA30F14}" srcOrd="0" destOrd="0" presId="urn:microsoft.com/office/officeart/2005/8/layout/list1"/>
    <dgm:cxn modelId="{F55FC192-054E-4F47-96DB-42FF8B113C04}" srcId="{4FB3C2FC-2053-430E-87CB-CD8BAEC687AA}" destId="{64540154-22F8-4E0B-8EBD-6E360BFB1299}" srcOrd="0" destOrd="0" parTransId="{777199C9-0AD0-430C-B1EA-F35D9EDB2C50}" sibTransId="{11E04A8C-D702-43E2-AC1C-E0480841343E}"/>
    <dgm:cxn modelId="{7A8E7B59-C54E-462D-B84F-7827F41BDA03}" srcId="{E9A4073F-A422-4FEB-AB13-9F692F057D0B}" destId="{F2BC78E1-0AD3-4CDA-A6A1-8485FFBB850C}" srcOrd="0" destOrd="0" parTransId="{30268714-9F85-467C-BBF4-3289EE193393}" sibTransId="{17D0BCA0-9733-4E93-A01A-83E393EC84E0}"/>
    <dgm:cxn modelId="{A6C928C8-6B79-4D0A-9B12-B4DAB3CC1926}" type="presParOf" srcId="{C05E02C0-AD48-45B4-8AAF-F077C35B0310}" destId="{DE71CE53-A9F5-40C6-9A4A-532DA9070ADC}" srcOrd="0" destOrd="0" presId="urn:microsoft.com/office/officeart/2005/8/layout/list1"/>
    <dgm:cxn modelId="{E11B0017-C0E0-4847-9182-3D02D93BA734}" type="presParOf" srcId="{DE71CE53-A9F5-40C6-9A4A-532DA9070ADC}" destId="{58817907-837C-4B28-BDAF-A12D6DA30F14}" srcOrd="0" destOrd="0" presId="urn:microsoft.com/office/officeart/2005/8/layout/list1"/>
    <dgm:cxn modelId="{83388904-9A7B-42FA-88FD-1F0888AA7FCE}" type="presParOf" srcId="{DE71CE53-A9F5-40C6-9A4A-532DA9070ADC}" destId="{CEBBC480-FD2D-4050-A848-4702CB2A5423}" srcOrd="1" destOrd="0" presId="urn:microsoft.com/office/officeart/2005/8/layout/list1"/>
    <dgm:cxn modelId="{A0029E33-3E8F-47F0-93EA-FCD419FC34F9}" type="presParOf" srcId="{C05E02C0-AD48-45B4-8AAF-F077C35B0310}" destId="{087C727C-E5F9-4620-AC02-E1D0B6741D76}" srcOrd="1" destOrd="0" presId="urn:microsoft.com/office/officeart/2005/8/layout/list1"/>
    <dgm:cxn modelId="{F75E2558-310E-4017-9C5F-946E039B836C}" type="presParOf" srcId="{C05E02C0-AD48-45B4-8AAF-F077C35B0310}" destId="{3590F4F7-4A56-4E30-8C9C-A28F05690354}" srcOrd="2" destOrd="0" presId="urn:microsoft.com/office/officeart/2005/8/layout/list1"/>
    <dgm:cxn modelId="{C1F093A5-EB88-4E3F-A6C8-7F6E6F5728CC}" type="presParOf" srcId="{C05E02C0-AD48-45B4-8AAF-F077C35B0310}" destId="{B0E9B7AF-B98C-4390-AF65-971961D00AAE}" srcOrd="3" destOrd="0" presId="urn:microsoft.com/office/officeart/2005/8/layout/list1"/>
    <dgm:cxn modelId="{DB9FCEFD-3E12-40F5-9D4F-A089D83E6E02}" type="presParOf" srcId="{C05E02C0-AD48-45B4-8AAF-F077C35B0310}" destId="{C29236EC-39EB-422C-8545-28B55733DE64}" srcOrd="4" destOrd="0" presId="urn:microsoft.com/office/officeart/2005/8/layout/list1"/>
    <dgm:cxn modelId="{5FC17D06-3C7D-431E-8341-EF6B1ED75460}" type="presParOf" srcId="{C29236EC-39EB-422C-8545-28B55733DE64}" destId="{286F550E-F62E-4AE6-8778-E481AD0F6471}" srcOrd="0" destOrd="0" presId="urn:microsoft.com/office/officeart/2005/8/layout/list1"/>
    <dgm:cxn modelId="{F3798687-F10B-4B2A-AEBC-62C3F1497E18}" type="presParOf" srcId="{C29236EC-39EB-422C-8545-28B55733DE64}" destId="{D93E8EF6-2AF1-42FC-B5F0-1B8D44FFA3F3}" srcOrd="1" destOrd="0" presId="urn:microsoft.com/office/officeart/2005/8/layout/list1"/>
    <dgm:cxn modelId="{FA24A8B7-D1F7-4540-877B-0F4BF6728939}" type="presParOf" srcId="{C05E02C0-AD48-45B4-8AAF-F077C35B0310}" destId="{A07F3216-00D9-45B7-9CFC-4582249D8105}" srcOrd="5" destOrd="0" presId="urn:microsoft.com/office/officeart/2005/8/layout/list1"/>
    <dgm:cxn modelId="{3F4992A0-70B1-49A6-BB22-16FB8782DB92}" type="presParOf" srcId="{C05E02C0-AD48-45B4-8AAF-F077C35B0310}" destId="{962BAF5E-1D9A-449A-B5A8-D0E31C28DA2B}" srcOrd="6" destOrd="0" presId="urn:microsoft.com/office/officeart/2005/8/layout/list1"/>
    <dgm:cxn modelId="{6B55BDBA-B28F-417A-95C6-823C7800418A}" type="presParOf" srcId="{C05E02C0-AD48-45B4-8AAF-F077C35B0310}" destId="{DF9507CB-C81A-493B-8E97-C6A4C842869F}" srcOrd="7" destOrd="0" presId="urn:microsoft.com/office/officeart/2005/8/layout/list1"/>
    <dgm:cxn modelId="{5C1B784A-2354-4D5A-9FB3-557B9CC13F6D}" type="presParOf" srcId="{C05E02C0-AD48-45B4-8AAF-F077C35B0310}" destId="{333728CC-580C-416D-8DAD-7959BDD79F1C}" srcOrd="8" destOrd="0" presId="urn:microsoft.com/office/officeart/2005/8/layout/list1"/>
    <dgm:cxn modelId="{3CCBB3E0-0206-477B-A8CC-1FE668A98ACE}" type="presParOf" srcId="{333728CC-580C-416D-8DAD-7959BDD79F1C}" destId="{6FBEA3E0-C284-4DF1-8296-D66164BD1DC3}" srcOrd="0" destOrd="0" presId="urn:microsoft.com/office/officeart/2005/8/layout/list1"/>
    <dgm:cxn modelId="{A3D0DE5D-949A-4970-B35F-244DE2DB961D}" type="presParOf" srcId="{333728CC-580C-416D-8DAD-7959BDD79F1C}" destId="{3AD810D8-5979-4C4F-896B-59F3BC781946}" srcOrd="1" destOrd="0" presId="urn:microsoft.com/office/officeart/2005/8/layout/list1"/>
    <dgm:cxn modelId="{6CE138DD-0F03-4210-8A9E-4FFCF5A03A15}" type="presParOf" srcId="{C05E02C0-AD48-45B4-8AAF-F077C35B0310}" destId="{DED063F5-D80B-473B-A6B4-38897ED14722}" srcOrd="9" destOrd="0" presId="urn:microsoft.com/office/officeart/2005/8/layout/list1"/>
    <dgm:cxn modelId="{82962097-32C2-4BEE-B8A9-9FB3ED134727}" type="presParOf" srcId="{C05E02C0-AD48-45B4-8AAF-F077C35B0310}" destId="{4879B653-9EDF-4A12-8D15-81990351F8B8}" srcOrd="10" destOrd="0" presId="urn:microsoft.com/office/officeart/2005/8/layout/list1"/>
    <dgm:cxn modelId="{6346F0D1-8C16-4DAB-99C8-F01D935AB0C3}" type="presParOf" srcId="{C05E02C0-AD48-45B4-8AAF-F077C35B0310}" destId="{D5842B0B-14DF-4CBB-AA0D-C9E4B36B4AA0}" srcOrd="11" destOrd="0" presId="urn:microsoft.com/office/officeart/2005/8/layout/list1"/>
    <dgm:cxn modelId="{24B71217-A852-455E-98F1-0ED599D2F6F2}" type="presParOf" srcId="{C05E02C0-AD48-45B4-8AAF-F077C35B0310}" destId="{4C110C6D-C702-4EF5-B9BD-071A6013E511}" srcOrd="12" destOrd="0" presId="urn:microsoft.com/office/officeart/2005/8/layout/list1"/>
    <dgm:cxn modelId="{C3DF0EAB-F450-4966-AB98-8FC326602DBA}" type="presParOf" srcId="{4C110C6D-C702-4EF5-B9BD-071A6013E511}" destId="{3C2F9F9B-6042-4A53-BCE1-72308B4E6EC5}" srcOrd="0" destOrd="0" presId="urn:microsoft.com/office/officeart/2005/8/layout/list1"/>
    <dgm:cxn modelId="{A39195A2-86F5-4618-80DB-16B932436506}" type="presParOf" srcId="{4C110C6D-C702-4EF5-B9BD-071A6013E511}" destId="{2C5799DF-C8BB-490B-B05D-45E3FBECDA30}" srcOrd="1" destOrd="0" presId="urn:microsoft.com/office/officeart/2005/8/layout/list1"/>
    <dgm:cxn modelId="{89DFF08F-DB3C-4CFE-B632-0F89D8CF4C88}" type="presParOf" srcId="{C05E02C0-AD48-45B4-8AAF-F077C35B0310}" destId="{C0994839-13D8-48F0-B276-6150871AE036}" srcOrd="13" destOrd="0" presId="urn:microsoft.com/office/officeart/2005/8/layout/list1"/>
    <dgm:cxn modelId="{772EA974-D05C-4B0F-95E0-60710FB86FBD}" type="presParOf" srcId="{C05E02C0-AD48-45B4-8AAF-F077C35B0310}" destId="{1CF39E4A-29EC-40BB-BBE2-EE4D97DA6456}" srcOrd="14" destOrd="0" presId="urn:microsoft.com/office/officeart/2005/8/layout/list1"/>
    <dgm:cxn modelId="{B2841B8F-9E6B-4D67-BC5B-EC5D834A8936}" type="presParOf" srcId="{C05E02C0-AD48-45B4-8AAF-F077C35B0310}" destId="{6A21C9B4-B29D-40BA-BD6B-A596185E30C0}" srcOrd="15" destOrd="0" presId="urn:microsoft.com/office/officeart/2005/8/layout/list1"/>
    <dgm:cxn modelId="{7BE9848F-25C5-4391-A951-DF02FC4D360C}" type="presParOf" srcId="{C05E02C0-AD48-45B4-8AAF-F077C35B0310}" destId="{60A27B8D-6E3D-46E5-87C4-827BABC8FF03}" srcOrd="16" destOrd="0" presId="urn:microsoft.com/office/officeart/2005/8/layout/list1"/>
    <dgm:cxn modelId="{5B92F610-8C32-4495-AE90-09803F318813}" type="presParOf" srcId="{60A27B8D-6E3D-46E5-87C4-827BABC8FF03}" destId="{3DB457ED-D6F9-4F76-87C5-E022D3C1D04C}" srcOrd="0" destOrd="0" presId="urn:microsoft.com/office/officeart/2005/8/layout/list1"/>
    <dgm:cxn modelId="{567FAF5A-571C-4706-821D-30E102C648C5}" type="presParOf" srcId="{60A27B8D-6E3D-46E5-87C4-827BABC8FF03}" destId="{F543FECC-40F5-4FC4-A485-697FB0DB2F37}" srcOrd="1" destOrd="0" presId="urn:microsoft.com/office/officeart/2005/8/layout/list1"/>
    <dgm:cxn modelId="{BDD9A588-4705-4F33-AE94-68A28903D024}" type="presParOf" srcId="{C05E02C0-AD48-45B4-8AAF-F077C35B0310}" destId="{CA9D6869-A934-45CF-A467-2915B42DC595}" srcOrd="17" destOrd="0" presId="urn:microsoft.com/office/officeart/2005/8/layout/list1"/>
    <dgm:cxn modelId="{11D72DD5-F307-4E43-A400-8E50985A1412}" type="presParOf" srcId="{C05E02C0-AD48-45B4-8AAF-F077C35B0310}" destId="{2ABF89C5-957B-49FC-A64D-3F7E065C9B08}" srcOrd="18" destOrd="0" presId="urn:microsoft.com/office/officeart/2005/8/layout/list1"/>
    <dgm:cxn modelId="{45A048E4-07C6-44AF-BB5C-CED0C3BB4194}" type="presParOf" srcId="{C05E02C0-AD48-45B4-8AAF-F077C35B0310}" destId="{6C88910A-C9BD-4A36-80A5-1B9B895D6B76}" srcOrd="19" destOrd="0" presId="urn:microsoft.com/office/officeart/2005/8/layout/list1"/>
    <dgm:cxn modelId="{5E848C7A-89F8-4F49-ADE1-D998A20F58C4}" type="presParOf" srcId="{C05E02C0-AD48-45B4-8AAF-F077C35B0310}" destId="{458CA177-8672-4D69-92B2-95C73C933A11}" srcOrd="20" destOrd="0" presId="urn:microsoft.com/office/officeart/2005/8/layout/list1"/>
    <dgm:cxn modelId="{816BDCD1-5EC1-4374-8F06-87B04DC7E7E6}" type="presParOf" srcId="{458CA177-8672-4D69-92B2-95C73C933A11}" destId="{50616404-B683-48B6-8E5D-2EE15F9CF4B5}" srcOrd="0" destOrd="0" presId="urn:microsoft.com/office/officeart/2005/8/layout/list1"/>
    <dgm:cxn modelId="{0A471967-36C3-427F-8158-4369CE75F7E8}" type="presParOf" srcId="{458CA177-8672-4D69-92B2-95C73C933A11}" destId="{B7325401-0ED8-4F46-BF26-6386E6B04F84}" srcOrd="1" destOrd="0" presId="urn:microsoft.com/office/officeart/2005/8/layout/list1"/>
    <dgm:cxn modelId="{A3DA59FE-6DF9-4612-94BD-240BFE9DED93}" type="presParOf" srcId="{C05E02C0-AD48-45B4-8AAF-F077C35B0310}" destId="{5D62C6DF-352F-4F92-A41C-699E9FF5DC4B}" srcOrd="21" destOrd="0" presId="urn:microsoft.com/office/officeart/2005/8/layout/list1"/>
    <dgm:cxn modelId="{71B5B290-E02E-43D3-B4E2-C695066E76A5}" type="presParOf" srcId="{C05E02C0-AD48-45B4-8AAF-F077C35B0310}" destId="{9A748490-A5CD-4D88-A11A-F80FAE31E5BB}" srcOrd="22" destOrd="0" presId="urn:microsoft.com/office/officeart/2005/8/layout/list1"/>
    <dgm:cxn modelId="{DAC186B3-364E-49E5-BCF8-5CDFC8C3C871}" type="presParOf" srcId="{C05E02C0-AD48-45B4-8AAF-F077C35B0310}" destId="{749713C8-27D4-4FD4-ACAB-B3FA83891B43}" srcOrd="23" destOrd="0" presId="urn:microsoft.com/office/officeart/2005/8/layout/list1"/>
    <dgm:cxn modelId="{D5A5CEC0-2A45-4DD2-892A-259A4B4A052C}" type="presParOf" srcId="{C05E02C0-AD48-45B4-8AAF-F077C35B0310}" destId="{AFBEBE57-EB6E-42D5-B315-E3EDCC135692}" srcOrd="24" destOrd="0" presId="urn:microsoft.com/office/officeart/2005/8/layout/list1"/>
    <dgm:cxn modelId="{F2B52E81-234F-404A-8434-601AFC6016CB}" type="presParOf" srcId="{AFBEBE57-EB6E-42D5-B315-E3EDCC135692}" destId="{C2DDDDFB-9170-4A04-AE34-235D72E71DBB}" srcOrd="0" destOrd="0" presId="urn:microsoft.com/office/officeart/2005/8/layout/list1"/>
    <dgm:cxn modelId="{F1B37F07-6E1E-4E0F-9323-9C0EC6D95729}" type="presParOf" srcId="{AFBEBE57-EB6E-42D5-B315-E3EDCC135692}" destId="{AD47D747-8B53-427A-AE03-D1E2B961B2E5}" srcOrd="1" destOrd="0" presId="urn:microsoft.com/office/officeart/2005/8/layout/list1"/>
    <dgm:cxn modelId="{9DFB954B-78A4-4259-A6DF-AA7CAAC86E89}" type="presParOf" srcId="{C05E02C0-AD48-45B4-8AAF-F077C35B0310}" destId="{A8D957AC-9F6F-4081-8F78-38BAC4110B32}" srcOrd="25" destOrd="0" presId="urn:microsoft.com/office/officeart/2005/8/layout/list1"/>
    <dgm:cxn modelId="{12085EA2-CC80-406E-BB98-626651DB275D}" type="presParOf" srcId="{C05E02C0-AD48-45B4-8AAF-F077C35B0310}" destId="{E89CED09-FCC9-4850-B016-4907FFA99C56}"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FED4DE0-BA0A-4E3A-808E-52D701B85432}" type="doc">
      <dgm:prSet loTypeId="urn:microsoft.com/office/officeart/2005/8/layout/arrow2" loCatId="process" qsTypeId="urn:microsoft.com/office/officeart/2005/8/quickstyle/simple5" qsCatId="simple" csTypeId="urn:microsoft.com/office/officeart/2005/8/colors/accent1_2" csCatId="accent1" phldr="1"/>
      <dgm:spPr/>
    </dgm:pt>
    <dgm:pt modelId="{BAE52D13-8A1B-4094-B12D-C833C60A24B1}">
      <dgm:prSet phldrT="[Text]"/>
      <dgm:spPr/>
      <dgm:t>
        <a:bodyPr/>
        <a:lstStyle/>
        <a:p>
          <a:r>
            <a:rPr lang="en-US" dirty="0" smtClean="0"/>
            <a:t>Disbursed Financial Aid</a:t>
          </a:r>
          <a:endParaRPr lang="en-US" dirty="0"/>
        </a:p>
      </dgm:t>
    </dgm:pt>
    <dgm:pt modelId="{B0BB2035-2D69-4896-AD10-C9FBD48F47CD}" type="parTrans" cxnId="{CDC9CD07-1299-45FE-9606-8228FCD04BD6}">
      <dgm:prSet/>
      <dgm:spPr/>
      <dgm:t>
        <a:bodyPr/>
        <a:lstStyle/>
        <a:p>
          <a:endParaRPr lang="en-US"/>
        </a:p>
      </dgm:t>
    </dgm:pt>
    <dgm:pt modelId="{5A11751F-99A0-4B87-BF32-886453CCB388}" type="sibTrans" cxnId="{CDC9CD07-1299-45FE-9606-8228FCD04BD6}">
      <dgm:prSet/>
      <dgm:spPr/>
      <dgm:t>
        <a:bodyPr/>
        <a:lstStyle/>
        <a:p>
          <a:endParaRPr lang="en-US" dirty="0"/>
        </a:p>
      </dgm:t>
    </dgm:pt>
    <dgm:pt modelId="{6300CB4E-F565-447A-931D-8198BD8FFC4C}">
      <dgm:prSet phldrT="[Text]"/>
      <dgm:spPr/>
      <dgm:t>
        <a:bodyPr/>
        <a:lstStyle/>
        <a:p>
          <a:r>
            <a:rPr lang="en-US" b="1" i="1" dirty="0" smtClean="0"/>
            <a:t>Minus</a:t>
          </a:r>
          <a:r>
            <a:rPr lang="en-US" dirty="0" smtClean="0"/>
            <a:t> the amount owed the Bursar’s Office</a:t>
          </a:r>
          <a:endParaRPr lang="en-US" dirty="0"/>
        </a:p>
      </dgm:t>
    </dgm:pt>
    <dgm:pt modelId="{8F076CDD-DB34-4BAC-853C-7B6DB8E4E94B}" type="parTrans" cxnId="{0E431C3C-73C8-4CFE-8C6A-3E028A24B6CE}">
      <dgm:prSet/>
      <dgm:spPr/>
      <dgm:t>
        <a:bodyPr/>
        <a:lstStyle/>
        <a:p>
          <a:endParaRPr lang="en-US"/>
        </a:p>
      </dgm:t>
    </dgm:pt>
    <dgm:pt modelId="{A2797E03-2970-41EC-AF25-627757CC68F8}" type="sibTrans" cxnId="{0E431C3C-73C8-4CFE-8C6A-3E028A24B6CE}">
      <dgm:prSet/>
      <dgm:spPr/>
      <dgm:t>
        <a:bodyPr/>
        <a:lstStyle/>
        <a:p>
          <a:endParaRPr lang="en-US"/>
        </a:p>
      </dgm:t>
    </dgm:pt>
    <dgm:pt modelId="{1D39F428-8E1F-4B1E-8849-AE3C4AEE761C}">
      <dgm:prSet phldrT="[Text]"/>
      <dgm:spPr/>
      <dgm:t>
        <a:bodyPr/>
        <a:lstStyle/>
        <a:p>
          <a:r>
            <a:rPr lang="en-US" b="1" i="1" dirty="0" smtClean="0"/>
            <a:t>Equals</a:t>
          </a:r>
          <a:r>
            <a:rPr lang="en-US" dirty="0" smtClean="0"/>
            <a:t> the amount refunded to the student</a:t>
          </a:r>
          <a:endParaRPr lang="en-US" dirty="0"/>
        </a:p>
      </dgm:t>
    </dgm:pt>
    <dgm:pt modelId="{737EF2BF-977C-4FC2-AAEA-4961E30D105D}" type="parTrans" cxnId="{873D304B-0ADB-43C7-A935-F4779AC32395}">
      <dgm:prSet/>
      <dgm:spPr/>
      <dgm:t>
        <a:bodyPr/>
        <a:lstStyle/>
        <a:p>
          <a:endParaRPr lang="en-US"/>
        </a:p>
      </dgm:t>
    </dgm:pt>
    <dgm:pt modelId="{8FC165AA-BDD1-4D30-A9C3-2EAA4973B18D}" type="sibTrans" cxnId="{873D304B-0ADB-43C7-A935-F4779AC32395}">
      <dgm:prSet/>
      <dgm:spPr/>
      <dgm:t>
        <a:bodyPr/>
        <a:lstStyle/>
        <a:p>
          <a:endParaRPr lang="en-US"/>
        </a:p>
      </dgm:t>
    </dgm:pt>
    <dgm:pt modelId="{61F715CC-A389-4F63-A3F5-3FCA4A32D19D}" type="pres">
      <dgm:prSet presAssocID="{2FED4DE0-BA0A-4E3A-808E-52D701B85432}" presName="arrowDiagram" presStyleCnt="0">
        <dgm:presLayoutVars>
          <dgm:chMax val="5"/>
          <dgm:dir/>
          <dgm:resizeHandles val="exact"/>
        </dgm:presLayoutVars>
      </dgm:prSet>
      <dgm:spPr/>
    </dgm:pt>
    <dgm:pt modelId="{56B3E679-15CC-4B66-9958-3F4AF512CE6C}" type="pres">
      <dgm:prSet presAssocID="{2FED4DE0-BA0A-4E3A-808E-52D701B85432}" presName="arrow" presStyleLbl="bgShp" presStyleIdx="0" presStyleCnt="1"/>
      <dgm:spPr/>
    </dgm:pt>
    <dgm:pt modelId="{FC4F0AD3-B3E5-4016-9296-5273DA4364A6}" type="pres">
      <dgm:prSet presAssocID="{2FED4DE0-BA0A-4E3A-808E-52D701B85432}" presName="arrowDiagram3" presStyleCnt="0"/>
      <dgm:spPr/>
    </dgm:pt>
    <dgm:pt modelId="{0B4090B5-2FDF-4044-B0BE-2EF067721C94}" type="pres">
      <dgm:prSet presAssocID="{BAE52D13-8A1B-4094-B12D-C833C60A24B1}" presName="bullet3a" presStyleLbl="node1" presStyleIdx="0" presStyleCnt="3"/>
      <dgm:spPr/>
    </dgm:pt>
    <dgm:pt modelId="{ADECD5ED-67E8-44DF-902C-D3B42BA3C3C4}" type="pres">
      <dgm:prSet presAssocID="{BAE52D13-8A1B-4094-B12D-C833C60A24B1}" presName="textBox3a" presStyleLbl="revTx" presStyleIdx="0" presStyleCnt="3">
        <dgm:presLayoutVars>
          <dgm:bulletEnabled val="1"/>
        </dgm:presLayoutVars>
      </dgm:prSet>
      <dgm:spPr/>
      <dgm:t>
        <a:bodyPr/>
        <a:lstStyle/>
        <a:p>
          <a:endParaRPr lang="en-US"/>
        </a:p>
      </dgm:t>
    </dgm:pt>
    <dgm:pt modelId="{B05E234A-5D5F-4C36-B727-1A010AFF213D}" type="pres">
      <dgm:prSet presAssocID="{6300CB4E-F565-447A-931D-8198BD8FFC4C}" presName="bullet3b" presStyleLbl="node1" presStyleIdx="1" presStyleCnt="3"/>
      <dgm:spPr/>
    </dgm:pt>
    <dgm:pt modelId="{9DCE23C6-7FBB-4B95-B0EB-E7EDE3BFE462}" type="pres">
      <dgm:prSet presAssocID="{6300CB4E-F565-447A-931D-8198BD8FFC4C}" presName="textBox3b" presStyleLbl="revTx" presStyleIdx="1" presStyleCnt="3" custScaleX="136127" custScaleY="100000" custLinFactNeighborX="11837" custLinFactNeighborY="4178">
        <dgm:presLayoutVars>
          <dgm:bulletEnabled val="1"/>
        </dgm:presLayoutVars>
      </dgm:prSet>
      <dgm:spPr/>
      <dgm:t>
        <a:bodyPr/>
        <a:lstStyle/>
        <a:p>
          <a:endParaRPr lang="en-US"/>
        </a:p>
      </dgm:t>
    </dgm:pt>
    <dgm:pt modelId="{FCD3826A-036D-4119-9B4E-CBF68AB9196A}" type="pres">
      <dgm:prSet presAssocID="{1D39F428-8E1F-4B1E-8849-AE3C4AEE761C}" presName="bullet3c" presStyleLbl="node1" presStyleIdx="2" presStyleCnt="3"/>
      <dgm:spPr/>
    </dgm:pt>
    <dgm:pt modelId="{9BC71B05-27FC-49A4-A440-8CABD162F72D}" type="pres">
      <dgm:prSet presAssocID="{1D39F428-8E1F-4B1E-8849-AE3C4AEE761C}" presName="textBox3c" presStyleLbl="revTx" presStyleIdx="2" presStyleCnt="3" custScaleX="135369" custLinFactNeighborX="17756" custLinFactNeighborY="3270">
        <dgm:presLayoutVars>
          <dgm:bulletEnabled val="1"/>
        </dgm:presLayoutVars>
      </dgm:prSet>
      <dgm:spPr/>
      <dgm:t>
        <a:bodyPr/>
        <a:lstStyle/>
        <a:p>
          <a:endParaRPr lang="en-US"/>
        </a:p>
      </dgm:t>
    </dgm:pt>
  </dgm:ptLst>
  <dgm:cxnLst>
    <dgm:cxn modelId="{78D17D1C-0DDA-47E5-AACB-48814E9DA312}" type="presOf" srcId="{6300CB4E-F565-447A-931D-8198BD8FFC4C}" destId="{9DCE23C6-7FBB-4B95-B0EB-E7EDE3BFE462}" srcOrd="0" destOrd="0" presId="urn:microsoft.com/office/officeart/2005/8/layout/arrow2"/>
    <dgm:cxn modelId="{CDC9CD07-1299-45FE-9606-8228FCD04BD6}" srcId="{2FED4DE0-BA0A-4E3A-808E-52D701B85432}" destId="{BAE52D13-8A1B-4094-B12D-C833C60A24B1}" srcOrd="0" destOrd="0" parTransId="{B0BB2035-2D69-4896-AD10-C9FBD48F47CD}" sibTransId="{5A11751F-99A0-4B87-BF32-886453CCB388}"/>
    <dgm:cxn modelId="{9D3B7E9A-787E-4B1B-8D2A-3B44EBBC22EB}" type="presOf" srcId="{1D39F428-8E1F-4B1E-8849-AE3C4AEE761C}" destId="{9BC71B05-27FC-49A4-A440-8CABD162F72D}" srcOrd="0" destOrd="0" presId="urn:microsoft.com/office/officeart/2005/8/layout/arrow2"/>
    <dgm:cxn modelId="{9C829B38-A079-41D0-9171-D6AF654F0764}" type="presOf" srcId="{BAE52D13-8A1B-4094-B12D-C833C60A24B1}" destId="{ADECD5ED-67E8-44DF-902C-D3B42BA3C3C4}" srcOrd="0" destOrd="0" presId="urn:microsoft.com/office/officeart/2005/8/layout/arrow2"/>
    <dgm:cxn modelId="{873D304B-0ADB-43C7-A935-F4779AC32395}" srcId="{2FED4DE0-BA0A-4E3A-808E-52D701B85432}" destId="{1D39F428-8E1F-4B1E-8849-AE3C4AEE761C}" srcOrd="2" destOrd="0" parTransId="{737EF2BF-977C-4FC2-AAEA-4961E30D105D}" sibTransId="{8FC165AA-BDD1-4D30-A9C3-2EAA4973B18D}"/>
    <dgm:cxn modelId="{0B3BE3ED-EC2C-4921-9DB7-AE6D621AD8CB}" type="presOf" srcId="{2FED4DE0-BA0A-4E3A-808E-52D701B85432}" destId="{61F715CC-A389-4F63-A3F5-3FCA4A32D19D}" srcOrd="0" destOrd="0" presId="urn:microsoft.com/office/officeart/2005/8/layout/arrow2"/>
    <dgm:cxn modelId="{0E431C3C-73C8-4CFE-8C6A-3E028A24B6CE}" srcId="{2FED4DE0-BA0A-4E3A-808E-52D701B85432}" destId="{6300CB4E-F565-447A-931D-8198BD8FFC4C}" srcOrd="1" destOrd="0" parTransId="{8F076CDD-DB34-4BAC-853C-7B6DB8E4E94B}" sibTransId="{A2797E03-2970-41EC-AF25-627757CC68F8}"/>
    <dgm:cxn modelId="{BBD7D7C6-071F-4CA6-B6AF-9366AC750C5F}" type="presParOf" srcId="{61F715CC-A389-4F63-A3F5-3FCA4A32D19D}" destId="{56B3E679-15CC-4B66-9958-3F4AF512CE6C}" srcOrd="0" destOrd="0" presId="urn:microsoft.com/office/officeart/2005/8/layout/arrow2"/>
    <dgm:cxn modelId="{53F79F3D-B9C1-44CD-A243-56043E487ACB}" type="presParOf" srcId="{61F715CC-A389-4F63-A3F5-3FCA4A32D19D}" destId="{FC4F0AD3-B3E5-4016-9296-5273DA4364A6}" srcOrd="1" destOrd="0" presId="urn:microsoft.com/office/officeart/2005/8/layout/arrow2"/>
    <dgm:cxn modelId="{FDF69EB7-3BE2-4ACD-84E0-9BD42489C083}" type="presParOf" srcId="{FC4F0AD3-B3E5-4016-9296-5273DA4364A6}" destId="{0B4090B5-2FDF-4044-B0BE-2EF067721C94}" srcOrd="0" destOrd="0" presId="urn:microsoft.com/office/officeart/2005/8/layout/arrow2"/>
    <dgm:cxn modelId="{02876B75-CA79-44ED-9627-448C5F64633F}" type="presParOf" srcId="{FC4F0AD3-B3E5-4016-9296-5273DA4364A6}" destId="{ADECD5ED-67E8-44DF-902C-D3B42BA3C3C4}" srcOrd="1" destOrd="0" presId="urn:microsoft.com/office/officeart/2005/8/layout/arrow2"/>
    <dgm:cxn modelId="{6FC449FB-BD4F-42C5-BF61-5F999DAB259C}" type="presParOf" srcId="{FC4F0AD3-B3E5-4016-9296-5273DA4364A6}" destId="{B05E234A-5D5F-4C36-B727-1A010AFF213D}" srcOrd="2" destOrd="0" presId="urn:microsoft.com/office/officeart/2005/8/layout/arrow2"/>
    <dgm:cxn modelId="{8F75787D-26D1-4D13-9FC3-F4C8032951CB}" type="presParOf" srcId="{FC4F0AD3-B3E5-4016-9296-5273DA4364A6}" destId="{9DCE23C6-7FBB-4B95-B0EB-E7EDE3BFE462}" srcOrd="3" destOrd="0" presId="urn:microsoft.com/office/officeart/2005/8/layout/arrow2"/>
    <dgm:cxn modelId="{9DB87C6E-2DA7-43A5-B015-20D7CA023960}" type="presParOf" srcId="{FC4F0AD3-B3E5-4016-9296-5273DA4364A6}" destId="{FCD3826A-036D-4119-9B4E-CBF68AB9196A}" srcOrd="4" destOrd="0" presId="urn:microsoft.com/office/officeart/2005/8/layout/arrow2"/>
    <dgm:cxn modelId="{E972B228-D26F-4A9B-97D3-CDD75A66E0F8}" type="presParOf" srcId="{FC4F0AD3-B3E5-4016-9296-5273DA4364A6}" destId="{9BC71B05-27FC-49A4-A440-8CABD162F72D}"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FCF91D9-49AD-4AC0-BB6C-BC1250B27B42}" type="doc">
      <dgm:prSet loTypeId="urn:microsoft.com/office/officeart/2005/8/layout/hierarchy4" loCatId="list" qsTypeId="urn:microsoft.com/office/officeart/2005/8/quickstyle/simple5" qsCatId="simple" csTypeId="urn:microsoft.com/office/officeart/2005/8/colors/accent1_2" csCatId="accent1" phldr="1"/>
      <dgm:spPr/>
      <dgm:t>
        <a:bodyPr/>
        <a:lstStyle/>
        <a:p>
          <a:endParaRPr lang="en-US"/>
        </a:p>
      </dgm:t>
    </dgm:pt>
    <dgm:pt modelId="{5C8E4B8F-B352-4EA7-A721-EC0C413B1EEC}">
      <dgm:prSet phldrT="[Text]" custT="1"/>
      <dgm:spPr>
        <a:solidFill>
          <a:srgbClr val="92D050"/>
        </a:solidFill>
      </dgm:spPr>
      <dgm:t>
        <a:bodyPr/>
        <a:lstStyle/>
        <a:p>
          <a:r>
            <a:rPr lang="en-US" sz="2000" dirty="0" smtClean="0">
              <a:solidFill>
                <a:schemeClr val="tx1"/>
              </a:solidFill>
            </a:rPr>
            <a:t>Information from the Bursar’s Office can be found in the following </a:t>
          </a:r>
          <a:r>
            <a:rPr lang="en-US" dirty="0" err="1" smtClean="0">
              <a:solidFill>
                <a:schemeClr val="tx1"/>
              </a:solidFill>
            </a:rPr>
            <a:t>FastInfo</a:t>
          </a:r>
          <a:r>
            <a:rPr lang="en-US" dirty="0" smtClean="0">
              <a:solidFill>
                <a:schemeClr val="tx1"/>
              </a:solidFill>
            </a:rPr>
            <a:t> Answers</a:t>
          </a:r>
          <a:endParaRPr lang="en-US" sz="2000" dirty="0">
            <a:solidFill>
              <a:schemeClr val="tx1"/>
            </a:solidFill>
          </a:endParaRPr>
        </a:p>
      </dgm:t>
    </dgm:pt>
    <dgm:pt modelId="{42B1F9BC-54AE-43F4-A988-612EB2B2CD11}" type="parTrans" cxnId="{F710003D-19C5-4227-96D8-D8167599536A}">
      <dgm:prSet/>
      <dgm:spPr/>
      <dgm:t>
        <a:bodyPr/>
        <a:lstStyle/>
        <a:p>
          <a:endParaRPr lang="en-US"/>
        </a:p>
      </dgm:t>
    </dgm:pt>
    <dgm:pt modelId="{CA293A44-F97C-4AFC-9039-8247881288CD}" type="sibTrans" cxnId="{F710003D-19C5-4227-96D8-D8167599536A}">
      <dgm:prSet/>
      <dgm:spPr/>
      <dgm:t>
        <a:bodyPr/>
        <a:lstStyle/>
        <a:p>
          <a:endParaRPr lang="en-US"/>
        </a:p>
      </dgm:t>
    </dgm:pt>
    <dgm:pt modelId="{528D5850-9098-4E90-8C36-176BC7866E48}">
      <dgm:prSet phldrT="[Text]" custT="1"/>
      <dgm:spPr>
        <a:solidFill>
          <a:srgbClr val="92D050"/>
        </a:solidFill>
      </dgm:spPr>
      <dgm:t>
        <a:bodyPr/>
        <a:lstStyle/>
        <a:p>
          <a:r>
            <a:rPr lang="en-US" sz="1200" dirty="0" smtClean="0">
              <a:solidFill>
                <a:schemeClr val="tx1"/>
              </a:solidFill>
            </a:rPr>
            <a:t>Viewing a Bill On-line</a:t>
          </a:r>
          <a:endParaRPr lang="en-US" sz="1200" dirty="0">
            <a:solidFill>
              <a:schemeClr val="tx1"/>
            </a:solidFill>
          </a:endParaRPr>
        </a:p>
      </dgm:t>
    </dgm:pt>
    <dgm:pt modelId="{AE3FBA2E-FF66-4BA4-9F2D-149B40F0F1EF}" type="parTrans" cxnId="{02C7D00C-5DD5-4B4C-A708-D86E0EAB0229}">
      <dgm:prSet/>
      <dgm:spPr/>
      <dgm:t>
        <a:bodyPr/>
        <a:lstStyle/>
        <a:p>
          <a:endParaRPr lang="en-US"/>
        </a:p>
      </dgm:t>
    </dgm:pt>
    <dgm:pt modelId="{550E532E-C5AD-4A33-AAE3-6655CCCA4267}" type="sibTrans" cxnId="{02C7D00C-5DD5-4B4C-A708-D86E0EAB0229}">
      <dgm:prSet/>
      <dgm:spPr/>
      <dgm:t>
        <a:bodyPr/>
        <a:lstStyle/>
        <a:p>
          <a:endParaRPr lang="en-US"/>
        </a:p>
      </dgm:t>
    </dgm:pt>
    <dgm:pt modelId="{211694C9-5C1E-4F7A-8335-BDAC9E1DCCB2}">
      <dgm:prSet phldrT="[Text]" custT="1"/>
      <dgm:spPr>
        <a:solidFill>
          <a:srgbClr val="92D050"/>
        </a:solidFill>
      </dgm:spPr>
      <dgm:t>
        <a:bodyPr/>
        <a:lstStyle/>
        <a:p>
          <a:r>
            <a:rPr lang="en-US" sz="1200" dirty="0" smtClean="0">
              <a:solidFill>
                <a:schemeClr val="tx1"/>
              </a:solidFill>
            </a:rPr>
            <a:t>Direct Deposit</a:t>
          </a:r>
          <a:endParaRPr lang="en-US" sz="1200" dirty="0">
            <a:solidFill>
              <a:schemeClr val="tx1"/>
            </a:solidFill>
          </a:endParaRPr>
        </a:p>
      </dgm:t>
    </dgm:pt>
    <dgm:pt modelId="{D3DE3A33-FDFD-4A56-8E80-BB902E9A43EB}" type="parTrans" cxnId="{CECDC6BE-B8EA-41CD-943F-418B30FACD9B}">
      <dgm:prSet/>
      <dgm:spPr/>
      <dgm:t>
        <a:bodyPr/>
        <a:lstStyle/>
        <a:p>
          <a:endParaRPr lang="en-US"/>
        </a:p>
      </dgm:t>
    </dgm:pt>
    <dgm:pt modelId="{6983016B-F32C-495A-A57C-14475610F130}" type="sibTrans" cxnId="{CECDC6BE-B8EA-41CD-943F-418B30FACD9B}">
      <dgm:prSet/>
      <dgm:spPr/>
      <dgm:t>
        <a:bodyPr/>
        <a:lstStyle/>
        <a:p>
          <a:endParaRPr lang="en-US"/>
        </a:p>
      </dgm:t>
    </dgm:pt>
    <dgm:pt modelId="{9AA8958F-E20F-4DCA-9F2F-873CA2D1C2C2}">
      <dgm:prSet phldrT="[Text]" custT="1"/>
      <dgm:spPr>
        <a:solidFill>
          <a:srgbClr val="92D050"/>
        </a:solidFill>
      </dgm:spPr>
      <dgm:t>
        <a:bodyPr/>
        <a:lstStyle/>
        <a:p>
          <a:r>
            <a:rPr lang="en-US" sz="1200" dirty="0" smtClean="0">
              <a:solidFill>
                <a:schemeClr val="tx1"/>
              </a:solidFill>
            </a:rPr>
            <a:t>Mailed Checks</a:t>
          </a:r>
          <a:endParaRPr lang="en-US" sz="1200" dirty="0">
            <a:solidFill>
              <a:schemeClr val="tx1"/>
            </a:solidFill>
          </a:endParaRPr>
        </a:p>
      </dgm:t>
    </dgm:pt>
    <dgm:pt modelId="{06DF79C7-B8BD-4A05-9004-665FBCB99910}" type="parTrans" cxnId="{F2B294BE-4765-46D2-B062-58FDFBE9D24A}">
      <dgm:prSet/>
      <dgm:spPr/>
      <dgm:t>
        <a:bodyPr/>
        <a:lstStyle/>
        <a:p>
          <a:endParaRPr lang="en-US"/>
        </a:p>
      </dgm:t>
    </dgm:pt>
    <dgm:pt modelId="{89A2C97A-AFCD-4538-B1EF-380A979FB323}" type="sibTrans" cxnId="{F2B294BE-4765-46D2-B062-58FDFBE9D24A}">
      <dgm:prSet/>
      <dgm:spPr/>
      <dgm:t>
        <a:bodyPr/>
        <a:lstStyle/>
        <a:p>
          <a:endParaRPr lang="en-US"/>
        </a:p>
      </dgm:t>
    </dgm:pt>
    <dgm:pt modelId="{2EE19D48-0B4B-4ED7-A904-97226F19EEA8}">
      <dgm:prSet phldrT="[Text]" custT="1"/>
      <dgm:spPr>
        <a:solidFill>
          <a:srgbClr val="92D050"/>
        </a:solidFill>
      </dgm:spPr>
      <dgm:t>
        <a:bodyPr/>
        <a:lstStyle/>
        <a:p>
          <a:r>
            <a:rPr lang="en-US" sz="1200" dirty="0" smtClean="0">
              <a:solidFill>
                <a:schemeClr val="tx1"/>
              </a:solidFill>
            </a:rPr>
            <a:t>Enrollment Cancellation</a:t>
          </a:r>
          <a:endParaRPr lang="en-US" sz="1200" dirty="0">
            <a:solidFill>
              <a:schemeClr val="tx1"/>
            </a:solidFill>
          </a:endParaRPr>
        </a:p>
      </dgm:t>
    </dgm:pt>
    <dgm:pt modelId="{2A36C3F2-02E0-483C-9DB6-A99D9619DFA6}" type="parTrans" cxnId="{113BDA42-D3BC-4E4B-B123-51980AF103BF}">
      <dgm:prSet/>
      <dgm:spPr/>
      <dgm:t>
        <a:bodyPr/>
        <a:lstStyle/>
        <a:p>
          <a:endParaRPr lang="en-US"/>
        </a:p>
      </dgm:t>
    </dgm:pt>
    <dgm:pt modelId="{BE1BDAA2-C175-4A30-B735-1E615F871D12}" type="sibTrans" cxnId="{113BDA42-D3BC-4E4B-B123-51980AF103BF}">
      <dgm:prSet/>
      <dgm:spPr/>
      <dgm:t>
        <a:bodyPr/>
        <a:lstStyle/>
        <a:p>
          <a:endParaRPr lang="en-US"/>
        </a:p>
      </dgm:t>
    </dgm:pt>
    <dgm:pt modelId="{F6415460-8FFA-4791-980C-E28CC7C51008}">
      <dgm:prSet phldrT="[Text]" custT="1"/>
      <dgm:spPr>
        <a:solidFill>
          <a:srgbClr val="92D050"/>
        </a:solidFill>
      </dgm:spPr>
      <dgm:t>
        <a:bodyPr/>
        <a:lstStyle/>
        <a:p>
          <a:r>
            <a:rPr lang="en-US" sz="1200" dirty="0" smtClean="0">
              <a:solidFill>
                <a:schemeClr val="tx1"/>
              </a:solidFill>
            </a:rPr>
            <a:t>Payment Plans</a:t>
          </a:r>
          <a:endParaRPr lang="en-US" sz="1200" dirty="0">
            <a:solidFill>
              <a:schemeClr val="tx1"/>
            </a:solidFill>
          </a:endParaRPr>
        </a:p>
      </dgm:t>
    </dgm:pt>
    <dgm:pt modelId="{A2CEC99E-2C3C-4DA6-9E56-9B432F649348}" type="parTrans" cxnId="{DD0B39F0-076A-4650-BD21-365F61C8102D}">
      <dgm:prSet/>
      <dgm:spPr/>
      <dgm:t>
        <a:bodyPr/>
        <a:lstStyle/>
        <a:p>
          <a:endParaRPr lang="en-US"/>
        </a:p>
      </dgm:t>
    </dgm:pt>
    <dgm:pt modelId="{C86B0FEA-1B32-472F-BFD6-4E73B0DB3C44}" type="sibTrans" cxnId="{DD0B39F0-076A-4650-BD21-365F61C8102D}">
      <dgm:prSet/>
      <dgm:spPr/>
      <dgm:t>
        <a:bodyPr/>
        <a:lstStyle/>
        <a:p>
          <a:endParaRPr lang="en-US"/>
        </a:p>
      </dgm:t>
    </dgm:pt>
    <dgm:pt modelId="{89DCAB22-A15D-48FC-AED6-B445B4C6AE04}">
      <dgm:prSet phldrT="[Text]" custT="1"/>
      <dgm:spPr>
        <a:solidFill>
          <a:srgbClr val="92D050"/>
        </a:solidFill>
      </dgm:spPr>
      <dgm:t>
        <a:bodyPr/>
        <a:lstStyle/>
        <a:p>
          <a:r>
            <a:rPr lang="en-US" sz="1200" dirty="0" smtClean="0">
              <a:solidFill>
                <a:schemeClr val="tx1"/>
              </a:solidFill>
            </a:rPr>
            <a:t>When a Disbursement will be issued</a:t>
          </a:r>
          <a:endParaRPr lang="en-US" sz="1200" dirty="0">
            <a:solidFill>
              <a:schemeClr val="tx1"/>
            </a:solidFill>
          </a:endParaRPr>
        </a:p>
      </dgm:t>
    </dgm:pt>
    <dgm:pt modelId="{62F8B24E-806F-4273-947F-0F7AB27A55B2}" type="parTrans" cxnId="{7216E8FE-5D47-43D3-8202-98EC714F749E}">
      <dgm:prSet/>
      <dgm:spPr/>
      <dgm:t>
        <a:bodyPr/>
        <a:lstStyle/>
        <a:p>
          <a:endParaRPr lang="en-US"/>
        </a:p>
      </dgm:t>
    </dgm:pt>
    <dgm:pt modelId="{CE86EA4E-8A87-4594-9B95-F938EFE1F1EA}" type="sibTrans" cxnId="{7216E8FE-5D47-43D3-8202-98EC714F749E}">
      <dgm:prSet/>
      <dgm:spPr/>
      <dgm:t>
        <a:bodyPr/>
        <a:lstStyle/>
        <a:p>
          <a:endParaRPr lang="en-US"/>
        </a:p>
      </dgm:t>
    </dgm:pt>
    <dgm:pt modelId="{65ECEEB8-4B02-4844-9BD4-87616C3A780C}">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3167</a:t>
          </a:r>
          <a:endParaRPr lang="en-US" sz="1200" dirty="0">
            <a:solidFill>
              <a:schemeClr val="tx1"/>
            </a:solidFill>
          </a:endParaRPr>
        </a:p>
      </dgm:t>
    </dgm:pt>
    <dgm:pt modelId="{127F3DC5-6A9D-4EC7-A475-D2C88C16E68D}" type="parTrans" cxnId="{5818F587-C055-4C60-AFFF-B2D7F3E29C46}">
      <dgm:prSet/>
      <dgm:spPr/>
      <dgm:t>
        <a:bodyPr/>
        <a:lstStyle/>
        <a:p>
          <a:endParaRPr lang="en-US"/>
        </a:p>
      </dgm:t>
    </dgm:pt>
    <dgm:pt modelId="{27D75C0F-78A5-468A-A9D2-A8832CC1F53A}" type="sibTrans" cxnId="{5818F587-C055-4C60-AFFF-B2D7F3E29C46}">
      <dgm:prSet/>
      <dgm:spPr/>
      <dgm:t>
        <a:bodyPr/>
        <a:lstStyle/>
        <a:p>
          <a:endParaRPr lang="en-US"/>
        </a:p>
      </dgm:t>
    </dgm:pt>
    <dgm:pt modelId="{31A9956F-D5C6-401C-81AE-9D1B02A98A1B}">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2526</a:t>
          </a:r>
          <a:endParaRPr lang="en-US" sz="1200" dirty="0">
            <a:solidFill>
              <a:schemeClr val="tx1"/>
            </a:solidFill>
          </a:endParaRPr>
        </a:p>
      </dgm:t>
    </dgm:pt>
    <dgm:pt modelId="{F7243B23-5862-4C81-9801-61DCEAFF4EAC}" type="parTrans" cxnId="{B87C6647-F952-44DC-860F-253DB11CC5AA}">
      <dgm:prSet/>
      <dgm:spPr/>
      <dgm:t>
        <a:bodyPr/>
        <a:lstStyle/>
        <a:p>
          <a:endParaRPr lang="en-US"/>
        </a:p>
      </dgm:t>
    </dgm:pt>
    <dgm:pt modelId="{61066CF1-0218-438A-8F7A-B1462B621004}" type="sibTrans" cxnId="{B87C6647-F952-44DC-860F-253DB11CC5AA}">
      <dgm:prSet/>
      <dgm:spPr/>
      <dgm:t>
        <a:bodyPr/>
        <a:lstStyle/>
        <a:p>
          <a:endParaRPr lang="en-US"/>
        </a:p>
      </dgm:t>
    </dgm:pt>
    <dgm:pt modelId="{B8AAAAD1-EF64-4E05-98A4-A859166AF0FB}">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2657</a:t>
          </a:r>
          <a:endParaRPr lang="en-US" sz="1200" dirty="0">
            <a:solidFill>
              <a:schemeClr val="tx1"/>
            </a:solidFill>
          </a:endParaRPr>
        </a:p>
      </dgm:t>
    </dgm:pt>
    <dgm:pt modelId="{7590021F-A81B-45D0-8F90-8CFF9360BE34}" type="parTrans" cxnId="{0BD08A27-8721-4912-B64D-8331286312B7}">
      <dgm:prSet/>
      <dgm:spPr/>
      <dgm:t>
        <a:bodyPr/>
        <a:lstStyle/>
        <a:p>
          <a:endParaRPr lang="en-US"/>
        </a:p>
      </dgm:t>
    </dgm:pt>
    <dgm:pt modelId="{39B2B27F-4310-4C89-A1BB-777A64220925}" type="sibTrans" cxnId="{0BD08A27-8721-4912-B64D-8331286312B7}">
      <dgm:prSet/>
      <dgm:spPr/>
      <dgm:t>
        <a:bodyPr/>
        <a:lstStyle/>
        <a:p>
          <a:endParaRPr lang="en-US"/>
        </a:p>
      </dgm:t>
    </dgm:pt>
    <dgm:pt modelId="{7D150BA9-C2FC-4F40-85DB-603632D1C06E}">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2682</a:t>
          </a:r>
          <a:endParaRPr lang="en-US" sz="1200" dirty="0">
            <a:solidFill>
              <a:schemeClr val="tx1"/>
            </a:solidFill>
          </a:endParaRPr>
        </a:p>
      </dgm:t>
    </dgm:pt>
    <dgm:pt modelId="{28F8101E-103D-4564-8D31-D19D1517A388}" type="parTrans" cxnId="{6B39BF2B-91EF-46FD-89CB-573E97249211}">
      <dgm:prSet/>
      <dgm:spPr/>
      <dgm:t>
        <a:bodyPr/>
        <a:lstStyle/>
        <a:p>
          <a:endParaRPr lang="en-US"/>
        </a:p>
      </dgm:t>
    </dgm:pt>
    <dgm:pt modelId="{CC44C18D-3506-4A33-8430-F974AD211351}" type="sibTrans" cxnId="{6B39BF2B-91EF-46FD-89CB-573E97249211}">
      <dgm:prSet/>
      <dgm:spPr/>
      <dgm:t>
        <a:bodyPr/>
        <a:lstStyle/>
        <a:p>
          <a:endParaRPr lang="en-US"/>
        </a:p>
      </dgm:t>
    </dgm:pt>
    <dgm:pt modelId="{11F7672B-C9B6-41E6-B83D-1E0A50D4E57F}">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2663</a:t>
          </a:r>
          <a:endParaRPr lang="en-US" sz="1200" dirty="0">
            <a:solidFill>
              <a:schemeClr val="tx1"/>
            </a:solidFill>
          </a:endParaRPr>
        </a:p>
      </dgm:t>
    </dgm:pt>
    <dgm:pt modelId="{E78B2800-1DA9-436F-ADA3-682E11EBBC73}" type="parTrans" cxnId="{051CD509-C931-4105-92BA-D664CD3596F5}">
      <dgm:prSet/>
      <dgm:spPr/>
      <dgm:t>
        <a:bodyPr/>
        <a:lstStyle/>
        <a:p>
          <a:endParaRPr lang="en-US"/>
        </a:p>
      </dgm:t>
    </dgm:pt>
    <dgm:pt modelId="{773D8297-9F56-4865-9A35-6D8C04FA28FF}" type="sibTrans" cxnId="{051CD509-C931-4105-92BA-D664CD3596F5}">
      <dgm:prSet/>
      <dgm:spPr/>
      <dgm:t>
        <a:bodyPr/>
        <a:lstStyle/>
        <a:p>
          <a:endParaRPr lang="en-US"/>
        </a:p>
      </dgm:t>
    </dgm:pt>
    <dgm:pt modelId="{804322E5-EC2F-4229-8F6A-215366CA78E7}">
      <dgm:prSet phldrT="[Text]" custT="1"/>
      <dgm:spPr>
        <a:solidFill>
          <a:srgbClr val="92D050"/>
        </a:solidFill>
      </dgm:spPr>
      <dgm:t>
        <a:bodyPr/>
        <a:lstStyle/>
        <a:p>
          <a:r>
            <a:rPr lang="en-US" sz="1200" dirty="0" err="1" smtClean="0">
              <a:solidFill>
                <a:schemeClr val="tx1"/>
              </a:solidFill>
            </a:rPr>
            <a:t>FastInfo</a:t>
          </a:r>
          <a:r>
            <a:rPr lang="en-US" sz="1200" dirty="0" smtClean="0">
              <a:solidFill>
                <a:schemeClr val="tx1"/>
              </a:solidFill>
            </a:rPr>
            <a:t> Answer: 2527</a:t>
          </a:r>
          <a:endParaRPr lang="en-US" sz="1200" dirty="0">
            <a:solidFill>
              <a:schemeClr val="tx1"/>
            </a:solidFill>
          </a:endParaRPr>
        </a:p>
      </dgm:t>
    </dgm:pt>
    <dgm:pt modelId="{81B0061F-917F-4A39-9A3A-D61AFA2A3390}" type="parTrans" cxnId="{664EA10E-1C13-4BA2-892F-7BF75F2903F4}">
      <dgm:prSet/>
      <dgm:spPr/>
      <dgm:t>
        <a:bodyPr/>
        <a:lstStyle/>
        <a:p>
          <a:endParaRPr lang="en-US"/>
        </a:p>
      </dgm:t>
    </dgm:pt>
    <dgm:pt modelId="{3E942F59-D954-40A9-A236-1610EF81D355}" type="sibTrans" cxnId="{664EA10E-1C13-4BA2-892F-7BF75F2903F4}">
      <dgm:prSet/>
      <dgm:spPr/>
      <dgm:t>
        <a:bodyPr/>
        <a:lstStyle/>
        <a:p>
          <a:endParaRPr lang="en-US"/>
        </a:p>
      </dgm:t>
    </dgm:pt>
    <dgm:pt modelId="{70846EC8-30A5-425C-8024-9A3DE5DF9CA8}" type="pres">
      <dgm:prSet presAssocID="{AFCF91D9-49AD-4AC0-BB6C-BC1250B27B42}" presName="Name0" presStyleCnt="0">
        <dgm:presLayoutVars>
          <dgm:chPref val="1"/>
          <dgm:dir/>
          <dgm:animOne val="branch"/>
          <dgm:animLvl val="lvl"/>
          <dgm:resizeHandles/>
        </dgm:presLayoutVars>
      </dgm:prSet>
      <dgm:spPr/>
      <dgm:t>
        <a:bodyPr/>
        <a:lstStyle/>
        <a:p>
          <a:endParaRPr lang="en-US"/>
        </a:p>
      </dgm:t>
    </dgm:pt>
    <dgm:pt modelId="{1377BEFB-8C55-432F-AADE-273F3D447DB3}" type="pres">
      <dgm:prSet presAssocID="{5C8E4B8F-B352-4EA7-A721-EC0C413B1EEC}" presName="vertOne" presStyleCnt="0"/>
      <dgm:spPr/>
    </dgm:pt>
    <dgm:pt modelId="{91A13604-4148-4022-A9AB-D85D165CCB06}" type="pres">
      <dgm:prSet presAssocID="{5C8E4B8F-B352-4EA7-A721-EC0C413B1EEC}" presName="txOne" presStyleLbl="node0" presStyleIdx="0" presStyleCnt="1" custLinFactNeighborX="1163">
        <dgm:presLayoutVars>
          <dgm:chPref val="3"/>
        </dgm:presLayoutVars>
      </dgm:prSet>
      <dgm:spPr/>
      <dgm:t>
        <a:bodyPr/>
        <a:lstStyle/>
        <a:p>
          <a:endParaRPr lang="en-US"/>
        </a:p>
      </dgm:t>
    </dgm:pt>
    <dgm:pt modelId="{7DFEE190-16A3-4497-8920-8B2A621574F5}" type="pres">
      <dgm:prSet presAssocID="{5C8E4B8F-B352-4EA7-A721-EC0C413B1EEC}" presName="parTransOne" presStyleCnt="0"/>
      <dgm:spPr/>
    </dgm:pt>
    <dgm:pt modelId="{5FD88798-8CDD-4C1D-AC42-EEC77FBB9506}" type="pres">
      <dgm:prSet presAssocID="{5C8E4B8F-B352-4EA7-A721-EC0C413B1EEC}" presName="horzOne" presStyleCnt="0"/>
      <dgm:spPr/>
    </dgm:pt>
    <dgm:pt modelId="{6AC6CFF0-C349-41A0-9EAB-8241C434D04E}" type="pres">
      <dgm:prSet presAssocID="{89DCAB22-A15D-48FC-AED6-B445B4C6AE04}" presName="vertTwo" presStyleCnt="0"/>
      <dgm:spPr/>
    </dgm:pt>
    <dgm:pt modelId="{E111E453-6CC7-408B-8B5F-7B76FBCED520}" type="pres">
      <dgm:prSet presAssocID="{89DCAB22-A15D-48FC-AED6-B445B4C6AE04}" presName="txTwo" presStyleLbl="node2" presStyleIdx="0" presStyleCnt="6">
        <dgm:presLayoutVars>
          <dgm:chPref val="3"/>
        </dgm:presLayoutVars>
      </dgm:prSet>
      <dgm:spPr/>
      <dgm:t>
        <a:bodyPr/>
        <a:lstStyle/>
        <a:p>
          <a:endParaRPr lang="en-US"/>
        </a:p>
      </dgm:t>
    </dgm:pt>
    <dgm:pt modelId="{EE4C65C3-FC3A-4D67-BCB8-5CF06D127CEF}" type="pres">
      <dgm:prSet presAssocID="{89DCAB22-A15D-48FC-AED6-B445B4C6AE04}" presName="parTransTwo" presStyleCnt="0"/>
      <dgm:spPr/>
    </dgm:pt>
    <dgm:pt modelId="{25E8629C-9738-4A63-8795-89BF9F484BCE}" type="pres">
      <dgm:prSet presAssocID="{89DCAB22-A15D-48FC-AED6-B445B4C6AE04}" presName="horzTwo" presStyleCnt="0"/>
      <dgm:spPr/>
    </dgm:pt>
    <dgm:pt modelId="{98D7AEA2-4DBA-480D-99D5-E183F21C8F50}" type="pres">
      <dgm:prSet presAssocID="{65ECEEB8-4B02-4844-9BD4-87616C3A780C}" presName="vertThree" presStyleCnt="0"/>
      <dgm:spPr/>
    </dgm:pt>
    <dgm:pt modelId="{893EA6F5-7F58-4CD3-8E85-ED30D38BF18F}" type="pres">
      <dgm:prSet presAssocID="{65ECEEB8-4B02-4844-9BD4-87616C3A780C}" presName="txThree" presStyleLbl="node3" presStyleIdx="0" presStyleCnt="6">
        <dgm:presLayoutVars>
          <dgm:chPref val="3"/>
        </dgm:presLayoutVars>
      </dgm:prSet>
      <dgm:spPr/>
      <dgm:t>
        <a:bodyPr/>
        <a:lstStyle/>
        <a:p>
          <a:endParaRPr lang="en-US"/>
        </a:p>
      </dgm:t>
    </dgm:pt>
    <dgm:pt modelId="{5E27DF2A-02DC-48EE-B409-B4617839C3E5}" type="pres">
      <dgm:prSet presAssocID="{65ECEEB8-4B02-4844-9BD4-87616C3A780C}" presName="horzThree" presStyleCnt="0"/>
      <dgm:spPr/>
    </dgm:pt>
    <dgm:pt modelId="{53216C0D-5151-472A-A22E-7D7F21BF4859}" type="pres">
      <dgm:prSet presAssocID="{CE86EA4E-8A87-4594-9B95-F938EFE1F1EA}" presName="sibSpaceTwo" presStyleCnt="0"/>
      <dgm:spPr/>
    </dgm:pt>
    <dgm:pt modelId="{E1173BA4-E872-46F9-8CDD-C19DDBD810F1}" type="pres">
      <dgm:prSet presAssocID="{F6415460-8FFA-4791-980C-E28CC7C51008}" presName="vertTwo" presStyleCnt="0"/>
      <dgm:spPr/>
    </dgm:pt>
    <dgm:pt modelId="{F0FAE8AC-35B4-4E33-9475-F362E40FEB16}" type="pres">
      <dgm:prSet presAssocID="{F6415460-8FFA-4791-980C-E28CC7C51008}" presName="txTwo" presStyleLbl="node2" presStyleIdx="1" presStyleCnt="6">
        <dgm:presLayoutVars>
          <dgm:chPref val="3"/>
        </dgm:presLayoutVars>
      </dgm:prSet>
      <dgm:spPr/>
      <dgm:t>
        <a:bodyPr/>
        <a:lstStyle/>
        <a:p>
          <a:endParaRPr lang="en-US"/>
        </a:p>
      </dgm:t>
    </dgm:pt>
    <dgm:pt modelId="{87056F59-C6E2-4427-AB94-78C31E59064A}" type="pres">
      <dgm:prSet presAssocID="{F6415460-8FFA-4791-980C-E28CC7C51008}" presName="parTransTwo" presStyleCnt="0"/>
      <dgm:spPr/>
    </dgm:pt>
    <dgm:pt modelId="{C3A72215-2B52-4C72-A4FB-05E62A6F20CF}" type="pres">
      <dgm:prSet presAssocID="{F6415460-8FFA-4791-980C-E28CC7C51008}" presName="horzTwo" presStyleCnt="0"/>
      <dgm:spPr/>
    </dgm:pt>
    <dgm:pt modelId="{B0BBF0FC-B4BE-46A5-B7EA-DC661FEA082D}" type="pres">
      <dgm:prSet presAssocID="{31A9956F-D5C6-401C-81AE-9D1B02A98A1B}" presName="vertThree" presStyleCnt="0"/>
      <dgm:spPr/>
    </dgm:pt>
    <dgm:pt modelId="{E7E9DCC7-08DE-4C71-8678-901803358FA2}" type="pres">
      <dgm:prSet presAssocID="{31A9956F-D5C6-401C-81AE-9D1B02A98A1B}" presName="txThree" presStyleLbl="node3" presStyleIdx="1" presStyleCnt="6">
        <dgm:presLayoutVars>
          <dgm:chPref val="3"/>
        </dgm:presLayoutVars>
      </dgm:prSet>
      <dgm:spPr/>
      <dgm:t>
        <a:bodyPr/>
        <a:lstStyle/>
        <a:p>
          <a:endParaRPr lang="en-US"/>
        </a:p>
      </dgm:t>
    </dgm:pt>
    <dgm:pt modelId="{071D2F57-56F5-466E-A6D7-7F6E4FBCCD3A}" type="pres">
      <dgm:prSet presAssocID="{31A9956F-D5C6-401C-81AE-9D1B02A98A1B}" presName="horzThree" presStyleCnt="0"/>
      <dgm:spPr/>
    </dgm:pt>
    <dgm:pt modelId="{261280E8-658C-4CF2-B29A-DCC660570DB9}" type="pres">
      <dgm:prSet presAssocID="{C86B0FEA-1B32-472F-BFD6-4E73B0DB3C44}" presName="sibSpaceTwo" presStyleCnt="0"/>
      <dgm:spPr/>
    </dgm:pt>
    <dgm:pt modelId="{C6C2F736-5B6D-47E7-8670-7BDEA401808B}" type="pres">
      <dgm:prSet presAssocID="{528D5850-9098-4E90-8C36-176BC7866E48}" presName="vertTwo" presStyleCnt="0"/>
      <dgm:spPr/>
    </dgm:pt>
    <dgm:pt modelId="{E281B4B5-D5D6-4AC9-BF53-284520483BD0}" type="pres">
      <dgm:prSet presAssocID="{528D5850-9098-4E90-8C36-176BC7866E48}" presName="txTwo" presStyleLbl="node2" presStyleIdx="2" presStyleCnt="6">
        <dgm:presLayoutVars>
          <dgm:chPref val="3"/>
        </dgm:presLayoutVars>
      </dgm:prSet>
      <dgm:spPr/>
      <dgm:t>
        <a:bodyPr/>
        <a:lstStyle/>
        <a:p>
          <a:endParaRPr lang="en-US"/>
        </a:p>
      </dgm:t>
    </dgm:pt>
    <dgm:pt modelId="{5C43FFDA-D174-4C3C-9297-957CE2A1B92E}" type="pres">
      <dgm:prSet presAssocID="{528D5850-9098-4E90-8C36-176BC7866E48}" presName="parTransTwo" presStyleCnt="0"/>
      <dgm:spPr/>
    </dgm:pt>
    <dgm:pt modelId="{CB0E6C94-C281-4F74-8119-026AD63145A7}" type="pres">
      <dgm:prSet presAssocID="{528D5850-9098-4E90-8C36-176BC7866E48}" presName="horzTwo" presStyleCnt="0"/>
      <dgm:spPr/>
    </dgm:pt>
    <dgm:pt modelId="{1E7A04C6-A3B8-44F1-8099-3F64613484E2}" type="pres">
      <dgm:prSet presAssocID="{B8AAAAD1-EF64-4E05-98A4-A859166AF0FB}" presName="vertThree" presStyleCnt="0"/>
      <dgm:spPr/>
    </dgm:pt>
    <dgm:pt modelId="{650D0C4E-3251-4B5E-9213-847454DB4A8F}" type="pres">
      <dgm:prSet presAssocID="{B8AAAAD1-EF64-4E05-98A4-A859166AF0FB}" presName="txThree" presStyleLbl="node3" presStyleIdx="2" presStyleCnt="6">
        <dgm:presLayoutVars>
          <dgm:chPref val="3"/>
        </dgm:presLayoutVars>
      </dgm:prSet>
      <dgm:spPr/>
      <dgm:t>
        <a:bodyPr/>
        <a:lstStyle/>
        <a:p>
          <a:endParaRPr lang="en-US"/>
        </a:p>
      </dgm:t>
    </dgm:pt>
    <dgm:pt modelId="{C91AD9BB-0E0D-40E7-B37C-B91BD5D13D40}" type="pres">
      <dgm:prSet presAssocID="{B8AAAAD1-EF64-4E05-98A4-A859166AF0FB}" presName="horzThree" presStyleCnt="0"/>
      <dgm:spPr/>
    </dgm:pt>
    <dgm:pt modelId="{208948FA-F80B-4D4E-B60D-B8B47351E1D6}" type="pres">
      <dgm:prSet presAssocID="{550E532E-C5AD-4A33-AAE3-6655CCCA4267}" presName="sibSpaceTwo" presStyleCnt="0"/>
      <dgm:spPr/>
    </dgm:pt>
    <dgm:pt modelId="{4105CBC0-3CAB-407B-A13B-2FA2642BAF61}" type="pres">
      <dgm:prSet presAssocID="{211694C9-5C1E-4F7A-8335-BDAC9E1DCCB2}" presName="vertTwo" presStyleCnt="0"/>
      <dgm:spPr/>
    </dgm:pt>
    <dgm:pt modelId="{9F5A3E6D-B062-4FF8-8B58-9DC7654C3939}" type="pres">
      <dgm:prSet presAssocID="{211694C9-5C1E-4F7A-8335-BDAC9E1DCCB2}" presName="txTwo" presStyleLbl="node2" presStyleIdx="3" presStyleCnt="6">
        <dgm:presLayoutVars>
          <dgm:chPref val="3"/>
        </dgm:presLayoutVars>
      </dgm:prSet>
      <dgm:spPr/>
      <dgm:t>
        <a:bodyPr/>
        <a:lstStyle/>
        <a:p>
          <a:endParaRPr lang="en-US"/>
        </a:p>
      </dgm:t>
    </dgm:pt>
    <dgm:pt modelId="{E3E8EE10-D4B4-4889-BB90-CF4C8EF2B751}" type="pres">
      <dgm:prSet presAssocID="{211694C9-5C1E-4F7A-8335-BDAC9E1DCCB2}" presName="parTransTwo" presStyleCnt="0"/>
      <dgm:spPr/>
    </dgm:pt>
    <dgm:pt modelId="{36064302-1868-423D-B49D-BBBF95820367}" type="pres">
      <dgm:prSet presAssocID="{211694C9-5C1E-4F7A-8335-BDAC9E1DCCB2}" presName="horzTwo" presStyleCnt="0"/>
      <dgm:spPr/>
    </dgm:pt>
    <dgm:pt modelId="{2EBD5148-FC47-40E7-9860-9F52B9E9929F}" type="pres">
      <dgm:prSet presAssocID="{7D150BA9-C2FC-4F40-85DB-603632D1C06E}" presName="vertThree" presStyleCnt="0"/>
      <dgm:spPr/>
    </dgm:pt>
    <dgm:pt modelId="{DE374475-AE27-43FE-8F7A-9970FEB73AC1}" type="pres">
      <dgm:prSet presAssocID="{7D150BA9-C2FC-4F40-85DB-603632D1C06E}" presName="txThree" presStyleLbl="node3" presStyleIdx="3" presStyleCnt="6">
        <dgm:presLayoutVars>
          <dgm:chPref val="3"/>
        </dgm:presLayoutVars>
      </dgm:prSet>
      <dgm:spPr/>
      <dgm:t>
        <a:bodyPr/>
        <a:lstStyle/>
        <a:p>
          <a:endParaRPr lang="en-US"/>
        </a:p>
      </dgm:t>
    </dgm:pt>
    <dgm:pt modelId="{6F12A315-B75E-4CF2-9FC5-01278F12E5A4}" type="pres">
      <dgm:prSet presAssocID="{7D150BA9-C2FC-4F40-85DB-603632D1C06E}" presName="horzThree" presStyleCnt="0"/>
      <dgm:spPr/>
    </dgm:pt>
    <dgm:pt modelId="{AAB03A29-043C-4E94-AE86-6BC284D7DD27}" type="pres">
      <dgm:prSet presAssocID="{6983016B-F32C-495A-A57C-14475610F130}" presName="sibSpaceTwo" presStyleCnt="0"/>
      <dgm:spPr/>
    </dgm:pt>
    <dgm:pt modelId="{74EB8214-0CCC-47EA-B228-D496219EBEF3}" type="pres">
      <dgm:prSet presAssocID="{9AA8958F-E20F-4DCA-9F2F-873CA2D1C2C2}" presName="vertTwo" presStyleCnt="0"/>
      <dgm:spPr/>
    </dgm:pt>
    <dgm:pt modelId="{4E909552-EFFC-4925-8AF3-822281872C2E}" type="pres">
      <dgm:prSet presAssocID="{9AA8958F-E20F-4DCA-9F2F-873CA2D1C2C2}" presName="txTwo" presStyleLbl="node2" presStyleIdx="4" presStyleCnt="6">
        <dgm:presLayoutVars>
          <dgm:chPref val="3"/>
        </dgm:presLayoutVars>
      </dgm:prSet>
      <dgm:spPr/>
      <dgm:t>
        <a:bodyPr/>
        <a:lstStyle/>
        <a:p>
          <a:endParaRPr lang="en-US"/>
        </a:p>
      </dgm:t>
    </dgm:pt>
    <dgm:pt modelId="{4F916161-5E68-451D-A515-99056DF80F85}" type="pres">
      <dgm:prSet presAssocID="{9AA8958F-E20F-4DCA-9F2F-873CA2D1C2C2}" presName="parTransTwo" presStyleCnt="0"/>
      <dgm:spPr/>
    </dgm:pt>
    <dgm:pt modelId="{2001AB1F-0BDC-42AF-8A39-6F694E702CFC}" type="pres">
      <dgm:prSet presAssocID="{9AA8958F-E20F-4DCA-9F2F-873CA2D1C2C2}" presName="horzTwo" presStyleCnt="0"/>
      <dgm:spPr/>
    </dgm:pt>
    <dgm:pt modelId="{5972FA2F-C149-4312-B306-96A84D40C6AD}" type="pres">
      <dgm:prSet presAssocID="{11F7672B-C9B6-41E6-B83D-1E0A50D4E57F}" presName="vertThree" presStyleCnt="0"/>
      <dgm:spPr/>
    </dgm:pt>
    <dgm:pt modelId="{F12ABFE0-DB3D-48C4-B885-F9F3C2005C84}" type="pres">
      <dgm:prSet presAssocID="{11F7672B-C9B6-41E6-B83D-1E0A50D4E57F}" presName="txThree" presStyleLbl="node3" presStyleIdx="4" presStyleCnt="6">
        <dgm:presLayoutVars>
          <dgm:chPref val="3"/>
        </dgm:presLayoutVars>
      </dgm:prSet>
      <dgm:spPr/>
      <dgm:t>
        <a:bodyPr/>
        <a:lstStyle/>
        <a:p>
          <a:endParaRPr lang="en-US"/>
        </a:p>
      </dgm:t>
    </dgm:pt>
    <dgm:pt modelId="{BB7B1AD1-B2BC-41CC-9D6B-EDA62515E871}" type="pres">
      <dgm:prSet presAssocID="{11F7672B-C9B6-41E6-B83D-1E0A50D4E57F}" presName="horzThree" presStyleCnt="0"/>
      <dgm:spPr/>
    </dgm:pt>
    <dgm:pt modelId="{2F5F2913-F567-44B7-A6F7-7ED820B4A146}" type="pres">
      <dgm:prSet presAssocID="{89A2C97A-AFCD-4538-B1EF-380A979FB323}" presName="sibSpaceTwo" presStyleCnt="0"/>
      <dgm:spPr/>
    </dgm:pt>
    <dgm:pt modelId="{3E5284E2-A00E-42AD-8AC3-2C6A71D1C6A1}" type="pres">
      <dgm:prSet presAssocID="{2EE19D48-0B4B-4ED7-A904-97226F19EEA8}" presName="vertTwo" presStyleCnt="0"/>
      <dgm:spPr/>
    </dgm:pt>
    <dgm:pt modelId="{890817AB-3246-457C-8329-42D8356758A6}" type="pres">
      <dgm:prSet presAssocID="{2EE19D48-0B4B-4ED7-A904-97226F19EEA8}" presName="txTwo" presStyleLbl="node2" presStyleIdx="5" presStyleCnt="6">
        <dgm:presLayoutVars>
          <dgm:chPref val="3"/>
        </dgm:presLayoutVars>
      </dgm:prSet>
      <dgm:spPr/>
      <dgm:t>
        <a:bodyPr/>
        <a:lstStyle/>
        <a:p>
          <a:endParaRPr lang="en-US"/>
        </a:p>
      </dgm:t>
    </dgm:pt>
    <dgm:pt modelId="{9884915B-B6C1-4EAB-9C58-6E8FF2A6EF82}" type="pres">
      <dgm:prSet presAssocID="{2EE19D48-0B4B-4ED7-A904-97226F19EEA8}" presName="parTransTwo" presStyleCnt="0"/>
      <dgm:spPr/>
    </dgm:pt>
    <dgm:pt modelId="{5493D15F-C09F-4377-B29D-8C36F5D0B90F}" type="pres">
      <dgm:prSet presAssocID="{2EE19D48-0B4B-4ED7-A904-97226F19EEA8}" presName="horzTwo" presStyleCnt="0"/>
      <dgm:spPr/>
    </dgm:pt>
    <dgm:pt modelId="{4B648E48-AAB9-460A-9B0B-21ABAD094C69}" type="pres">
      <dgm:prSet presAssocID="{804322E5-EC2F-4229-8F6A-215366CA78E7}" presName="vertThree" presStyleCnt="0"/>
      <dgm:spPr/>
    </dgm:pt>
    <dgm:pt modelId="{8B05C670-7056-41D3-A709-AB88D4C43B60}" type="pres">
      <dgm:prSet presAssocID="{804322E5-EC2F-4229-8F6A-215366CA78E7}" presName="txThree" presStyleLbl="node3" presStyleIdx="5" presStyleCnt="6">
        <dgm:presLayoutVars>
          <dgm:chPref val="3"/>
        </dgm:presLayoutVars>
      </dgm:prSet>
      <dgm:spPr/>
      <dgm:t>
        <a:bodyPr/>
        <a:lstStyle/>
        <a:p>
          <a:endParaRPr lang="en-US"/>
        </a:p>
      </dgm:t>
    </dgm:pt>
    <dgm:pt modelId="{89B54357-3ECF-48A2-B855-F53E7372FB3E}" type="pres">
      <dgm:prSet presAssocID="{804322E5-EC2F-4229-8F6A-215366CA78E7}" presName="horzThree" presStyleCnt="0"/>
      <dgm:spPr/>
    </dgm:pt>
  </dgm:ptLst>
  <dgm:cxnLst>
    <dgm:cxn modelId="{37020EB1-7FEE-4DAA-AA66-60F4CBFC47BE}" type="presOf" srcId="{211694C9-5C1E-4F7A-8335-BDAC9E1DCCB2}" destId="{9F5A3E6D-B062-4FF8-8B58-9DC7654C3939}" srcOrd="0" destOrd="0" presId="urn:microsoft.com/office/officeart/2005/8/layout/hierarchy4"/>
    <dgm:cxn modelId="{C8DCCBBB-1A3D-4E4D-A1C0-AB7F7B69BCD1}" type="presOf" srcId="{9AA8958F-E20F-4DCA-9F2F-873CA2D1C2C2}" destId="{4E909552-EFFC-4925-8AF3-822281872C2E}" srcOrd="0" destOrd="0" presId="urn:microsoft.com/office/officeart/2005/8/layout/hierarchy4"/>
    <dgm:cxn modelId="{F710003D-19C5-4227-96D8-D8167599536A}" srcId="{AFCF91D9-49AD-4AC0-BB6C-BC1250B27B42}" destId="{5C8E4B8F-B352-4EA7-A721-EC0C413B1EEC}" srcOrd="0" destOrd="0" parTransId="{42B1F9BC-54AE-43F4-A988-612EB2B2CD11}" sibTransId="{CA293A44-F97C-4AFC-9039-8247881288CD}"/>
    <dgm:cxn modelId="{BA3940B0-9B05-4EFD-81DF-19FC2DAB374E}" type="presOf" srcId="{31A9956F-D5C6-401C-81AE-9D1B02A98A1B}" destId="{E7E9DCC7-08DE-4C71-8678-901803358FA2}" srcOrd="0" destOrd="0" presId="urn:microsoft.com/office/officeart/2005/8/layout/hierarchy4"/>
    <dgm:cxn modelId="{02C7D00C-5DD5-4B4C-A708-D86E0EAB0229}" srcId="{5C8E4B8F-B352-4EA7-A721-EC0C413B1EEC}" destId="{528D5850-9098-4E90-8C36-176BC7866E48}" srcOrd="2" destOrd="0" parTransId="{AE3FBA2E-FF66-4BA4-9F2D-149B40F0F1EF}" sibTransId="{550E532E-C5AD-4A33-AAE3-6655CCCA4267}"/>
    <dgm:cxn modelId="{AD9D0512-67A2-4247-8D34-6429D991A73E}" type="presOf" srcId="{B8AAAAD1-EF64-4E05-98A4-A859166AF0FB}" destId="{650D0C4E-3251-4B5E-9213-847454DB4A8F}" srcOrd="0" destOrd="0" presId="urn:microsoft.com/office/officeart/2005/8/layout/hierarchy4"/>
    <dgm:cxn modelId="{0BD08A27-8721-4912-B64D-8331286312B7}" srcId="{528D5850-9098-4E90-8C36-176BC7866E48}" destId="{B8AAAAD1-EF64-4E05-98A4-A859166AF0FB}" srcOrd="0" destOrd="0" parTransId="{7590021F-A81B-45D0-8F90-8CFF9360BE34}" sibTransId="{39B2B27F-4310-4C89-A1BB-777A64220925}"/>
    <dgm:cxn modelId="{664EA10E-1C13-4BA2-892F-7BF75F2903F4}" srcId="{2EE19D48-0B4B-4ED7-A904-97226F19EEA8}" destId="{804322E5-EC2F-4229-8F6A-215366CA78E7}" srcOrd="0" destOrd="0" parTransId="{81B0061F-917F-4A39-9A3A-D61AFA2A3390}" sibTransId="{3E942F59-D954-40A9-A236-1610EF81D355}"/>
    <dgm:cxn modelId="{426AAED8-DB5E-4CCA-8AB5-D15AA47C3085}" type="presOf" srcId="{F6415460-8FFA-4791-980C-E28CC7C51008}" destId="{F0FAE8AC-35B4-4E33-9475-F362E40FEB16}" srcOrd="0" destOrd="0" presId="urn:microsoft.com/office/officeart/2005/8/layout/hierarchy4"/>
    <dgm:cxn modelId="{CECDC6BE-B8EA-41CD-943F-418B30FACD9B}" srcId="{5C8E4B8F-B352-4EA7-A721-EC0C413B1EEC}" destId="{211694C9-5C1E-4F7A-8335-BDAC9E1DCCB2}" srcOrd="3" destOrd="0" parTransId="{D3DE3A33-FDFD-4A56-8E80-BB902E9A43EB}" sibTransId="{6983016B-F32C-495A-A57C-14475610F130}"/>
    <dgm:cxn modelId="{7216E8FE-5D47-43D3-8202-98EC714F749E}" srcId="{5C8E4B8F-B352-4EA7-A721-EC0C413B1EEC}" destId="{89DCAB22-A15D-48FC-AED6-B445B4C6AE04}" srcOrd="0" destOrd="0" parTransId="{62F8B24E-806F-4273-947F-0F7AB27A55B2}" sibTransId="{CE86EA4E-8A87-4594-9B95-F938EFE1F1EA}"/>
    <dgm:cxn modelId="{B6809A36-046F-47C0-8E22-91CB4F5F9A91}" type="presOf" srcId="{65ECEEB8-4B02-4844-9BD4-87616C3A780C}" destId="{893EA6F5-7F58-4CD3-8E85-ED30D38BF18F}" srcOrd="0" destOrd="0" presId="urn:microsoft.com/office/officeart/2005/8/layout/hierarchy4"/>
    <dgm:cxn modelId="{051CD509-C931-4105-92BA-D664CD3596F5}" srcId="{9AA8958F-E20F-4DCA-9F2F-873CA2D1C2C2}" destId="{11F7672B-C9B6-41E6-B83D-1E0A50D4E57F}" srcOrd="0" destOrd="0" parTransId="{E78B2800-1DA9-436F-ADA3-682E11EBBC73}" sibTransId="{773D8297-9F56-4865-9A35-6D8C04FA28FF}"/>
    <dgm:cxn modelId="{E8CD5B44-ED44-4BCB-AC89-30E63BBDDDD5}" type="presOf" srcId="{5C8E4B8F-B352-4EA7-A721-EC0C413B1EEC}" destId="{91A13604-4148-4022-A9AB-D85D165CCB06}" srcOrd="0" destOrd="0" presId="urn:microsoft.com/office/officeart/2005/8/layout/hierarchy4"/>
    <dgm:cxn modelId="{81A4EB1D-02A9-4C01-9C8E-EAF16D0493BD}" type="presOf" srcId="{528D5850-9098-4E90-8C36-176BC7866E48}" destId="{E281B4B5-D5D6-4AC9-BF53-284520483BD0}" srcOrd="0" destOrd="0" presId="urn:microsoft.com/office/officeart/2005/8/layout/hierarchy4"/>
    <dgm:cxn modelId="{B87C6647-F952-44DC-860F-253DB11CC5AA}" srcId="{F6415460-8FFA-4791-980C-E28CC7C51008}" destId="{31A9956F-D5C6-401C-81AE-9D1B02A98A1B}" srcOrd="0" destOrd="0" parTransId="{F7243B23-5862-4C81-9801-61DCEAFF4EAC}" sibTransId="{61066CF1-0218-438A-8F7A-B1462B621004}"/>
    <dgm:cxn modelId="{F2B294BE-4765-46D2-B062-58FDFBE9D24A}" srcId="{5C8E4B8F-B352-4EA7-A721-EC0C413B1EEC}" destId="{9AA8958F-E20F-4DCA-9F2F-873CA2D1C2C2}" srcOrd="4" destOrd="0" parTransId="{06DF79C7-B8BD-4A05-9004-665FBCB99910}" sibTransId="{89A2C97A-AFCD-4538-B1EF-380A979FB323}"/>
    <dgm:cxn modelId="{E648435A-90AA-4A42-99AB-F6D7225B8936}" type="presOf" srcId="{89DCAB22-A15D-48FC-AED6-B445B4C6AE04}" destId="{E111E453-6CC7-408B-8B5F-7B76FBCED520}" srcOrd="0" destOrd="0" presId="urn:microsoft.com/office/officeart/2005/8/layout/hierarchy4"/>
    <dgm:cxn modelId="{5E4FFE61-2598-46EA-82B1-A4D43459DAA6}" type="presOf" srcId="{804322E5-EC2F-4229-8F6A-215366CA78E7}" destId="{8B05C670-7056-41D3-A709-AB88D4C43B60}" srcOrd="0" destOrd="0" presId="urn:microsoft.com/office/officeart/2005/8/layout/hierarchy4"/>
    <dgm:cxn modelId="{5818F587-C055-4C60-AFFF-B2D7F3E29C46}" srcId="{89DCAB22-A15D-48FC-AED6-B445B4C6AE04}" destId="{65ECEEB8-4B02-4844-9BD4-87616C3A780C}" srcOrd="0" destOrd="0" parTransId="{127F3DC5-6A9D-4EC7-A475-D2C88C16E68D}" sibTransId="{27D75C0F-78A5-468A-A9D2-A8832CC1F53A}"/>
    <dgm:cxn modelId="{FC844BAF-BDAC-4E31-B9B4-90EDAEC03A9D}" type="presOf" srcId="{AFCF91D9-49AD-4AC0-BB6C-BC1250B27B42}" destId="{70846EC8-30A5-425C-8024-9A3DE5DF9CA8}" srcOrd="0" destOrd="0" presId="urn:microsoft.com/office/officeart/2005/8/layout/hierarchy4"/>
    <dgm:cxn modelId="{674EE216-B55B-4A95-865F-C7C5BF140159}" type="presOf" srcId="{2EE19D48-0B4B-4ED7-A904-97226F19EEA8}" destId="{890817AB-3246-457C-8329-42D8356758A6}" srcOrd="0" destOrd="0" presId="urn:microsoft.com/office/officeart/2005/8/layout/hierarchy4"/>
    <dgm:cxn modelId="{DD0B39F0-076A-4650-BD21-365F61C8102D}" srcId="{5C8E4B8F-B352-4EA7-A721-EC0C413B1EEC}" destId="{F6415460-8FFA-4791-980C-E28CC7C51008}" srcOrd="1" destOrd="0" parTransId="{A2CEC99E-2C3C-4DA6-9E56-9B432F649348}" sibTransId="{C86B0FEA-1B32-472F-BFD6-4E73B0DB3C44}"/>
    <dgm:cxn modelId="{113BDA42-D3BC-4E4B-B123-51980AF103BF}" srcId="{5C8E4B8F-B352-4EA7-A721-EC0C413B1EEC}" destId="{2EE19D48-0B4B-4ED7-A904-97226F19EEA8}" srcOrd="5" destOrd="0" parTransId="{2A36C3F2-02E0-483C-9DB6-A99D9619DFA6}" sibTransId="{BE1BDAA2-C175-4A30-B735-1E615F871D12}"/>
    <dgm:cxn modelId="{93A21DD2-EBB9-443A-90AA-C337A1469C6E}" type="presOf" srcId="{7D150BA9-C2FC-4F40-85DB-603632D1C06E}" destId="{DE374475-AE27-43FE-8F7A-9970FEB73AC1}" srcOrd="0" destOrd="0" presId="urn:microsoft.com/office/officeart/2005/8/layout/hierarchy4"/>
    <dgm:cxn modelId="{77998E84-C0B8-49A7-A39C-E8176332A26C}" type="presOf" srcId="{11F7672B-C9B6-41E6-B83D-1E0A50D4E57F}" destId="{F12ABFE0-DB3D-48C4-B885-F9F3C2005C84}" srcOrd="0" destOrd="0" presId="urn:microsoft.com/office/officeart/2005/8/layout/hierarchy4"/>
    <dgm:cxn modelId="{6B39BF2B-91EF-46FD-89CB-573E97249211}" srcId="{211694C9-5C1E-4F7A-8335-BDAC9E1DCCB2}" destId="{7D150BA9-C2FC-4F40-85DB-603632D1C06E}" srcOrd="0" destOrd="0" parTransId="{28F8101E-103D-4564-8D31-D19D1517A388}" sibTransId="{CC44C18D-3506-4A33-8430-F974AD211351}"/>
    <dgm:cxn modelId="{525C888B-32F0-442A-8BDD-87E606BF899E}" type="presParOf" srcId="{70846EC8-30A5-425C-8024-9A3DE5DF9CA8}" destId="{1377BEFB-8C55-432F-AADE-273F3D447DB3}" srcOrd="0" destOrd="0" presId="urn:microsoft.com/office/officeart/2005/8/layout/hierarchy4"/>
    <dgm:cxn modelId="{3357F5AF-690C-40FA-80D8-94C2D228D858}" type="presParOf" srcId="{1377BEFB-8C55-432F-AADE-273F3D447DB3}" destId="{91A13604-4148-4022-A9AB-D85D165CCB06}" srcOrd="0" destOrd="0" presId="urn:microsoft.com/office/officeart/2005/8/layout/hierarchy4"/>
    <dgm:cxn modelId="{3A3633B9-8EE9-4E14-A8BD-E8A245646803}" type="presParOf" srcId="{1377BEFB-8C55-432F-AADE-273F3D447DB3}" destId="{7DFEE190-16A3-4497-8920-8B2A621574F5}" srcOrd="1" destOrd="0" presId="urn:microsoft.com/office/officeart/2005/8/layout/hierarchy4"/>
    <dgm:cxn modelId="{3ED40BE4-8FCA-4375-AC30-A8449DCEA080}" type="presParOf" srcId="{1377BEFB-8C55-432F-AADE-273F3D447DB3}" destId="{5FD88798-8CDD-4C1D-AC42-EEC77FBB9506}" srcOrd="2" destOrd="0" presId="urn:microsoft.com/office/officeart/2005/8/layout/hierarchy4"/>
    <dgm:cxn modelId="{A8ADF47B-71E7-437F-9C58-35CB7E6B7A36}" type="presParOf" srcId="{5FD88798-8CDD-4C1D-AC42-EEC77FBB9506}" destId="{6AC6CFF0-C349-41A0-9EAB-8241C434D04E}" srcOrd="0" destOrd="0" presId="urn:microsoft.com/office/officeart/2005/8/layout/hierarchy4"/>
    <dgm:cxn modelId="{DA9E704C-67BE-4D99-91C4-9735CFABC88D}" type="presParOf" srcId="{6AC6CFF0-C349-41A0-9EAB-8241C434D04E}" destId="{E111E453-6CC7-408B-8B5F-7B76FBCED520}" srcOrd="0" destOrd="0" presId="urn:microsoft.com/office/officeart/2005/8/layout/hierarchy4"/>
    <dgm:cxn modelId="{12F893D9-BAC3-428C-BD99-E54405647DFA}" type="presParOf" srcId="{6AC6CFF0-C349-41A0-9EAB-8241C434D04E}" destId="{EE4C65C3-FC3A-4D67-BCB8-5CF06D127CEF}" srcOrd="1" destOrd="0" presId="urn:microsoft.com/office/officeart/2005/8/layout/hierarchy4"/>
    <dgm:cxn modelId="{6D24915B-C657-4056-BDC2-F632FE907DFA}" type="presParOf" srcId="{6AC6CFF0-C349-41A0-9EAB-8241C434D04E}" destId="{25E8629C-9738-4A63-8795-89BF9F484BCE}" srcOrd="2" destOrd="0" presId="urn:microsoft.com/office/officeart/2005/8/layout/hierarchy4"/>
    <dgm:cxn modelId="{8BCE2CD0-6A2A-4651-BB05-9043C3CAA911}" type="presParOf" srcId="{25E8629C-9738-4A63-8795-89BF9F484BCE}" destId="{98D7AEA2-4DBA-480D-99D5-E183F21C8F50}" srcOrd="0" destOrd="0" presId="urn:microsoft.com/office/officeart/2005/8/layout/hierarchy4"/>
    <dgm:cxn modelId="{4249D026-5F22-4A85-A1D1-CCEB1345A566}" type="presParOf" srcId="{98D7AEA2-4DBA-480D-99D5-E183F21C8F50}" destId="{893EA6F5-7F58-4CD3-8E85-ED30D38BF18F}" srcOrd="0" destOrd="0" presId="urn:microsoft.com/office/officeart/2005/8/layout/hierarchy4"/>
    <dgm:cxn modelId="{BC01DDE9-EF91-445F-A1B5-B32D0EAB4E6B}" type="presParOf" srcId="{98D7AEA2-4DBA-480D-99D5-E183F21C8F50}" destId="{5E27DF2A-02DC-48EE-B409-B4617839C3E5}" srcOrd="1" destOrd="0" presId="urn:microsoft.com/office/officeart/2005/8/layout/hierarchy4"/>
    <dgm:cxn modelId="{1513AE2B-1CB3-46E3-9D9C-D60D45161535}" type="presParOf" srcId="{5FD88798-8CDD-4C1D-AC42-EEC77FBB9506}" destId="{53216C0D-5151-472A-A22E-7D7F21BF4859}" srcOrd="1" destOrd="0" presId="urn:microsoft.com/office/officeart/2005/8/layout/hierarchy4"/>
    <dgm:cxn modelId="{D26038DB-3174-41FB-8F1A-085EEB3AC83C}" type="presParOf" srcId="{5FD88798-8CDD-4C1D-AC42-EEC77FBB9506}" destId="{E1173BA4-E872-46F9-8CDD-C19DDBD810F1}" srcOrd="2" destOrd="0" presId="urn:microsoft.com/office/officeart/2005/8/layout/hierarchy4"/>
    <dgm:cxn modelId="{E03D0566-009F-461E-8BCD-79BE2E1841C2}" type="presParOf" srcId="{E1173BA4-E872-46F9-8CDD-C19DDBD810F1}" destId="{F0FAE8AC-35B4-4E33-9475-F362E40FEB16}" srcOrd="0" destOrd="0" presId="urn:microsoft.com/office/officeart/2005/8/layout/hierarchy4"/>
    <dgm:cxn modelId="{0E35E2A4-D8ED-4CDB-88EE-7A8B946947EB}" type="presParOf" srcId="{E1173BA4-E872-46F9-8CDD-C19DDBD810F1}" destId="{87056F59-C6E2-4427-AB94-78C31E59064A}" srcOrd="1" destOrd="0" presId="urn:microsoft.com/office/officeart/2005/8/layout/hierarchy4"/>
    <dgm:cxn modelId="{9E635C91-274E-4E54-87A9-AEADF0DDEF52}" type="presParOf" srcId="{E1173BA4-E872-46F9-8CDD-C19DDBD810F1}" destId="{C3A72215-2B52-4C72-A4FB-05E62A6F20CF}" srcOrd="2" destOrd="0" presId="urn:microsoft.com/office/officeart/2005/8/layout/hierarchy4"/>
    <dgm:cxn modelId="{9406E47F-F53A-43A5-A4D2-2A9348ECF4ED}" type="presParOf" srcId="{C3A72215-2B52-4C72-A4FB-05E62A6F20CF}" destId="{B0BBF0FC-B4BE-46A5-B7EA-DC661FEA082D}" srcOrd="0" destOrd="0" presId="urn:microsoft.com/office/officeart/2005/8/layout/hierarchy4"/>
    <dgm:cxn modelId="{97DBCE00-1687-4251-8969-68129C626079}" type="presParOf" srcId="{B0BBF0FC-B4BE-46A5-B7EA-DC661FEA082D}" destId="{E7E9DCC7-08DE-4C71-8678-901803358FA2}" srcOrd="0" destOrd="0" presId="urn:microsoft.com/office/officeart/2005/8/layout/hierarchy4"/>
    <dgm:cxn modelId="{0C286A2F-52A0-41A6-B2DB-17271217B865}" type="presParOf" srcId="{B0BBF0FC-B4BE-46A5-B7EA-DC661FEA082D}" destId="{071D2F57-56F5-466E-A6D7-7F6E4FBCCD3A}" srcOrd="1" destOrd="0" presId="urn:microsoft.com/office/officeart/2005/8/layout/hierarchy4"/>
    <dgm:cxn modelId="{485BBBF6-2CF2-4E10-9F22-BD1406FB5ABF}" type="presParOf" srcId="{5FD88798-8CDD-4C1D-AC42-EEC77FBB9506}" destId="{261280E8-658C-4CF2-B29A-DCC660570DB9}" srcOrd="3" destOrd="0" presId="urn:microsoft.com/office/officeart/2005/8/layout/hierarchy4"/>
    <dgm:cxn modelId="{B5DBC9D1-2B9C-4468-AA81-7F4199FF0DA9}" type="presParOf" srcId="{5FD88798-8CDD-4C1D-AC42-EEC77FBB9506}" destId="{C6C2F736-5B6D-47E7-8670-7BDEA401808B}" srcOrd="4" destOrd="0" presId="urn:microsoft.com/office/officeart/2005/8/layout/hierarchy4"/>
    <dgm:cxn modelId="{BDA9D54F-B3B0-428D-9987-9C5560543FC0}" type="presParOf" srcId="{C6C2F736-5B6D-47E7-8670-7BDEA401808B}" destId="{E281B4B5-D5D6-4AC9-BF53-284520483BD0}" srcOrd="0" destOrd="0" presId="urn:microsoft.com/office/officeart/2005/8/layout/hierarchy4"/>
    <dgm:cxn modelId="{BF3F6E88-F648-40E1-A2F7-4C9100DA6652}" type="presParOf" srcId="{C6C2F736-5B6D-47E7-8670-7BDEA401808B}" destId="{5C43FFDA-D174-4C3C-9297-957CE2A1B92E}" srcOrd="1" destOrd="0" presId="urn:microsoft.com/office/officeart/2005/8/layout/hierarchy4"/>
    <dgm:cxn modelId="{4F877899-CCF7-48E1-914C-C1278D77A5C2}" type="presParOf" srcId="{C6C2F736-5B6D-47E7-8670-7BDEA401808B}" destId="{CB0E6C94-C281-4F74-8119-026AD63145A7}" srcOrd="2" destOrd="0" presId="urn:microsoft.com/office/officeart/2005/8/layout/hierarchy4"/>
    <dgm:cxn modelId="{4CD54A10-D57A-4A7C-B036-13EC59B0AC00}" type="presParOf" srcId="{CB0E6C94-C281-4F74-8119-026AD63145A7}" destId="{1E7A04C6-A3B8-44F1-8099-3F64613484E2}" srcOrd="0" destOrd="0" presId="urn:microsoft.com/office/officeart/2005/8/layout/hierarchy4"/>
    <dgm:cxn modelId="{2A829E2E-13C2-46D0-A5E9-ED1BAFAE666F}" type="presParOf" srcId="{1E7A04C6-A3B8-44F1-8099-3F64613484E2}" destId="{650D0C4E-3251-4B5E-9213-847454DB4A8F}" srcOrd="0" destOrd="0" presId="urn:microsoft.com/office/officeart/2005/8/layout/hierarchy4"/>
    <dgm:cxn modelId="{A1BFAF81-F6CB-446C-A46F-B07F912A3636}" type="presParOf" srcId="{1E7A04C6-A3B8-44F1-8099-3F64613484E2}" destId="{C91AD9BB-0E0D-40E7-B37C-B91BD5D13D40}" srcOrd="1" destOrd="0" presId="urn:microsoft.com/office/officeart/2005/8/layout/hierarchy4"/>
    <dgm:cxn modelId="{B98E02A5-EEFE-4DB5-819B-E69150128CA5}" type="presParOf" srcId="{5FD88798-8CDD-4C1D-AC42-EEC77FBB9506}" destId="{208948FA-F80B-4D4E-B60D-B8B47351E1D6}" srcOrd="5" destOrd="0" presId="urn:microsoft.com/office/officeart/2005/8/layout/hierarchy4"/>
    <dgm:cxn modelId="{3FFE6D5F-B290-4E8C-831E-7C3AF17313C0}" type="presParOf" srcId="{5FD88798-8CDD-4C1D-AC42-EEC77FBB9506}" destId="{4105CBC0-3CAB-407B-A13B-2FA2642BAF61}" srcOrd="6" destOrd="0" presId="urn:microsoft.com/office/officeart/2005/8/layout/hierarchy4"/>
    <dgm:cxn modelId="{9A6A2B8A-CA3E-45ED-A55D-DC61CB9FFE88}" type="presParOf" srcId="{4105CBC0-3CAB-407B-A13B-2FA2642BAF61}" destId="{9F5A3E6D-B062-4FF8-8B58-9DC7654C3939}" srcOrd="0" destOrd="0" presId="urn:microsoft.com/office/officeart/2005/8/layout/hierarchy4"/>
    <dgm:cxn modelId="{A716A29E-7C38-40EB-977F-28A74E6D14BD}" type="presParOf" srcId="{4105CBC0-3CAB-407B-A13B-2FA2642BAF61}" destId="{E3E8EE10-D4B4-4889-BB90-CF4C8EF2B751}" srcOrd="1" destOrd="0" presId="urn:microsoft.com/office/officeart/2005/8/layout/hierarchy4"/>
    <dgm:cxn modelId="{6A7308B3-9C1A-42E2-8041-E093A160C225}" type="presParOf" srcId="{4105CBC0-3CAB-407B-A13B-2FA2642BAF61}" destId="{36064302-1868-423D-B49D-BBBF95820367}" srcOrd="2" destOrd="0" presId="urn:microsoft.com/office/officeart/2005/8/layout/hierarchy4"/>
    <dgm:cxn modelId="{16297695-737C-4763-A8E7-398A766E41C3}" type="presParOf" srcId="{36064302-1868-423D-B49D-BBBF95820367}" destId="{2EBD5148-FC47-40E7-9860-9F52B9E9929F}" srcOrd="0" destOrd="0" presId="urn:microsoft.com/office/officeart/2005/8/layout/hierarchy4"/>
    <dgm:cxn modelId="{A1941F39-0543-4869-B185-CF5C4A112AED}" type="presParOf" srcId="{2EBD5148-FC47-40E7-9860-9F52B9E9929F}" destId="{DE374475-AE27-43FE-8F7A-9970FEB73AC1}" srcOrd="0" destOrd="0" presId="urn:microsoft.com/office/officeart/2005/8/layout/hierarchy4"/>
    <dgm:cxn modelId="{066B14B0-FFF3-4B38-91B3-872B02FBDC0E}" type="presParOf" srcId="{2EBD5148-FC47-40E7-9860-9F52B9E9929F}" destId="{6F12A315-B75E-4CF2-9FC5-01278F12E5A4}" srcOrd="1" destOrd="0" presId="urn:microsoft.com/office/officeart/2005/8/layout/hierarchy4"/>
    <dgm:cxn modelId="{6CAE1D68-3622-427B-892C-A45828A5E3F3}" type="presParOf" srcId="{5FD88798-8CDD-4C1D-AC42-EEC77FBB9506}" destId="{AAB03A29-043C-4E94-AE86-6BC284D7DD27}" srcOrd="7" destOrd="0" presId="urn:microsoft.com/office/officeart/2005/8/layout/hierarchy4"/>
    <dgm:cxn modelId="{78FA2B60-4E57-49D9-88A0-C1B69CC00959}" type="presParOf" srcId="{5FD88798-8CDD-4C1D-AC42-EEC77FBB9506}" destId="{74EB8214-0CCC-47EA-B228-D496219EBEF3}" srcOrd="8" destOrd="0" presId="urn:microsoft.com/office/officeart/2005/8/layout/hierarchy4"/>
    <dgm:cxn modelId="{0857079F-F067-4103-A5C7-EAB56282B5F2}" type="presParOf" srcId="{74EB8214-0CCC-47EA-B228-D496219EBEF3}" destId="{4E909552-EFFC-4925-8AF3-822281872C2E}" srcOrd="0" destOrd="0" presId="urn:microsoft.com/office/officeart/2005/8/layout/hierarchy4"/>
    <dgm:cxn modelId="{62552AF8-2BC7-4603-BF7C-5981E79AC5AE}" type="presParOf" srcId="{74EB8214-0CCC-47EA-B228-D496219EBEF3}" destId="{4F916161-5E68-451D-A515-99056DF80F85}" srcOrd="1" destOrd="0" presId="urn:microsoft.com/office/officeart/2005/8/layout/hierarchy4"/>
    <dgm:cxn modelId="{06F4D9D2-CA68-4246-A51B-0614556D2ECC}" type="presParOf" srcId="{74EB8214-0CCC-47EA-B228-D496219EBEF3}" destId="{2001AB1F-0BDC-42AF-8A39-6F694E702CFC}" srcOrd="2" destOrd="0" presId="urn:microsoft.com/office/officeart/2005/8/layout/hierarchy4"/>
    <dgm:cxn modelId="{9124978E-A362-4347-9AE1-6AA96C29CD48}" type="presParOf" srcId="{2001AB1F-0BDC-42AF-8A39-6F694E702CFC}" destId="{5972FA2F-C149-4312-B306-96A84D40C6AD}" srcOrd="0" destOrd="0" presId="urn:microsoft.com/office/officeart/2005/8/layout/hierarchy4"/>
    <dgm:cxn modelId="{10F95292-F4AA-4495-8426-6E62E6D7AB5E}" type="presParOf" srcId="{5972FA2F-C149-4312-B306-96A84D40C6AD}" destId="{F12ABFE0-DB3D-48C4-B885-F9F3C2005C84}" srcOrd="0" destOrd="0" presId="urn:microsoft.com/office/officeart/2005/8/layout/hierarchy4"/>
    <dgm:cxn modelId="{8A6482FD-AAA6-4158-B6F8-40F8735C8B87}" type="presParOf" srcId="{5972FA2F-C149-4312-B306-96A84D40C6AD}" destId="{BB7B1AD1-B2BC-41CC-9D6B-EDA62515E871}" srcOrd="1" destOrd="0" presId="urn:microsoft.com/office/officeart/2005/8/layout/hierarchy4"/>
    <dgm:cxn modelId="{2F87FD2C-E52F-4E76-A04D-76E2EE392347}" type="presParOf" srcId="{5FD88798-8CDD-4C1D-AC42-EEC77FBB9506}" destId="{2F5F2913-F567-44B7-A6F7-7ED820B4A146}" srcOrd="9" destOrd="0" presId="urn:microsoft.com/office/officeart/2005/8/layout/hierarchy4"/>
    <dgm:cxn modelId="{1378770A-C259-4DBB-B77E-2BC2F6744EA2}" type="presParOf" srcId="{5FD88798-8CDD-4C1D-AC42-EEC77FBB9506}" destId="{3E5284E2-A00E-42AD-8AC3-2C6A71D1C6A1}" srcOrd="10" destOrd="0" presId="urn:microsoft.com/office/officeart/2005/8/layout/hierarchy4"/>
    <dgm:cxn modelId="{74F8701A-FFEE-451C-8C15-EAF5F812F376}" type="presParOf" srcId="{3E5284E2-A00E-42AD-8AC3-2C6A71D1C6A1}" destId="{890817AB-3246-457C-8329-42D8356758A6}" srcOrd="0" destOrd="0" presId="urn:microsoft.com/office/officeart/2005/8/layout/hierarchy4"/>
    <dgm:cxn modelId="{B7921E87-532C-425A-B994-6B3193E1D041}" type="presParOf" srcId="{3E5284E2-A00E-42AD-8AC3-2C6A71D1C6A1}" destId="{9884915B-B6C1-4EAB-9C58-6E8FF2A6EF82}" srcOrd="1" destOrd="0" presId="urn:microsoft.com/office/officeart/2005/8/layout/hierarchy4"/>
    <dgm:cxn modelId="{8430E269-B0E6-4269-84F4-FA79BC9B10B3}" type="presParOf" srcId="{3E5284E2-A00E-42AD-8AC3-2C6A71D1C6A1}" destId="{5493D15F-C09F-4377-B29D-8C36F5D0B90F}" srcOrd="2" destOrd="0" presId="urn:microsoft.com/office/officeart/2005/8/layout/hierarchy4"/>
    <dgm:cxn modelId="{F4ADFA96-C86F-4D21-A1CF-68FD0DA7751A}" type="presParOf" srcId="{5493D15F-C09F-4377-B29D-8C36F5D0B90F}" destId="{4B648E48-AAB9-460A-9B0B-21ABAD094C69}" srcOrd="0" destOrd="0" presId="urn:microsoft.com/office/officeart/2005/8/layout/hierarchy4"/>
    <dgm:cxn modelId="{82F9CD18-BD73-4BE2-9DE8-F55F449C4221}" type="presParOf" srcId="{4B648E48-AAB9-460A-9B0B-21ABAD094C69}" destId="{8B05C670-7056-41D3-A709-AB88D4C43B60}" srcOrd="0" destOrd="0" presId="urn:microsoft.com/office/officeart/2005/8/layout/hierarchy4"/>
    <dgm:cxn modelId="{5D936838-8613-4F9C-8D0E-4CAF527DABE3}" type="presParOf" srcId="{4B648E48-AAB9-460A-9B0B-21ABAD094C69}" destId="{89B54357-3ECF-48A2-B855-F53E7372FB3E}"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ACFEA2D-3D16-40D4-B76C-F13D4CB7714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8B49F1D-0331-4B6F-A445-44D3AE5D89EC}">
      <dgm:prSet phldrT="[Text]" custT="1"/>
      <dgm:spPr/>
      <dgm:t>
        <a:bodyPr/>
        <a:lstStyle/>
        <a:p>
          <a:r>
            <a:rPr lang="en-US" sz="2000" b="1" dirty="0" smtClean="0"/>
            <a:t>GPA Requirements</a:t>
          </a:r>
          <a:endParaRPr lang="en-US" sz="1600" b="1" dirty="0"/>
        </a:p>
      </dgm:t>
    </dgm:pt>
    <dgm:pt modelId="{5DA8607F-9536-484B-BB93-0DF585CC1705}" type="parTrans" cxnId="{21E92DF8-DAE7-44D7-8829-91FDB30FFDB6}">
      <dgm:prSet/>
      <dgm:spPr/>
      <dgm:t>
        <a:bodyPr/>
        <a:lstStyle/>
        <a:p>
          <a:endParaRPr lang="en-US"/>
        </a:p>
      </dgm:t>
    </dgm:pt>
    <dgm:pt modelId="{8656F5A2-51EE-4113-A239-7F805A6B2C63}" type="sibTrans" cxnId="{21E92DF8-DAE7-44D7-8829-91FDB30FFDB6}">
      <dgm:prSet/>
      <dgm:spPr/>
      <dgm:t>
        <a:bodyPr/>
        <a:lstStyle/>
        <a:p>
          <a:endParaRPr lang="en-US"/>
        </a:p>
      </dgm:t>
    </dgm:pt>
    <dgm:pt modelId="{435E1954-4B7E-4224-90ED-73EEC1D02B76}">
      <dgm:prSet phldrT="[Text]" custT="1"/>
      <dgm:spPr/>
      <dgm:t>
        <a:bodyPr/>
        <a:lstStyle/>
        <a:p>
          <a:r>
            <a:rPr lang="en-US" sz="1600" dirty="0" smtClean="0"/>
            <a:t>2.0 GPA for students with 31+ attempted hours</a:t>
          </a:r>
          <a:endParaRPr lang="en-US" sz="1600" dirty="0"/>
        </a:p>
      </dgm:t>
    </dgm:pt>
    <dgm:pt modelId="{1B756368-A06D-4B7A-81D1-2195D40DA22F}" type="parTrans" cxnId="{538A731D-A054-48CE-8E46-4CD367385A42}">
      <dgm:prSet/>
      <dgm:spPr/>
      <dgm:t>
        <a:bodyPr/>
        <a:lstStyle/>
        <a:p>
          <a:endParaRPr lang="en-US"/>
        </a:p>
      </dgm:t>
    </dgm:pt>
    <dgm:pt modelId="{A5F4352D-C065-4647-B46D-D3E3E69F33B6}" type="sibTrans" cxnId="{538A731D-A054-48CE-8E46-4CD367385A42}">
      <dgm:prSet/>
      <dgm:spPr/>
      <dgm:t>
        <a:bodyPr/>
        <a:lstStyle/>
        <a:p>
          <a:endParaRPr lang="en-US"/>
        </a:p>
      </dgm:t>
    </dgm:pt>
    <dgm:pt modelId="{1E03A01F-7889-410A-88F5-D31FC06E6BFD}">
      <dgm:prSet phldrT="[Text]" custT="1"/>
      <dgm:spPr/>
      <dgm:t>
        <a:bodyPr/>
        <a:lstStyle/>
        <a:p>
          <a:r>
            <a:rPr lang="en-US" sz="2000" b="1" dirty="0" smtClean="0"/>
            <a:t>Complete 67% of classes attempted vs. earned</a:t>
          </a:r>
          <a:endParaRPr lang="en-US" sz="2000" b="1" dirty="0"/>
        </a:p>
      </dgm:t>
    </dgm:pt>
    <dgm:pt modelId="{FFE20D9F-6A58-429E-9A35-9BD896A91D1C}" type="parTrans" cxnId="{307C14F6-9416-43BC-8862-FC3E456A1D24}">
      <dgm:prSet/>
      <dgm:spPr/>
      <dgm:t>
        <a:bodyPr/>
        <a:lstStyle/>
        <a:p>
          <a:endParaRPr lang="en-US"/>
        </a:p>
      </dgm:t>
    </dgm:pt>
    <dgm:pt modelId="{58FA2AD9-C77A-41EE-9D6E-F118B1EB6EF7}" type="sibTrans" cxnId="{307C14F6-9416-43BC-8862-FC3E456A1D24}">
      <dgm:prSet/>
      <dgm:spPr/>
      <dgm:t>
        <a:bodyPr/>
        <a:lstStyle/>
        <a:p>
          <a:endParaRPr lang="en-US"/>
        </a:p>
      </dgm:t>
    </dgm:pt>
    <dgm:pt modelId="{32B14D5D-B693-4D6E-9B8C-7768B52476A4}">
      <dgm:prSet phldrT="[Text]" custT="1"/>
      <dgm:spPr/>
      <dgm:t>
        <a:bodyPr/>
        <a:lstStyle/>
        <a:p>
          <a:r>
            <a:rPr lang="en-US" sz="1600" dirty="0" smtClean="0"/>
            <a:t>W, F, I, WF, NC are counted as attempted but not earned</a:t>
          </a:r>
          <a:endParaRPr lang="en-US" sz="1600" dirty="0"/>
        </a:p>
      </dgm:t>
    </dgm:pt>
    <dgm:pt modelId="{04AAFB57-7515-4169-8F13-F68892203A90}" type="parTrans" cxnId="{8C12AEF7-EC6D-43C0-94FE-C909C6114674}">
      <dgm:prSet/>
      <dgm:spPr/>
      <dgm:t>
        <a:bodyPr/>
        <a:lstStyle/>
        <a:p>
          <a:endParaRPr lang="en-US"/>
        </a:p>
      </dgm:t>
    </dgm:pt>
    <dgm:pt modelId="{A30A7627-E48B-4861-8E30-73F5D0C1DEF9}" type="sibTrans" cxnId="{8C12AEF7-EC6D-43C0-94FE-C909C6114674}">
      <dgm:prSet/>
      <dgm:spPr/>
      <dgm:t>
        <a:bodyPr/>
        <a:lstStyle/>
        <a:p>
          <a:endParaRPr lang="en-US"/>
        </a:p>
      </dgm:t>
    </dgm:pt>
    <dgm:pt modelId="{7871D6E7-5C6F-4B68-BFE9-07AA02D7F401}">
      <dgm:prSet phldrT="[Text]" custT="1"/>
      <dgm:spPr/>
      <dgm:t>
        <a:bodyPr/>
        <a:lstStyle/>
        <a:p>
          <a:r>
            <a:rPr lang="en-US" sz="1600" dirty="0" smtClean="0"/>
            <a:t>100 and 200 level classes for Graduate students are counted as attempted but not earned</a:t>
          </a:r>
          <a:endParaRPr lang="en-US" sz="1600" dirty="0"/>
        </a:p>
      </dgm:t>
    </dgm:pt>
    <dgm:pt modelId="{66015A83-2A93-443D-8F00-13273CB4054B}" type="parTrans" cxnId="{21AD0193-7691-4D03-B082-5DADF2B66B67}">
      <dgm:prSet/>
      <dgm:spPr/>
      <dgm:t>
        <a:bodyPr/>
        <a:lstStyle/>
        <a:p>
          <a:endParaRPr lang="en-US"/>
        </a:p>
      </dgm:t>
    </dgm:pt>
    <dgm:pt modelId="{2C1D55ED-F508-4405-88C8-0D2F7BD19485}" type="sibTrans" cxnId="{21AD0193-7691-4D03-B082-5DADF2B66B67}">
      <dgm:prSet/>
      <dgm:spPr/>
      <dgm:t>
        <a:bodyPr/>
        <a:lstStyle/>
        <a:p>
          <a:endParaRPr lang="en-US"/>
        </a:p>
      </dgm:t>
    </dgm:pt>
    <dgm:pt modelId="{5765D474-ED35-4024-981A-37C109E10947}">
      <dgm:prSet phldrT="[Text]" custT="1"/>
      <dgm:spPr/>
      <dgm:t>
        <a:bodyPr/>
        <a:lstStyle/>
        <a:p>
          <a:r>
            <a:rPr lang="en-US" sz="2000" b="1" dirty="0" smtClean="0"/>
            <a:t>150% of Program Maximum</a:t>
          </a:r>
          <a:endParaRPr lang="en-US" sz="2000" b="1" dirty="0"/>
        </a:p>
      </dgm:t>
    </dgm:pt>
    <dgm:pt modelId="{2437E7FF-F298-4B52-A252-D31D08A7B7DE}" type="parTrans" cxnId="{A71D0E6C-5CCA-427F-B512-7C100C5D9D83}">
      <dgm:prSet/>
      <dgm:spPr/>
      <dgm:t>
        <a:bodyPr/>
        <a:lstStyle/>
        <a:p>
          <a:endParaRPr lang="en-US"/>
        </a:p>
      </dgm:t>
    </dgm:pt>
    <dgm:pt modelId="{A6797B59-F138-4A80-B258-B2750F78AC95}" type="sibTrans" cxnId="{A71D0E6C-5CCA-427F-B512-7C100C5D9D83}">
      <dgm:prSet/>
      <dgm:spPr/>
      <dgm:t>
        <a:bodyPr/>
        <a:lstStyle/>
        <a:p>
          <a:endParaRPr lang="en-US"/>
        </a:p>
      </dgm:t>
    </dgm:pt>
    <dgm:pt modelId="{1CF4AF5E-321E-477A-8556-EEBAEC4B668D}">
      <dgm:prSet phldrT="[Text]" custT="1"/>
      <dgm:spPr/>
      <dgm:t>
        <a:bodyPr/>
        <a:lstStyle/>
        <a:p>
          <a:r>
            <a:rPr lang="en-US" sz="1600" dirty="0" smtClean="0"/>
            <a:t>192 attempted hours (150% of 128 University minimum for Bachelor’s programs)</a:t>
          </a:r>
          <a:endParaRPr lang="en-US" sz="1600" dirty="0"/>
        </a:p>
      </dgm:t>
    </dgm:pt>
    <dgm:pt modelId="{92C6D846-30D6-4EF1-87E2-8EF2CBB50B12}" type="parTrans" cxnId="{36E335EC-6CD1-4759-BFC9-87251517EB43}">
      <dgm:prSet/>
      <dgm:spPr/>
      <dgm:t>
        <a:bodyPr/>
        <a:lstStyle/>
        <a:p>
          <a:endParaRPr lang="en-US"/>
        </a:p>
      </dgm:t>
    </dgm:pt>
    <dgm:pt modelId="{BF102843-6290-4C5E-ADB3-B0625DEE130D}" type="sibTrans" cxnId="{36E335EC-6CD1-4759-BFC9-87251517EB43}">
      <dgm:prSet/>
      <dgm:spPr/>
      <dgm:t>
        <a:bodyPr/>
        <a:lstStyle/>
        <a:p>
          <a:endParaRPr lang="en-US"/>
        </a:p>
      </dgm:t>
    </dgm:pt>
    <dgm:pt modelId="{A614563D-2FA6-47D2-A0F0-107AA9818A6B}">
      <dgm:prSet phldrT="[Text]" custT="1"/>
      <dgm:spPr/>
      <dgm:t>
        <a:bodyPr/>
        <a:lstStyle/>
        <a:p>
          <a:r>
            <a:rPr lang="en-US" sz="1600" dirty="0" smtClean="0"/>
            <a:t>Graduate students must maintain at least a 3.0 GPA</a:t>
          </a:r>
          <a:endParaRPr lang="en-US" sz="1600" dirty="0"/>
        </a:p>
      </dgm:t>
    </dgm:pt>
    <dgm:pt modelId="{4A87BABE-6E9D-4E8D-88FB-F2C933D30CEA}" type="parTrans" cxnId="{609673CD-C42E-4F6E-93C4-33B87FCA0A0C}">
      <dgm:prSet/>
      <dgm:spPr/>
      <dgm:t>
        <a:bodyPr/>
        <a:lstStyle/>
        <a:p>
          <a:endParaRPr lang="en-US"/>
        </a:p>
      </dgm:t>
    </dgm:pt>
    <dgm:pt modelId="{BF2F7E11-145F-421B-A42D-C3BC525A9AB5}" type="sibTrans" cxnId="{609673CD-C42E-4F6E-93C4-33B87FCA0A0C}">
      <dgm:prSet/>
      <dgm:spPr/>
      <dgm:t>
        <a:bodyPr/>
        <a:lstStyle/>
        <a:p>
          <a:endParaRPr lang="en-US"/>
        </a:p>
      </dgm:t>
    </dgm:pt>
    <dgm:pt modelId="{BE7AB0E2-9EC6-46E8-89DB-382DFD837C2A}">
      <dgm:prSet phldrT="[Text]" custT="1"/>
      <dgm:spPr/>
      <dgm:t>
        <a:bodyPr/>
        <a:lstStyle/>
        <a:p>
          <a:r>
            <a:rPr lang="en-US" sz="1600" dirty="0" smtClean="0"/>
            <a:t>141 attempted hours (150% of 94 by the University) for students in University College</a:t>
          </a:r>
          <a:endParaRPr lang="en-US" sz="1600" dirty="0"/>
        </a:p>
      </dgm:t>
    </dgm:pt>
    <dgm:pt modelId="{7BD8644F-D12D-4B2E-A309-21887A65F674}" type="parTrans" cxnId="{1F225E19-64C8-44F5-A36B-9E65E46164A3}">
      <dgm:prSet/>
      <dgm:spPr/>
      <dgm:t>
        <a:bodyPr/>
        <a:lstStyle/>
        <a:p>
          <a:endParaRPr lang="en-US"/>
        </a:p>
      </dgm:t>
    </dgm:pt>
    <dgm:pt modelId="{0B3F405E-560B-466F-B8BD-34429FEBEEBB}" type="sibTrans" cxnId="{1F225E19-64C8-44F5-A36B-9E65E46164A3}">
      <dgm:prSet/>
      <dgm:spPr/>
      <dgm:t>
        <a:bodyPr/>
        <a:lstStyle/>
        <a:p>
          <a:endParaRPr lang="en-US"/>
        </a:p>
      </dgm:t>
    </dgm:pt>
    <dgm:pt modelId="{DD80A09E-D0F2-4F36-9466-6EA9587DF2F9}">
      <dgm:prSet phldrT="[Text]" custT="1"/>
      <dgm:spPr/>
      <dgm:t>
        <a:bodyPr/>
        <a:lstStyle/>
        <a:p>
          <a:r>
            <a:rPr lang="en-US" sz="1600" dirty="0" smtClean="0"/>
            <a:t>Graduate Student minimum time frame based on years</a:t>
          </a:r>
          <a:endParaRPr lang="en-US" sz="1600" dirty="0"/>
        </a:p>
      </dgm:t>
    </dgm:pt>
    <dgm:pt modelId="{A3C7299F-0A4D-417A-A4B6-3788275A2C62}" type="parTrans" cxnId="{90F4FB1C-0768-4F31-811A-9FC6E7EA0C38}">
      <dgm:prSet/>
      <dgm:spPr/>
      <dgm:t>
        <a:bodyPr/>
        <a:lstStyle/>
        <a:p>
          <a:endParaRPr lang="en-US"/>
        </a:p>
      </dgm:t>
    </dgm:pt>
    <dgm:pt modelId="{3D7106CB-FD68-4B85-A9C2-6A0291CB3903}" type="sibTrans" cxnId="{90F4FB1C-0768-4F31-811A-9FC6E7EA0C38}">
      <dgm:prSet/>
      <dgm:spPr/>
      <dgm:t>
        <a:bodyPr/>
        <a:lstStyle/>
        <a:p>
          <a:endParaRPr lang="en-US"/>
        </a:p>
      </dgm:t>
    </dgm:pt>
    <dgm:pt modelId="{AFFCF61B-AE1C-4159-A9C3-A97F775E5810}">
      <dgm:prSet phldrT="[Text]" custT="1"/>
      <dgm:spPr/>
      <dgm:t>
        <a:bodyPr/>
        <a:lstStyle/>
        <a:p>
          <a:r>
            <a:rPr lang="en-US" sz="1600" dirty="0" smtClean="0"/>
            <a:t>7 years for Masters</a:t>
          </a:r>
          <a:endParaRPr lang="en-US" sz="1600" dirty="0"/>
        </a:p>
      </dgm:t>
    </dgm:pt>
    <dgm:pt modelId="{77FEBB44-7E99-4BF7-91AB-6DEBA1AE130A}" type="parTrans" cxnId="{727F9042-DE84-47F7-A52B-90F08F5B9515}">
      <dgm:prSet/>
      <dgm:spPr/>
      <dgm:t>
        <a:bodyPr/>
        <a:lstStyle/>
        <a:p>
          <a:endParaRPr lang="en-US"/>
        </a:p>
      </dgm:t>
    </dgm:pt>
    <dgm:pt modelId="{F89D2C08-2428-447F-814A-189A36C8031B}" type="sibTrans" cxnId="{727F9042-DE84-47F7-A52B-90F08F5B9515}">
      <dgm:prSet/>
      <dgm:spPr/>
      <dgm:t>
        <a:bodyPr/>
        <a:lstStyle/>
        <a:p>
          <a:endParaRPr lang="en-US"/>
        </a:p>
      </dgm:t>
    </dgm:pt>
    <dgm:pt modelId="{5F9E2794-DC2F-4BB7-BF84-F4E7E829DBF2}">
      <dgm:prSet phldrT="[Text]" custT="1"/>
      <dgm:spPr/>
      <dgm:t>
        <a:bodyPr/>
        <a:lstStyle/>
        <a:p>
          <a:r>
            <a:rPr lang="en-US" sz="1600" dirty="0" smtClean="0"/>
            <a:t>10 years for PhD</a:t>
          </a:r>
          <a:endParaRPr lang="en-US" sz="1600" dirty="0"/>
        </a:p>
      </dgm:t>
    </dgm:pt>
    <dgm:pt modelId="{FFE3F797-3074-4C5F-A67D-BD29D7798EBB}" type="parTrans" cxnId="{AFBD3718-B925-4156-98C1-E02BE1635E79}">
      <dgm:prSet/>
      <dgm:spPr/>
      <dgm:t>
        <a:bodyPr/>
        <a:lstStyle/>
        <a:p>
          <a:endParaRPr lang="en-US"/>
        </a:p>
      </dgm:t>
    </dgm:pt>
    <dgm:pt modelId="{F1255626-76BA-4E4D-9B07-0E1EBA009FD7}" type="sibTrans" cxnId="{AFBD3718-B925-4156-98C1-E02BE1635E79}">
      <dgm:prSet/>
      <dgm:spPr/>
      <dgm:t>
        <a:bodyPr/>
        <a:lstStyle/>
        <a:p>
          <a:endParaRPr lang="en-US"/>
        </a:p>
      </dgm:t>
    </dgm:pt>
    <dgm:pt modelId="{2EA9B322-0EE7-4496-B401-0B86311A4B36}">
      <dgm:prSet phldrT="[Text]" custT="1"/>
      <dgm:spPr/>
      <dgm:t>
        <a:bodyPr/>
        <a:lstStyle/>
        <a:p>
          <a:r>
            <a:rPr lang="en-US" sz="1600" b="0" dirty="0" smtClean="0"/>
            <a:t>1.7 GPA for students with 30 attempted hours or less</a:t>
          </a:r>
          <a:endParaRPr lang="en-US" sz="1600" b="0" dirty="0"/>
        </a:p>
      </dgm:t>
    </dgm:pt>
    <dgm:pt modelId="{111F465D-8796-42E6-A24E-8B142F29318F}" type="parTrans" cxnId="{DDB5BBEA-39D4-4621-A4C7-B3511F6EEC6B}">
      <dgm:prSet/>
      <dgm:spPr/>
      <dgm:t>
        <a:bodyPr/>
        <a:lstStyle/>
        <a:p>
          <a:endParaRPr lang="en-US"/>
        </a:p>
      </dgm:t>
    </dgm:pt>
    <dgm:pt modelId="{7F5C7C9C-AF1B-4C77-B4E1-6792D6A2EE26}" type="sibTrans" cxnId="{DDB5BBEA-39D4-4621-A4C7-B3511F6EEC6B}">
      <dgm:prSet/>
      <dgm:spPr/>
      <dgm:t>
        <a:bodyPr/>
        <a:lstStyle/>
        <a:p>
          <a:endParaRPr lang="en-US"/>
        </a:p>
      </dgm:t>
    </dgm:pt>
    <dgm:pt modelId="{EA488844-44BB-44E4-A90C-79849BDAAF09}">
      <dgm:prSet phldrT="[Text]" custT="1"/>
      <dgm:spPr/>
      <dgm:t>
        <a:bodyPr/>
        <a:lstStyle/>
        <a:p>
          <a:r>
            <a:rPr lang="en-US" sz="1600" dirty="0" smtClean="0"/>
            <a:t>Certificate students must maintain a 2.0 GPA</a:t>
          </a:r>
          <a:endParaRPr lang="en-US" sz="1600" dirty="0"/>
        </a:p>
      </dgm:t>
    </dgm:pt>
    <dgm:pt modelId="{9533CA77-8B65-4C95-A5C9-9D391EC1AC54}" type="parTrans" cxnId="{3CC6CA60-3AEC-4291-ADF6-347E96884D9A}">
      <dgm:prSet/>
      <dgm:spPr/>
      <dgm:t>
        <a:bodyPr/>
        <a:lstStyle/>
        <a:p>
          <a:endParaRPr lang="en-US"/>
        </a:p>
      </dgm:t>
    </dgm:pt>
    <dgm:pt modelId="{6BADB0EB-87B0-4E5D-8EA7-BB01C7C8F2AB}" type="sibTrans" cxnId="{3CC6CA60-3AEC-4291-ADF6-347E96884D9A}">
      <dgm:prSet/>
      <dgm:spPr/>
      <dgm:t>
        <a:bodyPr/>
        <a:lstStyle/>
        <a:p>
          <a:endParaRPr lang="en-US"/>
        </a:p>
      </dgm:t>
    </dgm:pt>
    <dgm:pt modelId="{30EBADFA-6724-4FD8-9AC6-A7E9E227EA63}">
      <dgm:prSet phldrT="[Text]" custT="1"/>
      <dgm:spPr/>
      <dgm:t>
        <a:bodyPr/>
        <a:lstStyle/>
        <a:p>
          <a:r>
            <a:rPr lang="en-US" sz="1600" dirty="0" smtClean="0"/>
            <a:t>Same standard for double majors and students pursuing a 2</a:t>
          </a:r>
          <a:r>
            <a:rPr lang="en-US" sz="1600" baseline="30000" dirty="0" smtClean="0"/>
            <a:t>nd</a:t>
          </a:r>
          <a:r>
            <a:rPr lang="en-US" sz="1600" dirty="0" smtClean="0"/>
            <a:t> Bach</a:t>
          </a:r>
          <a:endParaRPr lang="en-US" sz="1600" dirty="0"/>
        </a:p>
      </dgm:t>
    </dgm:pt>
    <dgm:pt modelId="{526217A3-FC51-48D7-B0AA-A616D6300EAC}" type="parTrans" cxnId="{11D07B78-3F15-4B9C-8692-87722EF9CFA5}">
      <dgm:prSet/>
      <dgm:spPr/>
      <dgm:t>
        <a:bodyPr/>
        <a:lstStyle/>
        <a:p>
          <a:endParaRPr lang="en-US"/>
        </a:p>
      </dgm:t>
    </dgm:pt>
    <dgm:pt modelId="{4504D0B1-0B53-417A-A5BE-2B62C29C6DA5}" type="sibTrans" cxnId="{11D07B78-3F15-4B9C-8692-87722EF9CFA5}">
      <dgm:prSet/>
      <dgm:spPr/>
      <dgm:t>
        <a:bodyPr/>
        <a:lstStyle/>
        <a:p>
          <a:endParaRPr lang="en-US"/>
        </a:p>
      </dgm:t>
    </dgm:pt>
    <dgm:pt modelId="{E8210861-E7A1-4AF5-8F64-F92841D0512C}">
      <dgm:prSet phldrT="[Text]" custT="1"/>
      <dgm:spPr/>
      <dgm:t>
        <a:bodyPr/>
        <a:lstStyle/>
        <a:p>
          <a:r>
            <a:rPr lang="en-US" sz="1600" dirty="0" smtClean="0"/>
            <a:t>Repeated courses can only count as “earned” credit once</a:t>
          </a:r>
          <a:endParaRPr lang="en-US" sz="1600" dirty="0"/>
        </a:p>
      </dgm:t>
    </dgm:pt>
    <dgm:pt modelId="{F25FB1C1-B67F-434C-8D52-5492B3BFBC47}" type="parTrans" cxnId="{25EE6015-02AB-48DD-B764-156DE594E2C4}">
      <dgm:prSet/>
      <dgm:spPr/>
    </dgm:pt>
    <dgm:pt modelId="{2571680D-FAC2-48D3-8687-B50FA00F4A5E}" type="sibTrans" cxnId="{25EE6015-02AB-48DD-B764-156DE594E2C4}">
      <dgm:prSet/>
      <dgm:spPr/>
    </dgm:pt>
    <dgm:pt modelId="{B667FC87-78FD-4C5B-B0A1-AB0EE16802CF}" type="pres">
      <dgm:prSet presAssocID="{3ACFEA2D-3D16-40D4-B76C-F13D4CB7714F}" presName="linear" presStyleCnt="0">
        <dgm:presLayoutVars>
          <dgm:animLvl val="lvl"/>
          <dgm:resizeHandles val="exact"/>
        </dgm:presLayoutVars>
      </dgm:prSet>
      <dgm:spPr/>
      <dgm:t>
        <a:bodyPr/>
        <a:lstStyle/>
        <a:p>
          <a:endParaRPr lang="en-US"/>
        </a:p>
      </dgm:t>
    </dgm:pt>
    <dgm:pt modelId="{9E6E6BD2-29DA-4D72-A21B-300ED06EF528}" type="pres">
      <dgm:prSet presAssocID="{F8B49F1D-0331-4B6F-A445-44D3AE5D89EC}" presName="parentText" presStyleLbl="node1" presStyleIdx="0" presStyleCnt="3">
        <dgm:presLayoutVars>
          <dgm:chMax val="0"/>
          <dgm:bulletEnabled val="1"/>
        </dgm:presLayoutVars>
      </dgm:prSet>
      <dgm:spPr/>
      <dgm:t>
        <a:bodyPr/>
        <a:lstStyle/>
        <a:p>
          <a:endParaRPr lang="en-US"/>
        </a:p>
      </dgm:t>
    </dgm:pt>
    <dgm:pt modelId="{BC468447-7F74-40AA-9DF7-E7CB4B7D28AF}" type="pres">
      <dgm:prSet presAssocID="{F8B49F1D-0331-4B6F-A445-44D3AE5D89EC}" presName="childText" presStyleLbl="revTx" presStyleIdx="0" presStyleCnt="3">
        <dgm:presLayoutVars>
          <dgm:bulletEnabled val="1"/>
        </dgm:presLayoutVars>
      </dgm:prSet>
      <dgm:spPr/>
      <dgm:t>
        <a:bodyPr/>
        <a:lstStyle/>
        <a:p>
          <a:endParaRPr lang="en-US"/>
        </a:p>
      </dgm:t>
    </dgm:pt>
    <dgm:pt modelId="{4C5CA5AE-0A74-4DAA-B2E9-58ED5C11CE45}" type="pres">
      <dgm:prSet presAssocID="{1E03A01F-7889-410A-88F5-D31FC06E6BFD}" presName="parentText" presStyleLbl="node1" presStyleIdx="1" presStyleCnt="3">
        <dgm:presLayoutVars>
          <dgm:chMax val="0"/>
          <dgm:bulletEnabled val="1"/>
        </dgm:presLayoutVars>
      </dgm:prSet>
      <dgm:spPr/>
      <dgm:t>
        <a:bodyPr/>
        <a:lstStyle/>
        <a:p>
          <a:endParaRPr lang="en-US"/>
        </a:p>
      </dgm:t>
    </dgm:pt>
    <dgm:pt modelId="{E4A94374-C0F8-4738-9521-4B47526BFD4C}" type="pres">
      <dgm:prSet presAssocID="{1E03A01F-7889-410A-88F5-D31FC06E6BFD}" presName="childText" presStyleLbl="revTx" presStyleIdx="1" presStyleCnt="3">
        <dgm:presLayoutVars>
          <dgm:bulletEnabled val="1"/>
        </dgm:presLayoutVars>
      </dgm:prSet>
      <dgm:spPr/>
      <dgm:t>
        <a:bodyPr/>
        <a:lstStyle/>
        <a:p>
          <a:endParaRPr lang="en-US"/>
        </a:p>
      </dgm:t>
    </dgm:pt>
    <dgm:pt modelId="{D8BC60FD-0C49-4396-BD00-D9562502BFE9}" type="pres">
      <dgm:prSet presAssocID="{5765D474-ED35-4024-981A-37C109E10947}" presName="parentText" presStyleLbl="node1" presStyleIdx="2" presStyleCnt="3">
        <dgm:presLayoutVars>
          <dgm:chMax val="0"/>
          <dgm:bulletEnabled val="1"/>
        </dgm:presLayoutVars>
      </dgm:prSet>
      <dgm:spPr/>
      <dgm:t>
        <a:bodyPr/>
        <a:lstStyle/>
        <a:p>
          <a:endParaRPr lang="en-US"/>
        </a:p>
      </dgm:t>
    </dgm:pt>
    <dgm:pt modelId="{478F8DC8-A556-433E-A434-ED3EC5365742}" type="pres">
      <dgm:prSet presAssocID="{5765D474-ED35-4024-981A-37C109E10947}" presName="childText" presStyleLbl="revTx" presStyleIdx="2" presStyleCnt="3">
        <dgm:presLayoutVars>
          <dgm:bulletEnabled val="1"/>
        </dgm:presLayoutVars>
      </dgm:prSet>
      <dgm:spPr/>
      <dgm:t>
        <a:bodyPr/>
        <a:lstStyle/>
        <a:p>
          <a:endParaRPr lang="en-US"/>
        </a:p>
      </dgm:t>
    </dgm:pt>
  </dgm:ptLst>
  <dgm:cxnLst>
    <dgm:cxn modelId="{080189F7-0EFA-4F15-9AB7-4094EBC3F5D8}" type="presOf" srcId="{BE7AB0E2-9EC6-46E8-89DB-382DFD837C2A}" destId="{478F8DC8-A556-433E-A434-ED3EC5365742}" srcOrd="0" destOrd="2" presId="urn:microsoft.com/office/officeart/2005/8/layout/vList2"/>
    <dgm:cxn modelId="{8C12AEF7-EC6D-43C0-94FE-C909C6114674}" srcId="{1E03A01F-7889-410A-88F5-D31FC06E6BFD}" destId="{32B14D5D-B693-4D6E-9B8C-7768B52476A4}" srcOrd="0" destOrd="0" parTransId="{04AAFB57-7515-4169-8F13-F68892203A90}" sibTransId="{A30A7627-E48B-4861-8E30-73F5D0C1DEF9}"/>
    <dgm:cxn modelId="{E5C766B4-D1A2-44D8-B20D-81DFEDC27022}" type="presOf" srcId="{435E1954-4B7E-4224-90ED-73EEC1D02B76}" destId="{BC468447-7F74-40AA-9DF7-E7CB4B7D28AF}" srcOrd="0" destOrd="1" presId="urn:microsoft.com/office/officeart/2005/8/layout/vList2"/>
    <dgm:cxn modelId="{DDB5BBEA-39D4-4621-A4C7-B3511F6EEC6B}" srcId="{F8B49F1D-0331-4B6F-A445-44D3AE5D89EC}" destId="{2EA9B322-0EE7-4496-B401-0B86311A4B36}" srcOrd="0" destOrd="0" parTransId="{111F465D-8796-42E6-A24E-8B142F29318F}" sibTransId="{7F5C7C9C-AF1B-4C77-B4E1-6792D6A2EE26}"/>
    <dgm:cxn modelId="{307C14F6-9416-43BC-8862-FC3E456A1D24}" srcId="{3ACFEA2D-3D16-40D4-B76C-F13D4CB7714F}" destId="{1E03A01F-7889-410A-88F5-D31FC06E6BFD}" srcOrd="1" destOrd="0" parTransId="{FFE20D9F-6A58-429E-9A35-9BD896A91D1C}" sibTransId="{58FA2AD9-C77A-41EE-9D6E-F118B1EB6EF7}"/>
    <dgm:cxn modelId="{D276782B-8250-4B5D-AE0D-95911185433A}" type="presOf" srcId="{2EA9B322-0EE7-4496-B401-0B86311A4B36}" destId="{BC468447-7F74-40AA-9DF7-E7CB4B7D28AF}" srcOrd="0" destOrd="0" presId="urn:microsoft.com/office/officeart/2005/8/layout/vList2"/>
    <dgm:cxn modelId="{1B175732-B00F-420D-8BCC-6C2660BA11D7}" type="presOf" srcId="{E8210861-E7A1-4AF5-8F64-F92841D0512C}" destId="{E4A94374-C0F8-4738-9521-4B47526BFD4C}" srcOrd="0" destOrd="2" presId="urn:microsoft.com/office/officeart/2005/8/layout/vList2"/>
    <dgm:cxn modelId="{AAE739DF-2F7F-41BF-8C0E-41A964AF388B}" type="presOf" srcId="{5765D474-ED35-4024-981A-37C109E10947}" destId="{D8BC60FD-0C49-4396-BD00-D9562502BFE9}" srcOrd="0" destOrd="0" presId="urn:microsoft.com/office/officeart/2005/8/layout/vList2"/>
    <dgm:cxn modelId="{F84C1CFD-2A7D-4F2A-A995-16A718C312C4}" type="presOf" srcId="{F8B49F1D-0331-4B6F-A445-44D3AE5D89EC}" destId="{9E6E6BD2-29DA-4D72-A21B-300ED06EF528}" srcOrd="0" destOrd="0" presId="urn:microsoft.com/office/officeart/2005/8/layout/vList2"/>
    <dgm:cxn modelId="{FBE5979F-BA3C-47D6-96DC-4EF480203ED7}" type="presOf" srcId="{3ACFEA2D-3D16-40D4-B76C-F13D4CB7714F}" destId="{B667FC87-78FD-4C5B-B0A1-AB0EE16802CF}" srcOrd="0" destOrd="0" presId="urn:microsoft.com/office/officeart/2005/8/layout/vList2"/>
    <dgm:cxn modelId="{21E92DF8-DAE7-44D7-8829-91FDB30FFDB6}" srcId="{3ACFEA2D-3D16-40D4-B76C-F13D4CB7714F}" destId="{F8B49F1D-0331-4B6F-A445-44D3AE5D89EC}" srcOrd="0" destOrd="0" parTransId="{5DA8607F-9536-484B-BB93-0DF585CC1705}" sibTransId="{8656F5A2-51EE-4113-A239-7F805A6B2C63}"/>
    <dgm:cxn modelId="{90F4FB1C-0768-4F31-811A-9FC6E7EA0C38}" srcId="{5765D474-ED35-4024-981A-37C109E10947}" destId="{DD80A09E-D0F2-4F36-9466-6EA9587DF2F9}" srcOrd="2" destOrd="0" parTransId="{A3C7299F-0A4D-417A-A4B6-3788275A2C62}" sibTransId="{3D7106CB-FD68-4B85-A9C2-6A0291CB3903}"/>
    <dgm:cxn modelId="{A2ACBEAA-C07C-403A-8C82-B9BD4AD2A354}" type="presOf" srcId="{1E03A01F-7889-410A-88F5-D31FC06E6BFD}" destId="{4C5CA5AE-0A74-4DAA-B2E9-58ED5C11CE45}" srcOrd="0" destOrd="0" presId="urn:microsoft.com/office/officeart/2005/8/layout/vList2"/>
    <dgm:cxn modelId="{49E26B3A-87D0-4333-BA23-6F3D07DD683D}" type="presOf" srcId="{30EBADFA-6724-4FD8-9AC6-A7E9E227EA63}" destId="{478F8DC8-A556-433E-A434-ED3EC5365742}" srcOrd="0" destOrd="1" presId="urn:microsoft.com/office/officeart/2005/8/layout/vList2"/>
    <dgm:cxn modelId="{AFBD3718-B925-4156-98C1-E02BE1635E79}" srcId="{DD80A09E-D0F2-4F36-9466-6EA9587DF2F9}" destId="{5F9E2794-DC2F-4BB7-BF84-F4E7E829DBF2}" srcOrd="1" destOrd="0" parTransId="{FFE3F797-3074-4C5F-A67D-BD29D7798EBB}" sibTransId="{F1255626-76BA-4E4D-9B07-0E1EBA009FD7}"/>
    <dgm:cxn modelId="{01BBA56A-06D2-4226-9029-C3B6464FB5A0}" type="presOf" srcId="{EA488844-44BB-44E4-A90C-79849BDAAF09}" destId="{BC468447-7F74-40AA-9DF7-E7CB4B7D28AF}" srcOrd="0" destOrd="2" presId="urn:microsoft.com/office/officeart/2005/8/layout/vList2"/>
    <dgm:cxn modelId="{609673CD-C42E-4F6E-93C4-33B87FCA0A0C}" srcId="{F8B49F1D-0331-4B6F-A445-44D3AE5D89EC}" destId="{A614563D-2FA6-47D2-A0F0-107AA9818A6B}" srcOrd="3" destOrd="0" parTransId="{4A87BABE-6E9D-4E8D-88FB-F2C933D30CEA}" sibTransId="{BF2F7E11-145F-421B-A42D-C3BC525A9AB5}"/>
    <dgm:cxn modelId="{36E335EC-6CD1-4759-BFC9-87251517EB43}" srcId="{5765D474-ED35-4024-981A-37C109E10947}" destId="{1CF4AF5E-321E-477A-8556-EEBAEC4B668D}" srcOrd="0" destOrd="0" parTransId="{92C6D846-30D6-4EF1-87E2-8EF2CBB50B12}" sibTransId="{BF102843-6290-4C5E-ADB3-B0625DEE130D}"/>
    <dgm:cxn modelId="{1F225E19-64C8-44F5-A36B-9E65E46164A3}" srcId="{5765D474-ED35-4024-981A-37C109E10947}" destId="{BE7AB0E2-9EC6-46E8-89DB-382DFD837C2A}" srcOrd="1" destOrd="0" parTransId="{7BD8644F-D12D-4B2E-A309-21887A65F674}" sibTransId="{0B3F405E-560B-466F-B8BD-34429FEBEEBB}"/>
    <dgm:cxn modelId="{403BDFB2-3632-4DBD-969E-920F6D694068}" type="presOf" srcId="{A614563D-2FA6-47D2-A0F0-107AA9818A6B}" destId="{BC468447-7F74-40AA-9DF7-E7CB4B7D28AF}" srcOrd="0" destOrd="3" presId="urn:microsoft.com/office/officeart/2005/8/layout/vList2"/>
    <dgm:cxn modelId="{42319F41-05FA-44F8-8918-6CF412726FA3}" type="presOf" srcId="{DD80A09E-D0F2-4F36-9466-6EA9587DF2F9}" destId="{478F8DC8-A556-433E-A434-ED3EC5365742}" srcOrd="0" destOrd="3" presId="urn:microsoft.com/office/officeart/2005/8/layout/vList2"/>
    <dgm:cxn modelId="{21AD0193-7691-4D03-B082-5DADF2B66B67}" srcId="{1E03A01F-7889-410A-88F5-D31FC06E6BFD}" destId="{7871D6E7-5C6F-4B68-BFE9-07AA02D7F401}" srcOrd="1" destOrd="0" parTransId="{66015A83-2A93-443D-8F00-13273CB4054B}" sibTransId="{2C1D55ED-F508-4405-88C8-0D2F7BD19485}"/>
    <dgm:cxn modelId="{4D97227D-2002-4C11-B39B-F56ADB3B973F}" type="presOf" srcId="{32B14D5D-B693-4D6E-9B8C-7768B52476A4}" destId="{E4A94374-C0F8-4738-9521-4B47526BFD4C}" srcOrd="0" destOrd="0" presId="urn:microsoft.com/office/officeart/2005/8/layout/vList2"/>
    <dgm:cxn modelId="{564FB9DB-AF77-44F8-9034-708D9340BA58}" type="presOf" srcId="{5F9E2794-DC2F-4BB7-BF84-F4E7E829DBF2}" destId="{478F8DC8-A556-433E-A434-ED3EC5365742}" srcOrd="0" destOrd="5" presId="urn:microsoft.com/office/officeart/2005/8/layout/vList2"/>
    <dgm:cxn modelId="{A745AA20-BE26-42BB-8757-3367B2004C8F}" type="presOf" srcId="{AFFCF61B-AE1C-4159-A9C3-A97F775E5810}" destId="{478F8DC8-A556-433E-A434-ED3EC5365742}" srcOrd="0" destOrd="4" presId="urn:microsoft.com/office/officeart/2005/8/layout/vList2"/>
    <dgm:cxn modelId="{538A731D-A054-48CE-8E46-4CD367385A42}" srcId="{F8B49F1D-0331-4B6F-A445-44D3AE5D89EC}" destId="{435E1954-4B7E-4224-90ED-73EEC1D02B76}" srcOrd="1" destOrd="0" parTransId="{1B756368-A06D-4B7A-81D1-2195D40DA22F}" sibTransId="{A5F4352D-C065-4647-B46D-D3E3E69F33B6}"/>
    <dgm:cxn modelId="{25EE6015-02AB-48DD-B764-156DE594E2C4}" srcId="{1E03A01F-7889-410A-88F5-D31FC06E6BFD}" destId="{E8210861-E7A1-4AF5-8F64-F92841D0512C}" srcOrd="2" destOrd="0" parTransId="{F25FB1C1-B67F-434C-8D52-5492B3BFBC47}" sibTransId="{2571680D-FAC2-48D3-8687-B50FA00F4A5E}"/>
    <dgm:cxn modelId="{11D07B78-3F15-4B9C-8692-87722EF9CFA5}" srcId="{1CF4AF5E-321E-477A-8556-EEBAEC4B668D}" destId="{30EBADFA-6724-4FD8-9AC6-A7E9E227EA63}" srcOrd="0" destOrd="0" parTransId="{526217A3-FC51-48D7-B0AA-A616D6300EAC}" sibTransId="{4504D0B1-0B53-417A-A5BE-2B62C29C6DA5}"/>
    <dgm:cxn modelId="{3CC6CA60-3AEC-4291-ADF6-347E96884D9A}" srcId="{F8B49F1D-0331-4B6F-A445-44D3AE5D89EC}" destId="{EA488844-44BB-44E4-A90C-79849BDAAF09}" srcOrd="2" destOrd="0" parTransId="{9533CA77-8B65-4C95-A5C9-9D391EC1AC54}" sibTransId="{6BADB0EB-87B0-4E5D-8EA7-BB01C7C8F2AB}"/>
    <dgm:cxn modelId="{A71D0E6C-5CCA-427F-B512-7C100C5D9D83}" srcId="{3ACFEA2D-3D16-40D4-B76C-F13D4CB7714F}" destId="{5765D474-ED35-4024-981A-37C109E10947}" srcOrd="2" destOrd="0" parTransId="{2437E7FF-F298-4B52-A252-D31D08A7B7DE}" sibTransId="{A6797B59-F138-4A80-B258-B2750F78AC95}"/>
    <dgm:cxn modelId="{37F860AC-27C1-44F4-8259-FE1308EF5E26}" type="presOf" srcId="{7871D6E7-5C6F-4B68-BFE9-07AA02D7F401}" destId="{E4A94374-C0F8-4738-9521-4B47526BFD4C}" srcOrd="0" destOrd="1" presId="urn:microsoft.com/office/officeart/2005/8/layout/vList2"/>
    <dgm:cxn modelId="{727F9042-DE84-47F7-A52B-90F08F5B9515}" srcId="{DD80A09E-D0F2-4F36-9466-6EA9587DF2F9}" destId="{AFFCF61B-AE1C-4159-A9C3-A97F775E5810}" srcOrd="0" destOrd="0" parTransId="{77FEBB44-7E99-4BF7-91AB-6DEBA1AE130A}" sibTransId="{F89D2C08-2428-447F-814A-189A36C8031B}"/>
    <dgm:cxn modelId="{79E40FA4-FABB-4395-B3F2-4D541D10CB23}" type="presOf" srcId="{1CF4AF5E-321E-477A-8556-EEBAEC4B668D}" destId="{478F8DC8-A556-433E-A434-ED3EC5365742}" srcOrd="0" destOrd="0" presId="urn:microsoft.com/office/officeart/2005/8/layout/vList2"/>
    <dgm:cxn modelId="{6C914B5E-2B55-48C4-802A-6162B4042DE2}" type="presParOf" srcId="{B667FC87-78FD-4C5B-B0A1-AB0EE16802CF}" destId="{9E6E6BD2-29DA-4D72-A21B-300ED06EF528}" srcOrd="0" destOrd="0" presId="urn:microsoft.com/office/officeart/2005/8/layout/vList2"/>
    <dgm:cxn modelId="{D162FDF0-68D2-43CF-A383-C98AFBF81577}" type="presParOf" srcId="{B667FC87-78FD-4C5B-B0A1-AB0EE16802CF}" destId="{BC468447-7F74-40AA-9DF7-E7CB4B7D28AF}" srcOrd="1" destOrd="0" presId="urn:microsoft.com/office/officeart/2005/8/layout/vList2"/>
    <dgm:cxn modelId="{9E8A8218-30B2-4528-8A14-5618DE544ACD}" type="presParOf" srcId="{B667FC87-78FD-4C5B-B0A1-AB0EE16802CF}" destId="{4C5CA5AE-0A74-4DAA-B2E9-58ED5C11CE45}" srcOrd="2" destOrd="0" presId="urn:microsoft.com/office/officeart/2005/8/layout/vList2"/>
    <dgm:cxn modelId="{FE61E959-2BEF-4DB6-A8E8-3D4735A1FB89}" type="presParOf" srcId="{B667FC87-78FD-4C5B-B0A1-AB0EE16802CF}" destId="{E4A94374-C0F8-4738-9521-4B47526BFD4C}" srcOrd="3" destOrd="0" presId="urn:microsoft.com/office/officeart/2005/8/layout/vList2"/>
    <dgm:cxn modelId="{84A65F5F-12D3-41E5-ABCB-9353D9A67F14}" type="presParOf" srcId="{B667FC87-78FD-4C5B-B0A1-AB0EE16802CF}" destId="{D8BC60FD-0C49-4396-BD00-D9562502BFE9}" srcOrd="4" destOrd="0" presId="urn:microsoft.com/office/officeart/2005/8/layout/vList2"/>
    <dgm:cxn modelId="{A39AD1F0-53FD-43F8-9CD5-8C77A4B485C3}" type="presParOf" srcId="{B667FC87-78FD-4C5B-B0A1-AB0EE16802CF}" destId="{478F8DC8-A556-433E-A434-ED3EC5365742}"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4AE7EEB-6EEC-49BE-8194-3C4016E62643}" type="doc">
      <dgm:prSet loTypeId="urn:microsoft.com/office/officeart/2005/8/layout/process3" loCatId="process" qsTypeId="urn:microsoft.com/office/officeart/2005/8/quickstyle/3d1" qsCatId="3D" csTypeId="urn:microsoft.com/office/officeart/2005/8/colors/accent1_2" csCatId="accent1" phldr="1"/>
      <dgm:spPr/>
      <dgm:t>
        <a:bodyPr/>
        <a:lstStyle/>
        <a:p>
          <a:endParaRPr lang="en-US"/>
        </a:p>
      </dgm:t>
    </dgm:pt>
    <dgm:pt modelId="{58966390-73A3-45B0-B9AF-ABFF66E433F1}">
      <dgm:prSet phldrT="[Text]"/>
      <dgm:spPr/>
      <dgm:t>
        <a:bodyPr/>
        <a:lstStyle/>
        <a:p>
          <a:r>
            <a:rPr lang="en-US" b="1" dirty="0" smtClean="0"/>
            <a:t>Applies only to all Students pursuing a Bachelor’s Degree</a:t>
          </a:r>
          <a:endParaRPr lang="en-US" b="1" dirty="0"/>
        </a:p>
      </dgm:t>
    </dgm:pt>
    <dgm:pt modelId="{5CCAC8B7-ED06-4582-8DFB-40390A68B509}" type="parTrans" cxnId="{4B74B30E-FC81-462D-A8B5-13AF21CBDDF9}">
      <dgm:prSet/>
      <dgm:spPr/>
      <dgm:t>
        <a:bodyPr/>
        <a:lstStyle/>
        <a:p>
          <a:endParaRPr lang="en-US"/>
        </a:p>
      </dgm:t>
    </dgm:pt>
    <dgm:pt modelId="{E151C591-D56A-436E-8A34-75D103E0C1AD}" type="sibTrans" cxnId="{4B74B30E-FC81-462D-A8B5-13AF21CBDDF9}">
      <dgm:prSet/>
      <dgm:spPr/>
      <dgm:t>
        <a:bodyPr/>
        <a:lstStyle/>
        <a:p>
          <a:endParaRPr lang="en-US"/>
        </a:p>
      </dgm:t>
    </dgm:pt>
    <dgm:pt modelId="{32A41A37-63A1-4AB6-BF16-965C9A21CB5E}">
      <dgm:prSet/>
      <dgm:spPr/>
      <dgm:t>
        <a:bodyPr/>
        <a:lstStyle/>
        <a:p>
          <a:r>
            <a:rPr lang="en-US" dirty="0" smtClean="0"/>
            <a:t>Students who mathematically cannot receive their degree before the maximum time have to submit a petition or be funded for the remaining hours under 150% max. </a:t>
          </a:r>
        </a:p>
      </dgm:t>
    </dgm:pt>
    <dgm:pt modelId="{91A27CB9-5C7A-4F60-80B7-B5F241BAD226}" type="parTrans" cxnId="{7F92F341-7C2B-440B-861A-7085B55CFC71}">
      <dgm:prSet/>
      <dgm:spPr/>
      <dgm:t>
        <a:bodyPr/>
        <a:lstStyle/>
        <a:p>
          <a:endParaRPr lang="en-US"/>
        </a:p>
      </dgm:t>
    </dgm:pt>
    <dgm:pt modelId="{8E84B1E8-084C-4686-A750-D3A169FA2D74}" type="sibTrans" cxnId="{7F92F341-7C2B-440B-861A-7085B55CFC71}">
      <dgm:prSet/>
      <dgm:spPr/>
      <dgm:t>
        <a:bodyPr/>
        <a:lstStyle/>
        <a:p>
          <a:endParaRPr lang="en-US"/>
        </a:p>
      </dgm:t>
    </dgm:pt>
    <dgm:pt modelId="{39D400D4-DA39-49CC-98A8-D0B1B5287707}">
      <dgm:prSet/>
      <dgm:spPr/>
      <dgm:t>
        <a:bodyPr/>
        <a:lstStyle/>
        <a:p>
          <a:r>
            <a:rPr lang="en-US" dirty="0" smtClean="0"/>
            <a:t>If we know that the student cannot graduate by the 150% max, the student has to petition.</a:t>
          </a:r>
        </a:p>
      </dgm:t>
    </dgm:pt>
    <dgm:pt modelId="{C5C4F877-6FD3-4177-BE1F-822B1EFE00D2}" type="parTrans" cxnId="{F8BAD262-1575-49D6-8F6F-D77E3F500DC5}">
      <dgm:prSet/>
      <dgm:spPr/>
      <dgm:t>
        <a:bodyPr/>
        <a:lstStyle/>
        <a:p>
          <a:endParaRPr lang="en-US"/>
        </a:p>
      </dgm:t>
    </dgm:pt>
    <dgm:pt modelId="{131C3977-16F5-481D-9A12-44B5CC3A2036}" type="sibTrans" cxnId="{F8BAD262-1575-49D6-8F6F-D77E3F500DC5}">
      <dgm:prSet/>
      <dgm:spPr/>
      <dgm:t>
        <a:bodyPr/>
        <a:lstStyle/>
        <a:p>
          <a:endParaRPr lang="en-US"/>
        </a:p>
      </dgm:t>
    </dgm:pt>
    <dgm:pt modelId="{39218327-1181-4195-8352-8B2722142036}" type="pres">
      <dgm:prSet presAssocID="{F4AE7EEB-6EEC-49BE-8194-3C4016E62643}" presName="linearFlow" presStyleCnt="0">
        <dgm:presLayoutVars>
          <dgm:dir/>
          <dgm:animLvl val="lvl"/>
          <dgm:resizeHandles val="exact"/>
        </dgm:presLayoutVars>
      </dgm:prSet>
      <dgm:spPr/>
      <dgm:t>
        <a:bodyPr/>
        <a:lstStyle/>
        <a:p>
          <a:endParaRPr lang="en-US"/>
        </a:p>
      </dgm:t>
    </dgm:pt>
    <dgm:pt modelId="{0B126EAA-BB84-4771-AC79-F8212C5D566F}" type="pres">
      <dgm:prSet presAssocID="{58966390-73A3-45B0-B9AF-ABFF66E433F1}" presName="composite" presStyleCnt="0"/>
      <dgm:spPr/>
    </dgm:pt>
    <dgm:pt modelId="{11C6632B-BB60-4AF8-976D-057B2729782E}" type="pres">
      <dgm:prSet presAssocID="{58966390-73A3-45B0-B9AF-ABFF66E433F1}" presName="parTx" presStyleLbl="node1" presStyleIdx="0" presStyleCnt="1">
        <dgm:presLayoutVars>
          <dgm:chMax val="0"/>
          <dgm:chPref val="0"/>
          <dgm:bulletEnabled val="1"/>
        </dgm:presLayoutVars>
      </dgm:prSet>
      <dgm:spPr/>
      <dgm:t>
        <a:bodyPr/>
        <a:lstStyle/>
        <a:p>
          <a:endParaRPr lang="en-US"/>
        </a:p>
      </dgm:t>
    </dgm:pt>
    <dgm:pt modelId="{A820B309-262B-493C-8D74-3C02BE7934FF}" type="pres">
      <dgm:prSet presAssocID="{58966390-73A3-45B0-B9AF-ABFF66E433F1}" presName="parSh" presStyleLbl="node1" presStyleIdx="0" presStyleCnt="1" custScaleX="131669" custScaleY="74537" custLinFactNeighborX="-1290" custLinFactNeighborY="-9165"/>
      <dgm:spPr/>
      <dgm:t>
        <a:bodyPr/>
        <a:lstStyle/>
        <a:p>
          <a:endParaRPr lang="en-US"/>
        </a:p>
      </dgm:t>
    </dgm:pt>
    <dgm:pt modelId="{76C3DDD5-7927-488D-8AD6-BA9932D0DE46}" type="pres">
      <dgm:prSet presAssocID="{58966390-73A3-45B0-B9AF-ABFF66E433F1}" presName="desTx" presStyleLbl="fgAcc1" presStyleIdx="0" presStyleCnt="1" custScaleY="67638" custLinFactNeighborY="-19906">
        <dgm:presLayoutVars>
          <dgm:bulletEnabled val="1"/>
        </dgm:presLayoutVars>
      </dgm:prSet>
      <dgm:spPr/>
      <dgm:t>
        <a:bodyPr/>
        <a:lstStyle/>
        <a:p>
          <a:endParaRPr lang="en-US"/>
        </a:p>
      </dgm:t>
    </dgm:pt>
  </dgm:ptLst>
  <dgm:cxnLst>
    <dgm:cxn modelId="{C11513FC-4819-4047-B9FE-B183F743547C}" type="presOf" srcId="{58966390-73A3-45B0-B9AF-ABFF66E433F1}" destId="{A820B309-262B-493C-8D74-3C02BE7934FF}" srcOrd="1" destOrd="0" presId="urn:microsoft.com/office/officeart/2005/8/layout/process3"/>
    <dgm:cxn modelId="{4B74B30E-FC81-462D-A8B5-13AF21CBDDF9}" srcId="{F4AE7EEB-6EEC-49BE-8194-3C4016E62643}" destId="{58966390-73A3-45B0-B9AF-ABFF66E433F1}" srcOrd="0" destOrd="0" parTransId="{5CCAC8B7-ED06-4582-8DFB-40390A68B509}" sibTransId="{E151C591-D56A-436E-8A34-75D103E0C1AD}"/>
    <dgm:cxn modelId="{936B5263-E1F4-451F-B0D1-CCF4EE5D951B}" type="presOf" srcId="{58966390-73A3-45B0-B9AF-ABFF66E433F1}" destId="{11C6632B-BB60-4AF8-976D-057B2729782E}" srcOrd="0" destOrd="0" presId="urn:microsoft.com/office/officeart/2005/8/layout/process3"/>
    <dgm:cxn modelId="{37ECE035-13B9-4A3C-BC52-78202E9D81A4}" type="presOf" srcId="{32A41A37-63A1-4AB6-BF16-965C9A21CB5E}" destId="{76C3DDD5-7927-488D-8AD6-BA9932D0DE46}" srcOrd="0" destOrd="0" presId="urn:microsoft.com/office/officeart/2005/8/layout/process3"/>
    <dgm:cxn modelId="{F8BAD262-1575-49D6-8F6F-D77E3F500DC5}" srcId="{58966390-73A3-45B0-B9AF-ABFF66E433F1}" destId="{39D400D4-DA39-49CC-98A8-D0B1B5287707}" srcOrd="1" destOrd="0" parTransId="{C5C4F877-6FD3-4177-BE1F-822B1EFE00D2}" sibTransId="{131C3977-16F5-481D-9A12-44B5CC3A2036}"/>
    <dgm:cxn modelId="{7A770C7B-669D-48FF-9069-C7E6D7C3A89B}" type="presOf" srcId="{39D400D4-DA39-49CC-98A8-D0B1B5287707}" destId="{76C3DDD5-7927-488D-8AD6-BA9932D0DE46}" srcOrd="0" destOrd="1" presId="urn:microsoft.com/office/officeart/2005/8/layout/process3"/>
    <dgm:cxn modelId="{7F92F341-7C2B-440B-861A-7085B55CFC71}" srcId="{58966390-73A3-45B0-B9AF-ABFF66E433F1}" destId="{32A41A37-63A1-4AB6-BF16-965C9A21CB5E}" srcOrd="0" destOrd="0" parTransId="{91A27CB9-5C7A-4F60-80B7-B5F241BAD226}" sibTransId="{8E84B1E8-084C-4686-A750-D3A169FA2D74}"/>
    <dgm:cxn modelId="{1477B9C5-C09F-4502-9A3A-F766E5E35ABC}" type="presOf" srcId="{F4AE7EEB-6EEC-49BE-8194-3C4016E62643}" destId="{39218327-1181-4195-8352-8B2722142036}" srcOrd="0" destOrd="0" presId="urn:microsoft.com/office/officeart/2005/8/layout/process3"/>
    <dgm:cxn modelId="{57FA36C1-48CA-4451-9250-823F3BAA467B}" type="presParOf" srcId="{39218327-1181-4195-8352-8B2722142036}" destId="{0B126EAA-BB84-4771-AC79-F8212C5D566F}" srcOrd="0" destOrd="0" presId="urn:microsoft.com/office/officeart/2005/8/layout/process3"/>
    <dgm:cxn modelId="{C9CB8E47-7D63-4F41-8022-7C3B6B22E99B}" type="presParOf" srcId="{0B126EAA-BB84-4771-AC79-F8212C5D566F}" destId="{11C6632B-BB60-4AF8-976D-057B2729782E}" srcOrd="0" destOrd="0" presId="urn:microsoft.com/office/officeart/2005/8/layout/process3"/>
    <dgm:cxn modelId="{C011D9D7-FC33-4B78-AC21-DD1855522D77}" type="presParOf" srcId="{0B126EAA-BB84-4771-AC79-F8212C5D566F}" destId="{A820B309-262B-493C-8D74-3C02BE7934FF}" srcOrd="1" destOrd="0" presId="urn:microsoft.com/office/officeart/2005/8/layout/process3"/>
    <dgm:cxn modelId="{98AEF798-C3D7-4EEF-A5C8-93F4E9904919}" type="presParOf" srcId="{0B126EAA-BB84-4771-AC79-F8212C5D566F}" destId="{76C3DDD5-7927-488D-8AD6-BA9932D0DE46}"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E006555-FDF1-418D-802F-564B5F9BCF5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454490DF-7239-421C-ABB4-574E4AB795A1}">
      <dgm:prSet phldrT="[Text]" custT="1"/>
      <dgm:spPr/>
      <dgm:t>
        <a:bodyPr/>
        <a:lstStyle/>
        <a:p>
          <a:pPr algn="l"/>
          <a:r>
            <a:rPr lang="en-US" sz="1600" dirty="0" smtClean="0"/>
            <a:t>For students who are making academic progress in all three areas: GPA, %, and Max Time Frame </a:t>
          </a:r>
          <a:endParaRPr lang="en-US" sz="1600" dirty="0"/>
        </a:p>
      </dgm:t>
    </dgm:pt>
    <dgm:pt modelId="{6FDDEF47-26BA-4375-83F1-F2D354DE26FE}" type="parTrans" cxnId="{7426F59B-B323-4513-9392-6DF1C4AD58C0}">
      <dgm:prSet/>
      <dgm:spPr/>
      <dgm:t>
        <a:bodyPr/>
        <a:lstStyle/>
        <a:p>
          <a:endParaRPr lang="en-US"/>
        </a:p>
      </dgm:t>
    </dgm:pt>
    <dgm:pt modelId="{7AE6DA1C-E163-4678-A8CC-1B142E7EAE64}" type="sibTrans" cxnId="{7426F59B-B323-4513-9392-6DF1C4AD58C0}">
      <dgm:prSet/>
      <dgm:spPr/>
      <dgm:t>
        <a:bodyPr/>
        <a:lstStyle/>
        <a:p>
          <a:endParaRPr lang="en-US"/>
        </a:p>
      </dgm:t>
    </dgm:pt>
    <dgm:pt modelId="{1C41073B-666D-4510-ADDA-0FDC621E5FBB}">
      <dgm:prSet phldrT="[Text]"/>
      <dgm:spPr/>
      <dgm:t>
        <a:bodyPr/>
        <a:lstStyle/>
        <a:p>
          <a:r>
            <a:rPr lang="en-US" b="1" dirty="0" smtClean="0"/>
            <a:t>NOPROG (RNOPRO)</a:t>
          </a:r>
          <a:endParaRPr lang="en-US" b="1" dirty="0"/>
        </a:p>
      </dgm:t>
    </dgm:pt>
    <dgm:pt modelId="{DC6DBA20-505B-4BCB-99B6-0EBD4AB5145D}" type="parTrans" cxnId="{EF36E8A0-EA78-4BE2-B0D5-A7B14D363C99}">
      <dgm:prSet/>
      <dgm:spPr/>
      <dgm:t>
        <a:bodyPr/>
        <a:lstStyle/>
        <a:p>
          <a:endParaRPr lang="en-US"/>
        </a:p>
      </dgm:t>
    </dgm:pt>
    <dgm:pt modelId="{D63456B0-F2FF-4D24-A8B9-15EAC1CC44A7}" type="sibTrans" cxnId="{EF36E8A0-EA78-4BE2-B0D5-A7B14D363C99}">
      <dgm:prSet/>
      <dgm:spPr/>
      <dgm:t>
        <a:bodyPr/>
        <a:lstStyle/>
        <a:p>
          <a:endParaRPr lang="en-US"/>
        </a:p>
      </dgm:t>
    </dgm:pt>
    <dgm:pt modelId="{B51EF070-B83C-4DAA-B6FF-D0442782F347}">
      <dgm:prSet phldrT="[Text]" custT="1"/>
      <dgm:spPr/>
      <dgm:t>
        <a:bodyPr/>
        <a:lstStyle/>
        <a:p>
          <a:r>
            <a:rPr lang="en-US" sz="1600" dirty="0" smtClean="0"/>
            <a:t>For students failing to make progress in one or more area</a:t>
          </a:r>
          <a:endParaRPr lang="en-US" sz="1600" dirty="0"/>
        </a:p>
      </dgm:t>
    </dgm:pt>
    <dgm:pt modelId="{0889C4E9-6D9D-4726-921A-054083683112}" type="parTrans" cxnId="{9C50DEE5-307F-4B32-B6C6-B8DD58F60BC6}">
      <dgm:prSet/>
      <dgm:spPr/>
      <dgm:t>
        <a:bodyPr/>
        <a:lstStyle/>
        <a:p>
          <a:endParaRPr lang="en-US"/>
        </a:p>
      </dgm:t>
    </dgm:pt>
    <dgm:pt modelId="{ED5C16B8-72EA-4011-9E5A-5DD3CF9D8D55}" type="sibTrans" cxnId="{9C50DEE5-307F-4B32-B6C6-B8DD58F60BC6}">
      <dgm:prSet/>
      <dgm:spPr/>
      <dgm:t>
        <a:bodyPr/>
        <a:lstStyle/>
        <a:p>
          <a:endParaRPr lang="en-US"/>
        </a:p>
      </dgm:t>
    </dgm:pt>
    <dgm:pt modelId="{A271B30C-9D98-4BAE-BA51-009BDE74FDBB}">
      <dgm:prSet phldrT="[Text]"/>
      <dgm:spPr/>
      <dgm:t>
        <a:bodyPr/>
        <a:lstStyle/>
        <a:p>
          <a:r>
            <a:rPr lang="en-US" b="1" dirty="0" smtClean="0"/>
            <a:t>UND12 (RUND12)</a:t>
          </a:r>
          <a:endParaRPr lang="en-US" b="1" dirty="0"/>
        </a:p>
      </dgm:t>
    </dgm:pt>
    <dgm:pt modelId="{00561943-1878-4EC7-8BE0-B0EB8EA5B139}" type="parTrans" cxnId="{C9FEE0A6-1F28-4985-BB28-1B6BF630828E}">
      <dgm:prSet/>
      <dgm:spPr/>
      <dgm:t>
        <a:bodyPr/>
        <a:lstStyle/>
        <a:p>
          <a:endParaRPr lang="en-US"/>
        </a:p>
      </dgm:t>
    </dgm:pt>
    <dgm:pt modelId="{87FF32FD-7ED8-47B7-AD11-6F03F374C061}" type="sibTrans" cxnId="{C9FEE0A6-1F28-4985-BB28-1B6BF630828E}">
      <dgm:prSet/>
      <dgm:spPr/>
      <dgm:t>
        <a:bodyPr/>
        <a:lstStyle/>
        <a:p>
          <a:endParaRPr lang="en-US"/>
        </a:p>
      </dgm:t>
    </dgm:pt>
    <dgm:pt modelId="{111B5528-79C4-4547-933E-C11800234A6C}">
      <dgm:prSet phldrT="[Text]" custT="1"/>
      <dgm:spPr/>
      <dgm:t>
        <a:bodyPr/>
        <a:lstStyle/>
        <a:p>
          <a:r>
            <a:rPr lang="en-US" sz="1600" dirty="0" smtClean="0"/>
            <a:t>For students who are within 12 hours of maximum time frame (requires a petition)</a:t>
          </a:r>
          <a:endParaRPr lang="en-US" sz="1600" dirty="0"/>
        </a:p>
      </dgm:t>
    </dgm:pt>
    <dgm:pt modelId="{E0DF7C9A-4EA1-4739-917E-50A1F2E66EC7}" type="parTrans" cxnId="{37CA11EC-9DDE-4C89-A51A-F8DD358E9AD7}">
      <dgm:prSet/>
      <dgm:spPr/>
      <dgm:t>
        <a:bodyPr/>
        <a:lstStyle/>
        <a:p>
          <a:endParaRPr lang="en-US"/>
        </a:p>
      </dgm:t>
    </dgm:pt>
    <dgm:pt modelId="{2DC69A20-A4C9-48A2-8346-A5789E494095}" type="sibTrans" cxnId="{37CA11EC-9DDE-4C89-A51A-F8DD358E9AD7}">
      <dgm:prSet/>
      <dgm:spPr/>
      <dgm:t>
        <a:bodyPr/>
        <a:lstStyle/>
        <a:p>
          <a:endParaRPr lang="en-US"/>
        </a:p>
      </dgm:t>
    </dgm:pt>
    <dgm:pt modelId="{01804886-476F-4242-9ABA-C39B6FC5CC61}">
      <dgm:prSet phldrT="[Text]"/>
      <dgm:spPr/>
      <dgm:t>
        <a:bodyPr/>
        <a:lstStyle/>
        <a:p>
          <a:r>
            <a:rPr lang="en-US" b="1" dirty="0" smtClean="0"/>
            <a:t>GOOD</a:t>
          </a:r>
          <a:endParaRPr lang="en-US" b="1" dirty="0"/>
        </a:p>
      </dgm:t>
    </dgm:pt>
    <dgm:pt modelId="{60534C42-F218-4E3B-918D-BE03460C5654}" type="sibTrans" cxnId="{C6D16A2D-82CB-44C0-A958-2D9FA431061F}">
      <dgm:prSet/>
      <dgm:spPr/>
      <dgm:t>
        <a:bodyPr/>
        <a:lstStyle/>
        <a:p>
          <a:endParaRPr lang="en-US"/>
        </a:p>
      </dgm:t>
    </dgm:pt>
    <dgm:pt modelId="{8E083A3F-DE17-489E-A551-3DCDBAD244E3}" type="parTrans" cxnId="{C6D16A2D-82CB-44C0-A958-2D9FA431061F}">
      <dgm:prSet/>
      <dgm:spPr/>
      <dgm:t>
        <a:bodyPr/>
        <a:lstStyle/>
        <a:p>
          <a:endParaRPr lang="en-US"/>
        </a:p>
      </dgm:t>
    </dgm:pt>
    <dgm:pt modelId="{17C7A813-A623-4444-88E3-AD2542A4165B}">
      <dgm:prSet phldrT="[Text]" custT="1"/>
      <dgm:spPr/>
      <dgm:t>
        <a:bodyPr/>
        <a:lstStyle/>
        <a:p>
          <a:pPr algn="ctr"/>
          <a:r>
            <a:rPr lang="en-US" sz="2500" b="1" dirty="0" smtClean="0"/>
            <a:t>CLOSE (RCLOSE)</a:t>
          </a:r>
          <a:endParaRPr lang="en-US" sz="2500" dirty="0"/>
        </a:p>
      </dgm:t>
    </dgm:pt>
    <dgm:pt modelId="{F4EE7FCB-1153-4EDF-9EA6-2D1FD0ED2784}" type="parTrans" cxnId="{C189C74C-3D5F-4DB6-BFB7-DB6094CEFBD3}">
      <dgm:prSet/>
      <dgm:spPr/>
      <dgm:t>
        <a:bodyPr/>
        <a:lstStyle/>
        <a:p>
          <a:endParaRPr lang="en-US"/>
        </a:p>
      </dgm:t>
    </dgm:pt>
    <dgm:pt modelId="{48DDAB03-BACE-48F1-B7E1-54392191E5F8}" type="sibTrans" cxnId="{C189C74C-3D5F-4DB6-BFB7-DB6094CEFBD3}">
      <dgm:prSet/>
      <dgm:spPr/>
      <dgm:t>
        <a:bodyPr/>
        <a:lstStyle/>
        <a:p>
          <a:endParaRPr lang="en-US"/>
        </a:p>
      </dgm:t>
    </dgm:pt>
    <dgm:pt modelId="{3D8B83CD-74A6-416C-9FC1-B6C34045A043}">
      <dgm:prSet phldrT="[Text]" custT="1"/>
      <dgm:spPr/>
      <dgm:t>
        <a:bodyPr/>
        <a:lstStyle/>
        <a:p>
          <a:r>
            <a:rPr lang="en-US" sz="1600" dirty="0" smtClean="0"/>
            <a:t>For students who are within 125% of Max</a:t>
          </a:r>
          <a:endParaRPr lang="en-US" sz="1600" dirty="0"/>
        </a:p>
      </dgm:t>
    </dgm:pt>
    <dgm:pt modelId="{F9E1B931-22AE-431C-8D59-CD4B60A4CEF9}" type="parTrans" cxnId="{0B44048B-94E5-41B6-A77E-68666549F92F}">
      <dgm:prSet/>
      <dgm:spPr/>
      <dgm:t>
        <a:bodyPr/>
        <a:lstStyle/>
        <a:p>
          <a:endParaRPr lang="en-US"/>
        </a:p>
      </dgm:t>
    </dgm:pt>
    <dgm:pt modelId="{CF81E2DF-2352-49C2-9CC5-31970EAE975A}" type="sibTrans" cxnId="{0B44048B-94E5-41B6-A77E-68666549F92F}">
      <dgm:prSet/>
      <dgm:spPr/>
      <dgm:t>
        <a:bodyPr/>
        <a:lstStyle/>
        <a:p>
          <a:endParaRPr lang="en-US"/>
        </a:p>
      </dgm:t>
    </dgm:pt>
    <dgm:pt modelId="{45DCBC4F-C31D-4964-A3C7-C50BFE7F1610}">
      <dgm:prSet phldrT="[Text]"/>
      <dgm:spPr/>
      <dgm:t>
        <a:bodyPr/>
        <a:lstStyle/>
        <a:p>
          <a:r>
            <a:rPr lang="en-US" b="1" dirty="0" smtClean="0"/>
            <a:t>ROVER</a:t>
          </a:r>
          <a:endParaRPr lang="en-US" b="1" dirty="0"/>
        </a:p>
      </dgm:t>
    </dgm:pt>
    <dgm:pt modelId="{7793D51F-D04E-4A2C-A5B4-B12DD7EDC955}" type="parTrans" cxnId="{B932D1EC-4A39-4B53-91BC-0D7248BD61C3}">
      <dgm:prSet/>
      <dgm:spPr/>
      <dgm:t>
        <a:bodyPr/>
        <a:lstStyle/>
        <a:p>
          <a:endParaRPr lang="en-US"/>
        </a:p>
      </dgm:t>
    </dgm:pt>
    <dgm:pt modelId="{B862B41A-5420-4127-AAFB-E935377991E5}" type="sibTrans" cxnId="{B932D1EC-4A39-4B53-91BC-0D7248BD61C3}">
      <dgm:prSet/>
      <dgm:spPr/>
      <dgm:t>
        <a:bodyPr/>
        <a:lstStyle/>
        <a:p>
          <a:endParaRPr lang="en-US"/>
        </a:p>
      </dgm:t>
    </dgm:pt>
    <dgm:pt modelId="{72CB7104-AE1C-475B-804B-E2C5E6137DAD}">
      <dgm:prSet phldrT="[Text]" custT="1"/>
      <dgm:spPr/>
      <dgm:t>
        <a:bodyPr/>
        <a:lstStyle/>
        <a:p>
          <a:r>
            <a:rPr lang="en-US" sz="1600" dirty="0" smtClean="0"/>
            <a:t>For students who are over the amount of remedial hours allowed (30 hours)</a:t>
          </a:r>
          <a:endParaRPr lang="en-US" sz="1600" dirty="0"/>
        </a:p>
      </dgm:t>
    </dgm:pt>
    <dgm:pt modelId="{D44F2F2F-A62E-4B6C-8ECF-AE362B80C905}" type="parTrans" cxnId="{860CA946-0DE4-4B5B-ACA6-39E73DB4F3E8}">
      <dgm:prSet/>
      <dgm:spPr/>
      <dgm:t>
        <a:bodyPr/>
        <a:lstStyle/>
        <a:p>
          <a:endParaRPr lang="en-US"/>
        </a:p>
      </dgm:t>
    </dgm:pt>
    <dgm:pt modelId="{9509EA09-D68D-4A4F-9648-15C2000639B9}" type="sibTrans" cxnId="{860CA946-0DE4-4B5B-ACA6-39E73DB4F3E8}">
      <dgm:prSet/>
      <dgm:spPr/>
      <dgm:t>
        <a:bodyPr/>
        <a:lstStyle/>
        <a:p>
          <a:endParaRPr lang="en-US"/>
        </a:p>
      </dgm:t>
    </dgm:pt>
    <dgm:pt modelId="{D5E9A950-149F-416B-93AC-60B9C7F42319}">
      <dgm:prSet phldrT="[Text]" custT="1"/>
      <dgm:spPr/>
      <dgm:t>
        <a:bodyPr/>
        <a:lstStyle/>
        <a:p>
          <a:r>
            <a:rPr lang="en-US" sz="1600" dirty="0" smtClean="0"/>
            <a:t>Must be awarded manually </a:t>
          </a:r>
          <a:endParaRPr lang="en-US" sz="1600" dirty="0"/>
        </a:p>
      </dgm:t>
    </dgm:pt>
    <dgm:pt modelId="{5C05DB6B-3B9B-4131-93BE-89261391754D}" type="parTrans" cxnId="{9493E993-CB2A-4C8E-A8B6-81BF1BEEBCA1}">
      <dgm:prSet/>
      <dgm:spPr/>
      <dgm:t>
        <a:bodyPr/>
        <a:lstStyle/>
        <a:p>
          <a:endParaRPr lang="en-US"/>
        </a:p>
      </dgm:t>
    </dgm:pt>
    <dgm:pt modelId="{95C11E27-1759-4160-9A90-1798D81F61BC}" type="sibTrans" cxnId="{9493E993-CB2A-4C8E-A8B6-81BF1BEEBCA1}">
      <dgm:prSet/>
      <dgm:spPr/>
      <dgm:t>
        <a:bodyPr/>
        <a:lstStyle/>
        <a:p>
          <a:endParaRPr lang="en-US"/>
        </a:p>
      </dgm:t>
    </dgm:pt>
    <dgm:pt modelId="{4362AAAA-A9FB-4BB0-BBAF-58AE9C32BC5F}">
      <dgm:prSet phldrT="[Text]" custT="1"/>
      <dgm:spPr/>
      <dgm:t>
        <a:bodyPr/>
        <a:lstStyle/>
        <a:p>
          <a:r>
            <a:rPr lang="en-US" sz="1600" dirty="0" smtClean="0"/>
            <a:t>Student must petition to receive aid</a:t>
          </a:r>
          <a:endParaRPr lang="en-US" sz="1600" dirty="0"/>
        </a:p>
      </dgm:t>
    </dgm:pt>
    <dgm:pt modelId="{D336D1B8-A0BD-4831-BCAC-50C1297B6829}" type="parTrans" cxnId="{BA4CED13-87A8-4506-BA5B-78DE8190A169}">
      <dgm:prSet/>
      <dgm:spPr/>
      <dgm:t>
        <a:bodyPr/>
        <a:lstStyle/>
        <a:p>
          <a:endParaRPr lang="en-US"/>
        </a:p>
      </dgm:t>
    </dgm:pt>
    <dgm:pt modelId="{E7104C18-1D7D-4CBB-A14F-608A67EE7AF6}" type="sibTrans" cxnId="{BA4CED13-87A8-4506-BA5B-78DE8190A169}">
      <dgm:prSet/>
      <dgm:spPr/>
      <dgm:t>
        <a:bodyPr/>
        <a:lstStyle/>
        <a:p>
          <a:endParaRPr lang="en-US"/>
        </a:p>
      </dgm:t>
    </dgm:pt>
    <dgm:pt modelId="{EABE26F4-CE5B-4115-9829-6B7F22284C08}">
      <dgm:prSet phldrT="[Text]" custT="1"/>
      <dgm:spPr/>
      <dgm:t>
        <a:bodyPr/>
        <a:lstStyle/>
        <a:p>
          <a:r>
            <a:rPr lang="en-US" sz="1600" dirty="0" smtClean="0"/>
            <a:t>Student must petition to receive aid</a:t>
          </a:r>
          <a:endParaRPr lang="en-US" sz="1600" dirty="0"/>
        </a:p>
      </dgm:t>
    </dgm:pt>
    <dgm:pt modelId="{43740C98-CFAE-4A11-A808-C72F4756582A}" type="parTrans" cxnId="{0DC35E85-B1A9-48A2-A554-91AEF8B0A4A3}">
      <dgm:prSet/>
      <dgm:spPr/>
      <dgm:t>
        <a:bodyPr/>
        <a:lstStyle/>
        <a:p>
          <a:endParaRPr lang="en-US"/>
        </a:p>
      </dgm:t>
    </dgm:pt>
    <dgm:pt modelId="{CEFA2AEE-BA07-4B5E-80A1-6D968DD461C2}" type="sibTrans" cxnId="{0DC35E85-B1A9-48A2-A554-91AEF8B0A4A3}">
      <dgm:prSet/>
      <dgm:spPr/>
      <dgm:t>
        <a:bodyPr/>
        <a:lstStyle/>
        <a:p>
          <a:endParaRPr lang="en-US"/>
        </a:p>
      </dgm:t>
    </dgm:pt>
    <dgm:pt modelId="{B527D853-59CD-419E-A741-3B462746A343}">
      <dgm:prSet phldrT="[Text]" custT="1"/>
      <dgm:spPr/>
      <dgm:t>
        <a:bodyPr/>
        <a:lstStyle/>
        <a:p>
          <a:r>
            <a:rPr lang="en-US" sz="1600" dirty="0" smtClean="0"/>
            <a:t>Not required to submit a petition</a:t>
          </a:r>
          <a:endParaRPr lang="en-US" sz="1600" dirty="0"/>
        </a:p>
      </dgm:t>
    </dgm:pt>
    <dgm:pt modelId="{85C39F0C-227D-4BAD-8AC3-71D2B2EC9082}" type="parTrans" cxnId="{13E7A193-94D6-4C30-9A9F-8E917E4580DA}">
      <dgm:prSet/>
      <dgm:spPr/>
      <dgm:t>
        <a:bodyPr/>
        <a:lstStyle/>
        <a:p>
          <a:endParaRPr lang="en-US"/>
        </a:p>
      </dgm:t>
    </dgm:pt>
    <dgm:pt modelId="{9C184C07-D927-43A4-9FB7-2BC6EFB77A6F}" type="sibTrans" cxnId="{13E7A193-94D6-4C30-9A9F-8E917E4580DA}">
      <dgm:prSet/>
      <dgm:spPr/>
      <dgm:t>
        <a:bodyPr/>
        <a:lstStyle/>
        <a:p>
          <a:endParaRPr lang="en-US"/>
        </a:p>
      </dgm:t>
    </dgm:pt>
    <dgm:pt modelId="{55E9D186-BAD6-42D5-802C-8C763A96A876}" type="pres">
      <dgm:prSet presAssocID="{3E006555-FDF1-418D-802F-564B5F9BCF5C}" presName="Name0" presStyleCnt="0">
        <dgm:presLayoutVars>
          <dgm:dir/>
          <dgm:animLvl val="lvl"/>
          <dgm:resizeHandles val="exact"/>
        </dgm:presLayoutVars>
      </dgm:prSet>
      <dgm:spPr/>
      <dgm:t>
        <a:bodyPr/>
        <a:lstStyle/>
        <a:p>
          <a:endParaRPr lang="en-US"/>
        </a:p>
      </dgm:t>
    </dgm:pt>
    <dgm:pt modelId="{F0DE9303-6802-4A4C-A0B7-ED56AC615590}" type="pres">
      <dgm:prSet presAssocID="{01804886-476F-4242-9ABA-C39B6FC5CC61}" presName="linNode" presStyleCnt="0"/>
      <dgm:spPr/>
    </dgm:pt>
    <dgm:pt modelId="{6F4BF9BA-1FE6-461C-B9D9-C6B6EB77F4F9}" type="pres">
      <dgm:prSet presAssocID="{01804886-476F-4242-9ABA-C39B6FC5CC61}" presName="parentText" presStyleLbl="node1" presStyleIdx="0" presStyleCnt="5" custLinFactNeighborY="-9202">
        <dgm:presLayoutVars>
          <dgm:chMax val="1"/>
          <dgm:bulletEnabled val="1"/>
        </dgm:presLayoutVars>
      </dgm:prSet>
      <dgm:spPr/>
      <dgm:t>
        <a:bodyPr/>
        <a:lstStyle/>
        <a:p>
          <a:endParaRPr lang="en-US"/>
        </a:p>
      </dgm:t>
    </dgm:pt>
    <dgm:pt modelId="{AB2555BE-434B-499A-B197-C8157D1414C2}" type="pres">
      <dgm:prSet presAssocID="{01804886-476F-4242-9ABA-C39B6FC5CC61}" presName="descendantText" presStyleLbl="alignAccFollowNode1" presStyleIdx="0" presStyleCnt="5">
        <dgm:presLayoutVars>
          <dgm:bulletEnabled val="1"/>
        </dgm:presLayoutVars>
      </dgm:prSet>
      <dgm:spPr/>
      <dgm:t>
        <a:bodyPr/>
        <a:lstStyle/>
        <a:p>
          <a:endParaRPr lang="en-US"/>
        </a:p>
      </dgm:t>
    </dgm:pt>
    <dgm:pt modelId="{73E5A162-52DF-4412-8FB7-33D52DB4A442}" type="pres">
      <dgm:prSet presAssocID="{60534C42-F218-4E3B-918D-BE03460C5654}" presName="sp" presStyleCnt="0"/>
      <dgm:spPr/>
    </dgm:pt>
    <dgm:pt modelId="{AEAF6BDC-9658-4BE1-894D-E8F77F730D0B}" type="pres">
      <dgm:prSet presAssocID="{17C7A813-A623-4444-88E3-AD2542A4165B}" presName="linNode" presStyleCnt="0"/>
      <dgm:spPr/>
    </dgm:pt>
    <dgm:pt modelId="{9B62BB60-C41A-484E-A34C-F2F9FD9D6712}" type="pres">
      <dgm:prSet presAssocID="{17C7A813-A623-4444-88E3-AD2542A4165B}" presName="parentText" presStyleLbl="node1" presStyleIdx="1" presStyleCnt="5">
        <dgm:presLayoutVars>
          <dgm:chMax val="1"/>
          <dgm:bulletEnabled val="1"/>
        </dgm:presLayoutVars>
      </dgm:prSet>
      <dgm:spPr/>
      <dgm:t>
        <a:bodyPr/>
        <a:lstStyle/>
        <a:p>
          <a:endParaRPr lang="en-US"/>
        </a:p>
      </dgm:t>
    </dgm:pt>
    <dgm:pt modelId="{C351A4D8-FDAF-481F-AC73-9A38CE50B52C}" type="pres">
      <dgm:prSet presAssocID="{17C7A813-A623-4444-88E3-AD2542A4165B}" presName="descendantText" presStyleLbl="alignAccFollowNode1" presStyleIdx="1" presStyleCnt="5">
        <dgm:presLayoutVars>
          <dgm:bulletEnabled val="1"/>
        </dgm:presLayoutVars>
      </dgm:prSet>
      <dgm:spPr/>
      <dgm:t>
        <a:bodyPr/>
        <a:lstStyle/>
        <a:p>
          <a:endParaRPr lang="en-US"/>
        </a:p>
      </dgm:t>
    </dgm:pt>
    <dgm:pt modelId="{F79D741B-2D47-4CAB-87F5-6B0530030FB2}" type="pres">
      <dgm:prSet presAssocID="{48DDAB03-BACE-48F1-B7E1-54392191E5F8}" presName="sp" presStyleCnt="0"/>
      <dgm:spPr/>
    </dgm:pt>
    <dgm:pt modelId="{442DA5E4-37A2-4233-BC18-D2919CAFBE57}" type="pres">
      <dgm:prSet presAssocID="{45DCBC4F-C31D-4964-A3C7-C50BFE7F1610}" presName="linNode" presStyleCnt="0"/>
      <dgm:spPr/>
    </dgm:pt>
    <dgm:pt modelId="{DB39DD18-CABE-43BE-816D-23454F866B99}" type="pres">
      <dgm:prSet presAssocID="{45DCBC4F-C31D-4964-A3C7-C50BFE7F1610}" presName="parentText" presStyleLbl="node1" presStyleIdx="2" presStyleCnt="5">
        <dgm:presLayoutVars>
          <dgm:chMax val="1"/>
          <dgm:bulletEnabled val="1"/>
        </dgm:presLayoutVars>
      </dgm:prSet>
      <dgm:spPr/>
      <dgm:t>
        <a:bodyPr/>
        <a:lstStyle/>
        <a:p>
          <a:endParaRPr lang="en-US"/>
        </a:p>
      </dgm:t>
    </dgm:pt>
    <dgm:pt modelId="{791C87B0-16B6-46A6-ABB0-9BFFB32843FB}" type="pres">
      <dgm:prSet presAssocID="{45DCBC4F-C31D-4964-A3C7-C50BFE7F1610}" presName="descendantText" presStyleLbl="alignAccFollowNode1" presStyleIdx="2" presStyleCnt="5">
        <dgm:presLayoutVars>
          <dgm:bulletEnabled val="1"/>
        </dgm:presLayoutVars>
      </dgm:prSet>
      <dgm:spPr/>
      <dgm:t>
        <a:bodyPr/>
        <a:lstStyle/>
        <a:p>
          <a:endParaRPr lang="en-US"/>
        </a:p>
      </dgm:t>
    </dgm:pt>
    <dgm:pt modelId="{F6CB442E-FDE0-47E8-8126-3791DCF8F559}" type="pres">
      <dgm:prSet presAssocID="{B862B41A-5420-4127-AAFB-E935377991E5}" presName="sp" presStyleCnt="0"/>
      <dgm:spPr/>
    </dgm:pt>
    <dgm:pt modelId="{4D935740-2500-4A9F-9732-3EF5218F6714}" type="pres">
      <dgm:prSet presAssocID="{1C41073B-666D-4510-ADDA-0FDC621E5FBB}" presName="linNode" presStyleCnt="0"/>
      <dgm:spPr/>
    </dgm:pt>
    <dgm:pt modelId="{B3776211-695D-4D48-A749-4CC2480AE60E}" type="pres">
      <dgm:prSet presAssocID="{1C41073B-666D-4510-ADDA-0FDC621E5FBB}" presName="parentText" presStyleLbl="node1" presStyleIdx="3" presStyleCnt="5">
        <dgm:presLayoutVars>
          <dgm:chMax val="1"/>
          <dgm:bulletEnabled val="1"/>
        </dgm:presLayoutVars>
      </dgm:prSet>
      <dgm:spPr/>
      <dgm:t>
        <a:bodyPr/>
        <a:lstStyle/>
        <a:p>
          <a:endParaRPr lang="en-US"/>
        </a:p>
      </dgm:t>
    </dgm:pt>
    <dgm:pt modelId="{001BC598-E805-4C3D-8F26-EEABD21EC14B}" type="pres">
      <dgm:prSet presAssocID="{1C41073B-666D-4510-ADDA-0FDC621E5FBB}" presName="descendantText" presStyleLbl="alignAccFollowNode1" presStyleIdx="3" presStyleCnt="5">
        <dgm:presLayoutVars>
          <dgm:bulletEnabled val="1"/>
        </dgm:presLayoutVars>
      </dgm:prSet>
      <dgm:spPr/>
      <dgm:t>
        <a:bodyPr/>
        <a:lstStyle/>
        <a:p>
          <a:endParaRPr lang="en-US"/>
        </a:p>
      </dgm:t>
    </dgm:pt>
    <dgm:pt modelId="{8BD17FE6-798E-4F81-9854-5A951D386484}" type="pres">
      <dgm:prSet presAssocID="{D63456B0-F2FF-4D24-A8B9-15EAC1CC44A7}" presName="sp" presStyleCnt="0"/>
      <dgm:spPr/>
    </dgm:pt>
    <dgm:pt modelId="{258EA4F0-1E71-4F13-B994-CD1C2E0E0A7E}" type="pres">
      <dgm:prSet presAssocID="{A271B30C-9D98-4BAE-BA51-009BDE74FDBB}" presName="linNode" presStyleCnt="0"/>
      <dgm:spPr/>
    </dgm:pt>
    <dgm:pt modelId="{DFB54BC8-759D-4CD4-93C7-DC1F32706DFD}" type="pres">
      <dgm:prSet presAssocID="{A271B30C-9D98-4BAE-BA51-009BDE74FDBB}" presName="parentText" presStyleLbl="node1" presStyleIdx="4" presStyleCnt="5">
        <dgm:presLayoutVars>
          <dgm:chMax val="1"/>
          <dgm:bulletEnabled val="1"/>
        </dgm:presLayoutVars>
      </dgm:prSet>
      <dgm:spPr/>
      <dgm:t>
        <a:bodyPr/>
        <a:lstStyle/>
        <a:p>
          <a:endParaRPr lang="en-US"/>
        </a:p>
      </dgm:t>
    </dgm:pt>
    <dgm:pt modelId="{705B2372-866B-4158-9D3C-884F7569CDF8}" type="pres">
      <dgm:prSet presAssocID="{A271B30C-9D98-4BAE-BA51-009BDE74FDBB}" presName="descendantText" presStyleLbl="alignAccFollowNode1" presStyleIdx="4" presStyleCnt="5">
        <dgm:presLayoutVars>
          <dgm:bulletEnabled val="1"/>
        </dgm:presLayoutVars>
      </dgm:prSet>
      <dgm:spPr/>
      <dgm:t>
        <a:bodyPr/>
        <a:lstStyle/>
        <a:p>
          <a:endParaRPr lang="en-US"/>
        </a:p>
      </dgm:t>
    </dgm:pt>
  </dgm:ptLst>
  <dgm:cxnLst>
    <dgm:cxn modelId="{C9FEE0A6-1F28-4985-BB28-1B6BF630828E}" srcId="{3E006555-FDF1-418D-802F-564B5F9BCF5C}" destId="{A271B30C-9D98-4BAE-BA51-009BDE74FDBB}" srcOrd="4" destOrd="0" parTransId="{00561943-1878-4EC7-8BE0-B0EB8EA5B139}" sibTransId="{87FF32FD-7ED8-47B7-AD11-6F03F374C061}"/>
    <dgm:cxn modelId="{1B458BB7-8C16-4D70-9F2F-8C248325BAEB}" type="presOf" srcId="{1C41073B-666D-4510-ADDA-0FDC621E5FBB}" destId="{B3776211-695D-4D48-A749-4CC2480AE60E}" srcOrd="0" destOrd="0" presId="urn:microsoft.com/office/officeart/2005/8/layout/vList5"/>
    <dgm:cxn modelId="{9C50DEE5-307F-4B32-B6C6-B8DD58F60BC6}" srcId="{1C41073B-666D-4510-ADDA-0FDC621E5FBB}" destId="{B51EF070-B83C-4DAA-B6FF-D0442782F347}" srcOrd="0" destOrd="0" parTransId="{0889C4E9-6D9D-4726-921A-054083683112}" sibTransId="{ED5C16B8-72EA-4011-9E5A-5DD3CF9D8D55}"/>
    <dgm:cxn modelId="{C189C74C-3D5F-4DB6-BFB7-DB6094CEFBD3}" srcId="{3E006555-FDF1-418D-802F-564B5F9BCF5C}" destId="{17C7A813-A623-4444-88E3-AD2542A4165B}" srcOrd="1" destOrd="0" parTransId="{F4EE7FCB-1153-4EDF-9EA6-2D1FD0ED2784}" sibTransId="{48DDAB03-BACE-48F1-B7E1-54392191E5F8}"/>
    <dgm:cxn modelId="{C6D16A2D-82CB-44C0-A958-2D9FA431061F}" srcId="{3E006555-FDF1-418D-802F-564B5F9BCF5C}" destId="{01804886-476F-4242-9ABA-C39B6FC5CC61}" srcOrd="0" destOrd="0" parTransId="{8E083A3F-DE17-489E-A551-3DCDBAD244E3}" sibTransId="{60534C42-F218-4E3B-918D-BE03460C5654}"/>
    <dgm:cxn modelId="{7426F59B-B323-4513-9392-6DF1C4AD58C0}" srcId="{01804886-476F-4242-9ABA-C39B6FC5CC61}" destId="{454490DF-7239-421C-ABB4-574E4AB795A1}" srcOrd="0" destOrd="0" parTransId="{6FDDEF47-26BA-4375-83F1-F2D354DE26FE}" sibTransId="{7AE6DA1C-E163-4678-A8CC-1B142E7EAE64}"/>
    <dgm:cxn modelId="{420127B0-F06B-4E49-9C68-D8BE2786AEA6}" type="presOf" srcId="{17C7A813-A623-4444-88E3-AD2542A4165B}" destId="{9B62BB60-C41A-484E-A34C-F2F9FD9D6712}" srcOrd="0" destOrd="0" presId="urn:microsoft.com/office/officeart/2005/8/layout/vList5"/>
    <dgm:cxn modelId="{EF36E8A0-EA78-4BE2-B0D5-A7B14D363C99}" srcId="{3E006555-FDF1-418D-802F-564B5F9BCF5C}" destId="{1C41073B-666D-4510-ADDA-0FDC621E5FBB}" srcOrd="3" destOrd="0" parTransId="{DC6DBA20-505B-4BCB-99B6-0EBD4AB5145D}" sibTransId="{D63456B0-F2FF-4D24-A8B9-15EAC1CC44A7}"/>
    <dgm:cxn modelId="{0502129B-395C-4520-83D9-CB8450DD1129}" type="presOf" srcId="{EABE26F4-CE5B-4115-9829-6B7F22284C08}" destId="{705B2372-866B-4158-9D3C-884F7569CDF8}" srcOrd="0" destOrd="1" presId="urn:microsoft.com/office/officeart/2005/8/layout/vList5"/>
    <dgm:cxn modelId="{0B44048B-94E5-41B6-A77E-68666549F92F}" srcId="{17C7A813-A623-4444-88E3-AD2542A4165B}" destId="{3D8B83CD-74A6-416C-9FC1-B6C34045A043}" srcOrd="0" destOrd="0" parTransId="{F9E1B931-22AE-431C-8D59-CD4B60A4CEF9}" sibTransId="{CF81E2DF-2352-49C2-9CC5-31970EAE975A}"/>
    <dgm:cxn modelId="{BA4CED13-87A8-4506-BA5B-78DE8190A169}" srcId="{1C41073B-666D-4510-ADDA-0FDC621E5FBB}" destId="{4362AAAA-A9FB-4BB0-BBAF-58AE9C32BC5F}" srcOrd="1" destOrd="0" parTransId="{D336D1B8-A0BD-4831-BCAC-50C1297B6829}" sibTransId="{E7104C18-1D7D-4CBB-A14F-608A67EE7AF6}"/>
    <dgm:cxn modelId="{860CA946-0DE4-4B5B-ACA6-39E73DB4F3E8}" srcId="{45DCBC4F-C31D-4964-A3C7-C50BFE7F1610}" destId="{72CB7104-AE1C-475B-804B-E2C5E6137DAD}" srcOrd="0" destOrd="0" parTransId="{D44F2F2F-A62E-4B6C-8ECF-AE362B80C905}" sibTransId="{9509EA09-D68D-4A4F-9648-15C2000639B9}"/>
    <dgm:cxn modelId="{5073456D-5253-41D4-A011-7FECF40E800D}" type="presOf" srcId="{3E006555-FDF1-418D-802F-564B5F9BCF5C}" destId="{55E9D186-BAD6-42D5-802C-8C763A96A876}" srcOrd="0" destOrd="0" presId="urn:microsoft.com/office/officeart/2005/8/layout/vList5"/>
    <dgm:cxn modelId="{D0BB4AB7-E03A-400D-B06C-849920D3508B}" type="presOf" srcId="{01804886-476F-4242-9ABA-C39B6FC5CC61}" destId="{6F4BF9BA-1FE6-461C-B9D9-C6B6EB77F4F9}" srcOrd="0" destOrd="0" presId="urn:microsoft.com/office/officeart/2005/8/layout/vList5"/>
    <dgm:cxn modelId="{13E7A193-94D6-4C30-9A9F-8E917E4580DA}" srcId="{17C7A813-A623-4444-88E3-AD2542A4165B}" destId="{B527D853-59CD-419E-A741-3B462746A343}" srcOrd="1" destOrd="0" parTransId="{85C39F0C-227D-4BAD-8AC3-71D2B2EC9082}" sibTransId="{9C184C07-D927-43A4-9FB7-2BC6EFB77A6F}"/>
    <dgm:cxn modelId="{FF36C1DF-32E7-4F86-85E0-DFD54AA65457}" type="presOf" srcId="{3D8B83CD-74A6-416C-9FC1-B6C34045A043}" destId="{C351A4D8-FDAF-481F-AC73-9A38CE50B52C}" srcOrd="0" destOrd="0" presId="urn:microsoft.com/office/officeart/2005/8/layout/vList5"/>
    <dgm:cxn modelId="{B932D1EC-4A39-4B53-91BC-0D7248BD61C3}" srcId="{3E006555-FDF1-418D-802F-564B5F9BCF5C}" destId="{45DCBC4F-C31D-4964-A3C7-C50BFE7F1610}" srcOrd="2" destOrd="0" parTransId="{7793D51F-D04E-4A2C-A5B4-B12DD7EDC955}" sibTransId="{B862B41A-5420-4127-AAFB-E935377991E5}"/>
    <dgm:cxn modelId="{31CD7C29-0227-47B8-9AA6-AC7EF72DBBBA}" type="presOf" srcId="{A271B30C-9D98-4BAE-BA51-009BDE74FDBB}" destId="{DFB54BC8-759D-4CD4-93C7-DC1F32706DFD}" srcOrd="0" destOrd="0" presId="urn:microsoft.com/office/officeart/2005/8/layout/vList5"/>
    <dgm:cxn modelId="{B23768EF-C0D9-4887-A32B-1ABF17A145FB}" type="presOf" srcId="{45DCBC4F-C31D-4964-A3C7-C50BFE7F1610}" destId="{DB39DD18-CABE-43BE-816D-23454F866B99}" srcOrd="0" destOrd="0" presId="urn:microsoft.com/office/officeart/2005/8/layout/vList5"/>
    <dgm:cxn modelId="{9151EEB0-5498-4F7B-A97E-ACF636ED8E01}" type="presOf" srcId="{454490DF-7239-421C-ABB4-574E4AB795A1}" destId="{AB2555BE-434B-499A-B197-C8157D1414C2}" srcOrd="0" destOrd="0" presId="urn:microsoft.com/office/officeart/2005/8/layout/vList5"/>
    <dgm:cxn modelId="{F6632BBB-0DF3-4746-8D86-E681DE97712C}" type="presOf" srcId="{B527D853-59CD-419E-A741-3B462746A343}" destId="{C351A4D8-FDAF-481F-AC73-9A38CE50B52C}" srcOrd="0" destOrd="1" presId="urn:microsoft.com/office/officeart/2005/8/layout/vList5"/>
    <dgm:cxn modelId="{0DC35E85-B1A9-48A2-A554-91AEF8B0A4A3}" srcId="{A271B30C-9D98-4BAE-BA51-009BDE74FDBB}" destId="{EABE26F4-CE5B-4115-9829-6B7F22284C08}" srcOrd="1" destOrd="0" parTransId="{43740C98-CFAE-4A11-A808-C72F4756582A}" sibTransId="{CEFA2AEE-BA07-4B5E-80A1-6D968DD461C2}"/>
    <dgm:cxn modelId="{37CA11EC-9DDE-4C89-A51A-F8DD358E9AD7}" srcId="{A271B30C-9D98-4BAE-BA51-009BDE74FDBB}" destId="{111B5528-79C4-4547-933E-C11800234A6C}" srcOrd="0" destOrd="0" parTransId="{E0DF7C9A-4EA1-4739-917E-50A1F2E66EC7}" sibTransId="{2DC69A20-A4C9-48A2-8346-A5789E494095}"/>
    <dgm:cxn modelId="{9493E993-CB2A-4C8E-A8B6-81BF1BEEBCA1}" srcId="{45DCBC4F-C31D-4964-A3C7-C50BFE7F1610}" destId="{D5E9A950-149F-416B-93AC-60B9C7F42319}" srcOrd="1" destOrd="0" parTransId="{5C05DB6B-3B9B-4131-93BE-89261391754D}" sibTransId="{95C11E27-1759-4160-9A90-1798D81F61BC}"/>
    <dgm:cxn modelId="{390BB332-2F93-4375-9134-E60D9E803BC2}" type="presOf" srcId="{72CB7104-AE1C-475B-804B-E2C5E6137DAD}" destId="{791C87B0-16B6-46A6-ABB0-9BFFB32843FB}" srcOrd="0" destOrd="0" presId="urn:microsoft.com/office/officeart/2005/8/layout/vList5"/>
    <dgm:cxn modelId="{232E6B3D-FF28-4C59-8B6E-2D56E01C1877}" type="presOf" srcId="{111B5528-79C4-4547-933E-C11800234A6C}" destId="{705B2372-866B-4158-9D3C-884F7569CDF8}" srcOrd="0" destOrd="0" presId="urn:microsoft.com/office/officeart/2005/8/layout/vList5"/>
    <dgm:cxn modelId="{256E1542-D613-4DF1-BB6F-8578F0AD6C79}" type="presOf" srcId="{B51EF070-B83C-4DAA-B6FF-D0442782F347}" destId="{001BC598-E805-4C3D-8F26-EEABD21EC14B}" srcOrd="0" destOrd="0" presId="urn:microsoft.com/office/officeart/2005/8/layout/vList5"/>
    <dgm:cxn modelId="{A00908C4-8D27-4E4F-B9CF-3CEB7D9BFD00}" type="presOf" srcId="{4362AAAA-A9FB-4BB0-BBAF-58AE9C32BC5F}" destId="{001BC598-E805-4C3D-8F26-EEABD21EC14B}" srcOrd="0" destOrd="1" presId="urn:microsoft.com/office/officeart/2005/8/layout/vList5"/>
    <dgm:cxn modelId="{7373FC62-48C5-42D6-821A-CB20FA117E2A}" type="presOf" srcId="{D5E9A950-149F-416B-93AC-60B9C7F42319}" destId="{791C87B0-16B6-46A6-ABB0-9BFFB32843FB}" srcOrd="0" destOrd="1" presId="urn:microsoft.com/office/officeart/2005/8/layout/vList5"/>
    <dgm:cxn modelId="{934426F8-C18B-4A88-93C5-A9FD0B40BC8C}" type="presParOf" srcId="{55E9D186-BAD6-42D5-802C-8C763A96A876}" destId="{F0DE9303-6802-4A4C-A0B7-ED56AC615590}" srcOrd="0" destOrd="0" presId="urn:microsoft.com/office/officeart/2005/8/layout/vList5"/>
    <dgm:cxn modelId="{5912B09F-F846-4983-B650-8A7B7E2FD1F9}" type="presParOf" srcId="{F0DE9303-6802-4A4C-A0B7-ED56AC615590}" destId="{6F4BF9BA-1FE6-461C-B9D9-C6B6EB77F4F9}" srcOrd="0" destOrd="0" presId="urn:microsoft.com/office/officeart/2005/8/layout/vList5"/>
    <dgm:cxn modelId="{858FA6E1-DF4B-42E5-AFF3-EE2DD42AB147}" type="presParOf" srcId="{F0DE9303-6802-4A4C-A0B7-ED56AC615590}" destId="{AB2555BE-434B-499A-B197-C8157D1414C2}" srcOrd="1" destOrd="0" presId="urn:microsoft.com/office/officeart/2005/8/layout/vList5"/>
    <dgm:cxn modelId="{4E6170CF-5F0B-4715-AF16-EA591E735683}" type="presParOf" srcId="{55E9D186-BAD6-42D5-802C-8C763A96A876}" destId="{73E5A162-52DF-4412-8FB7-33D52DB4A442}" srcOrd="1" destOrd="0" presId="urn:microsoft.com/office/officeart/2005/8/layout/vList5"/>
    <dgm:cxn modelId="{BB12AF09-4E46-4BC8-9F66-B452FCE9B3AD}" type="presParOf" srcId="{55E9D186-BAD6-42D5-802C-8C763A96A876}" destId="{AEAF6BDC-9658-4BE1-894D-E8F77F730D0B}" srcOrd="2" destOrd="0" presId="urn:microsoft.com/office/officeart/2005/8/layout/vList5"/>
    <dgm:cxn modelId="{09CFDD98-603E-4085-B840-3C83B3D87F31}" type="presParOf" srcId="{AEAF6BDC-9658-4BE1-894D-E8F77F730D0B}" destId="{9B62BB60-C41A-484E-A34C-F2F9FD9D6712}" srcOrd="0" destOrd="0" presId="urn:microsoft.com/office/officeart/2005/8/layout/vList5"/>
    <dgm:cxn modelId="{AAA005B4-BC24-44F7-9658-999268343E01}" type="presParOf" srcId="{AEAF6BDC-9658-4BE1-894D-E8F77F730D0B}" destId="{C351A4D8-FDAF-481F-AC73-9A38CE50B52C}" srcOrd="1" destOrd="0" presId="urn:microsoft.com/office/officeart/2005/8/layout/vList5"/>
    <dgm:cxn modelId="{E3A83277-73F2-4C73-BE0F-EE248E502407}" type="presParOf" srcId="{55E9D186-BAD6-42D5-802C-8C763A96A876}" destId="{F79D741B-2D47-4CAB-87F5-6B0530030FB2}" srcOrd="3" destOrd="0" presId="urn:microsoft.com/office/officeart/2005/8/layout/vList5"/>
    <dgm:cxn modelId="{ACE23B9C-2680-4AD7-B5C2-4F301E3DFF2B}" type="presParOf" srcId="{55E9D186-BAD6-42D5-802C-8C763A96A876}" destId="{442DA5E4-37A2-4233-BC18-D2919CAFBE57}" srcOrd="4" destOrd="0" presId="urn:microsoft.com/office/officeart/2005/8/layout/vList5"/>
    <dgm:cxn modelId="{1720FCE5-8DD3-45F3-8A1D-E2B326DDB7D0}" type="presParOf" srcId="{442DA5E4-37A2-4233-BC18-D2919CAFBE57}" destId="{DB39DD18-CABE-43BE-816D-23454F866B99}" srcOrd="0" destOrd="0" presId="urn:microsoft.com/office/officeart/2005/8/layout/vList5"/>
    <dgm:cxn modelId="{C8FE5CFC-8C14-4DED-B1C8-F5EAF51D9039}" type="presParOf" srcId="{442DA5E4-37A2-4233-BC18-D2919CAFBE57}" destId="{791C87B0-16B6-46A6-ABB0-9BFFB32843FB}" srcOrd="1" destOrd="0" presId="urn:microsoft.com/office/officeart/2005/8/layout/vList5"/>
    <dgm:cxn modelId="{C4DDB183-F38F-4F13-8DC1-FE6FE1B9BDB9}" type="presParOf" srcId="{55E9D186-BAD6-42D5-802C-8C763A96A876}" destId="{F6CB442E-FDE0-47E8-8126-3791DCF8F559}" srcOrd="5" destOrd="0" presId="urn:microsoft.com/office/officeart/2005/8/layout/vList5"/>
    <dgm:cxn modelId="{F4F7609D-EB42-4F7A-B13C-BCC56AC8B8DB}" type="presParOf" srcId="{55E9D186-BAD6-42D5-802C-8C763A96A876}" destId="{4D935740-2500-4A9F-9732-3EF5218F6714}" srcOrd="6" destOrd="0" presId="urn:microsoft.com/office/officeart/2005/8/layout/vList5"/>
    <dgm:cxn modelId="{9B2AF584-FFAD-44ED-AF01-0C068D1676C5}" type="presParOf" srcId="{4D935740-2500-4A9F-9732-3EF5218F6714}" destId="{B3776211-695D-4D48-A749-4CC2480AE60E}" srcOrd="0" destOrd="0" presId="urn:microsoft.com/office/officeart/2005/8/layout/vList5"/>
    <dgm:cxn modelId="{3C912430-8F61-4558-A98D-1EF03E57A92F}" type="presParOf" srcId="{4D935740-2500-4A9F-9732-3EF5218F6714}" destId="{001BC598-E805-4C3D-8F26-EEABD21EC14B}" srcOrd="1" destOrd="0" presId="urn:microsoft.com/office/officeart/2005/8/layout/vList5"/>
    <dgm:cxn modelId="{CC5B5ABB-AD9F-45FF-9873-A3C7AE06403B}" type="presParOf" srcId="{55E9D186-BAD6-42D5-802C-8C763A96A876}" destId="{8BD17FE6-798E-4F81-9854-5A951D386484}" srcOrd="7" destOrd="0" presId="urn:microsoft.com/office/officeart/2005/8/layout/vList5"/>
    <dgm:cxn modelId="{1DB2C7D4-2B61-444C-870F-89E4543FB9AA}" type="presParOf" srcId="{55E9D186-BAD6-42D5-802C-8C763A96A876}" destId="{258EA4F0-1E71-4F13-B994-CD1C2E0E0A7E}" srcOrd="8" destOrd="0" presId="urn:microsoft.com/office/officeart/2005/8/layout/vList5"/>
    <dgm:cxn modelId="{2AA01E6E-59F4-43F3-9371-E70BA5B1A413}" type="presParOf" srcId="{258EA4F0-1E71-4F13-B994-CD1C2E0E0A7E}" destId="{DFB54BC8-759D-4CD4-93C7-DC1F32706DFD}" srcOrd="0" destOrd="0" presId="urn:microsoft.com/office/officeart/2005/8/layout/vList5"/>
    <dgm:cxn modelId="{EC16EA6A-E666-4EB7-84B3-D849FB10893A}" type="presParOf" srcId="{258EA4F0-1E71-4F13-B994-CD1C2E0E0A7E}" destId="{705B2372-866B-4158-9D3C-884F7569CDF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3E006555-FDF1-418D-802F-564B5F9BCF5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1804886-476F-4242-9ABA-C39B6FC5CC61}">
      <dgm:prSet phldrT="[Text]"/>
      <dgm:spPr/>
      <dgm:t>
        <a:bodyPr/>
        <a:lstStyle/>
        <a:p>
          <a:r>
            <a:rPr lang="en-US" b="1" dirty="0" smtClean="0"/>
            <a:t>X</a:t>
          </a:r>
          <a:endParaRPr lang="en-US" b="1" dirty="0"/>
        </a:p>
      </dgm:t>
    </dgm:pt>
    <dgm:pt modelId="{8E083A3F-DE17-489E-A551-3DCDBAD244E3}" type="parTrans" cxnId="{C6D16A2D-82CB-44C0-A958-2D9FA431061F}">
      <dgm:prSet/>
      <dgm:spPr/>
      <dgm:t>
        <a:bodyPr/>
        <a:lstStyle/>
        <a:p>
          <a:endParaRPr lang="en-US"/>
        </a:p>
      </dgm:t>
    </dgm:pt>
    <dgm:pt modelId="{60534C42-F218-4E3B-918D-BE03460C5654}" type="sibTrans" cxnId="{C6D16A2D-82CB-44C0-A958-2D9FA431061F}">
      <dgm:prSet/>
      <dgm:spPr/>
      <dgm:t>
        <a:bodyPr/>
        <a:lstStyle/>
        <a:p>
          <a:endParaRPr lang="en-US"/>
        </a:p>
      </dgm:t>
    </dgm:pt>
    <dgm:pt modelId="{454490DF-7239-421C-ABB4-574E4AB795A1}">
      <dgm:prSet phldrT="[Text]" custT="1"/>
      <dgm:spPr/>
      <dgm:t>
        <a:bodyPr/>
        <a:lstStyle/>
        <a:p>
          <a:pPr algn="l"/>
          <a:r>
            <a:rPr lang="en-US" sz="1600" dirty="0" smtClean="0"/>
            <a:t>No SAP evaluation</a:t>
          </a:r>
          <a:endParaRPr lang="en-US" sz="1600" dirty="0"/>
        </a:p>
      </dgm:t>
    </dgm:pt>
    <dgm:pt modelId="{6FDDEF47-26BA-4375-83F1-F2D354DE26FE}" type="parTrans" cxnId="{7426F59B-B323-4513-9392-6DF1C4AD58C0}">
      <dgm:prSet/>
      <dgm:spPr/>
      <dgm:t>
        <a:bodyPr/>
        <a:lstStyle/>
        <a:p>
          <a:endParaRPr lang="en-US"/>
        </a:p>
      </dgm:t>
    </dgm:pt>
    <dgm:pt modelId="{7AE6DA1C-E163-4678-A8CC-1B142E7EAE64}" type="sibTrans" cxnId="{7426F59B-B323-4513-9392-6DF1C4AD58C0}">
      <dgm:prSet/>
      <dgm:spPr/>
      <dgm:t>
        <a:bodyPr/>
        <a:lstStyle/>
        <a:p>
          <a:endParaRPr lang="en-US"/>
        </a:p>
      </dgm:t>
    </dgm:pt>
    <dgm:pt modelId="{1C41073B-666D-4510-ADDA-0FDC621E5FBB}">
      <dgm:prSet phldrT="[Text]"/>
      <dgm:spPr/>
      <dgm:t>
        <a:bodyPr/>
        <a:lstStyle/>
        <a:p>
          <a:r>
            <a:rPr lang="en-US" b="1" dirty="0" smtClean="0"/>
            <a:t>GRADE</a:t>
          </a:r>
          <a:endParaRPr lang="en-US" b="1" dirty="0"/>
        </a:p>
      </dgm:t>
    </dgm:pt>
    <dgm:pt modelId="{DC6DBA20-505B-4BCB-99B6-0EBD4AB5145D}" type="parTrans" cxnId="{EF36E8A0-EA78-4BE2-B0D5-A7B14D363C99}">
      <dgm:prSet/>
      <dgm:spPr/>
      <dgm:t>
        <a:bodyPr/>
        <a:lstStyle/>
        <a:p>
          <a:endParaRPr lang="en-US"/>
        </a:p>
      </dgm:t>
    </dgm:pt>
    <dgm:pt modelId="{D63456B0-F2FF-4D24-A8B9-15EAC1CC44A7}" type="sibTrans" cxnId="{EF36E8A0-EA78-4BE2-B0D5-A7B14D363C99}">
      <dgm:prSet/>
      <dgm:spPr/>
      <dgm:t>
        <a:bodyPr/>
        <a:lstStyle/>
        <a:p>
          <a:endParaRPr lang="en-US"/>
        </a:p>
      </dgm:t>
    </dgm:pt>
    <dgm:pt modelId="{B51EF070-B83C-4DAA-B6FF-D0442782F347}">
      <dgm:prSet phldrT="[Text]" custT="1"/>
      <dgm:spPr/>
      <dgm:t>
        <a:bodyPr/>
        <a:lstStyle/>
        <a:p>
          <a:r>
            <a:rPr lang="en-US" sz="1600" dirty="0" smtClean="0"/>
            <a:t>Not all grades are reported – Grade of ‘NR’ Exists on SHATERM</a:t>
          </a:r>
          <a:endParaRPr lang="en-US" sz="1600" dirty="0"/>
        </a:p>
      </dgm:t>
    </dgm:pt>
    <dgm:pt modelId="{0889C4E9-6D9D-4726-921A-054083683112}" type="parTrans" cxnId="{9C50DEE5-307F-4B32-B6C6-B8DD58F60BC6}">
      <dgm:prSet/>
      <dgm:spPr/>
      <dgm:t>
        <a:bodyPr/>
        <a:lstStyle/>
        <a:p>
          <a:endParaRPr lang="en-US"/>
        </a:p>
      </dgm:t>
    </dgm:pt>
    <dgm:pt modelId="{ED5C16B8-72EA-4011-9E5A-5DD3CF9D8D55}" type="sibTrans" cxnId="{9C50DEE5-307F-4B32-B6C6-B8DD58F60BC6}">
      <dgm:prSet/>
      <dgm:spPr/>
      <dgm:t>
        <a:bodyPr/>
        <a:lstStyle/>
        <a:p>
          <a:endParaRPr lang="en-US"/>
        </a:p>
      </dgm:t>
    </dgm:pt>
    <dgm:pt modelId="{82586985-AFD6-453D-B224-A3750BECF9FE}">
      <dgm:prSet phldrT="[Text]"/>
      <dgm:spPr/>
      <dgm:t>
        <a:bodyPr/>
        <a:lstStyle/>
        <a:p>
          <a:r>
            <a:rPr lang="en-US" b="1" dirty="0" smtClean="0"/>
            <a:t>TROUT</a:t>
          </a:r>
          <a:endParaRPr lang="en-US" b="1" dirty="0"/>
        </a:p>
      </dgm:t>
    </dgm:pt>
    <dgm:pt modelId="{29DEC5EC-3725-4D70-9AB8-D209E5C4B877}" type="parTrans" cxnId="{A7E28FC5-2562-4B81-877A-504174C48913}">
      <dgm:prSet/>
      <dgm:spPr/>
      <dgm:t>
        <a:bodyPr/>
        <a:lstStyle/>
        <a:p>
          <a:endParaRPr lang="en-US"/>
        </a:p>
      </dgm:t>
    </dgm:pt>
    <dgm:pt modelId="{48D75C63-9DC1-4A39-8E05-E95BDEFD7354}" type="sibTrans" cxnId="{A7E28FC5-2562-4B81-877A-504174C48913}">
      <dgm:prSet/>
      <dgm:spPr/>
      <dgm:t>
        <a:bodyPr/>
        <a:lstStyle/>
        <a:p>
          <a:endParaRPr lang="en-US"/>
        </a:p>
      </dgm:t>
    </dgm:pt>
    <dgm:pt modelId="{2A56E194-3BD6-4990-A92B-66CB5F641725}">
      <dgm:prSet phldrT="[Text]" custT="1"/>
      <dgm:spPr/>
      <dgm:t>
        <a:bodyPr/>
        <a:lstStyle/>
        <a:p>
          <a:r>
            <a:rPr lang="en-US" sz="1600" dirty="0" smtClean="0"/>
            <a:t>Not all transcripts have been received per the ‘Checklist’ on SAAADMS’</a:t>
          </a:r>
          <a:endParaRPr lang="en-US" sz="1600" dirty="0"/>
        </a:p>
      </dgm:t>
    </dgm:pt>
    <dgm:pt modelId="{715D9232-9788-42D9-A9F4-0CAFBC9122BF}" type="parTrans" cxnId="{EC0F61FC-FA0D-4368-AA9E-661C25DDF7FA}">
      <dgm:prSet/>
      <dgm:spPr/>
      <dgm:t>
        <a:bodyPr/>
        <a:lstStyle/>
        <a:p>
          <a:endParaRPr lang="en-US"/>
        </a:p>
      </dgm:t>
    </dgm:pt>
    <dgm:pt modelId="{2F567397-9125-4356-B13E-0CA7AD3CB735}" type="sibTrans" cxnId="{EC0F61FC-FA0D-4368-AA9E-661C25DDF7FA}">
      <dgm:prSet/>
      <dgm:spPr/>
      <dgm:t>
        <a:bodyPr/>
        <a:lstStyle/>
        <a:p>
          <a:endParaRPr lang="en-US"/>
        </a:p>
      </dgm:t>
    </dgm:pt>
    <dgm:pt modelId="{9964BDB7-4DDD-4995-ADF8-2B679ACB4FD0}">
      <dgm:prSet phldrT="[Text]"/>
      <dgm:spPr/>
      <dgm:t>
        <a:bodyPr/>
        <a:lstStyle/>
        <a:p>
          <a:r>
            <a:rPr lang="en-US" b="1" dirty="0" smtClean="0"/>
            <a:t>CONCUR</a:t>
          </a:r>
          <a:endParaRPr lang="en-US" b="1" dirty="0"/>
        </a:p>
      </dgm:t>
    </dgm:pt>
    <dgm:pt modelId="{935B638B-2E89-4548-A983-AED0F7A7712F}" type="parTrans" cxnId="{CB310FF0-30A5-49B9-93E0-7FACF77007B6}">
      <dgm:prSet/>
      <dgm:spPr/>
      <dgm:t>
        <a:bodyPr/>
        <a:lstStyle/>
        <a:p>
          <a:endParaRPr lang="en-US"/>
        </a:p>
      </dgm:t>
    </dgm:pt>
    <dgm:pt modelId="{F9B3787A-3595-4AA3-A523-D0B69FCE3275}" type="sibTrans" cxnId="{CB310FF0-30A5-49B9-93E0-7FACF77007B6}">
      <dgm:prSet/>
      <dgm:spPr/>
      <dgm:t>
        <a:bodyPr/>
        <a:lstStyle/>
        <a:p>
          <a:endParaRPr lang="en-US"/>
        </a:p>
      </dgm:t>
    </dgm:pt>
    <dgm:pt modelId="{6FE071E8-30CE-44CF-B77B-24D6B7E41A79}">
      <dgm:prSet phldrT="[Text]" custT="1"/>
      <dgm:spPr/>
      <dgm:t>
        <a:bodyPr/>
        <a:lstStyle/>
        <a:p>
          <a:r>
            <a:rPr lang="en-US" sz="1600" dirty="0" smtClean="0"/>
            <a:t>Student is concurrently enrolled in high school per SGASTDN</a:t>
          </a:r>
          <a:endParaRPr lang="en-US" sz="1600" dirty="0"/>
        </a:p>
      </dgm:t>
    </dgm:pt>
    <dgm:pt modelId="{59F8DB88-538F-4450-8DE9-83CA4531E99E}" type="parTrans" cxnId="{4BDE0A7E-D300-45C0-A02E-7FDB74A06523}">
      <dgm:prSet/>
      <dgm:spPr/>
      <dgm:t>
        <a:bodyPr/>
        <a:lstStyle/>
        <a:p>
          <a:endParaRPr lang="en-US"/>
        </a:p>
      </dgm:t>
    </dgm:pt>
    <dgm:pt modelId="{2EA2ACC3-3F89-47C0-A0BC-C8165AA90C0C}" type="sibTrans" cxnId="{4BDE0A7E-D300-45C0-A02E-7FDB74A06523}">
      <dgm:prSet/>
      <dgm:spPr/>
      <dgm:t>
        <a:bodyPr/>
        <a:lstStyle/>
        <a:p>
          <a:endParaRPr lang="en-US"/>
        </a:p>
      </dgm:t>
    </dgm:pt>
    <dgm:pt modelId="{57442063-7F20-4F48-9B34-533C91404961}">
      <dgm:prSet phldrT="[Text]"/>
      <dgm:spPr/>
      <dgm:t>
        <a:bodyPr/>
        <a:lstStyle/>
        <a:p>
          <a:r>
            <a:rPr lang="en-US" b="1" dirty="0" smtClean="0"/>
            <a:t>ADMIT</a:t>
          </a:r>
          <a:endParaRPr lang="en-US" b="1" dirty="0"/>
        </a:p>
      </dgm:t>
    </dgm:pt>
    <dgm:pt modelId="{00A5BFE3-3758-423E-A75D-764C369A17CC}" type="parTrans" cxnId="{9B42ADA0-44D5-46F6-8F1D-3D133D119384}">
      <dgm:prSet/>
      <dgm:spPr/>
      <dgm:t>
        <a:bodyPr/>
        <a:lstStyle/>
        <a:p>
          <a:endParaRPr lang="en-US"/>
        </a:p>
      </dgm:t>
    </dgm:pt>
    <dgm:pt modelId="{766053F7-C9DB-40C0-9547-2BDDF5DD2A9F}" type="sibTrans" cxnId="{9B42ADA0-44D5-46F6-8F1D-3D133D119384}">
      <dgm:prSet/>
      <dgm:spPr/>
      <dgm:t>
        <a:bodyPr/>
        <a:lstStyle/>
        <a:p>
          <a:endParaRPr lang="en-US"/>
        </a:p>
      </dgm:t>
    </dgm:pt>
    <dgm:pt modelId="{87752825-94DB-4ABD-A7F8-21A1A7DA8B77}">
      <dgm:prSet phldrT="[Text]" custT="1"/>
      <dgm:spPr/>
      <dgm:t>
        <a:bodyPr/>
        <a:lstStyle/>
        <a:p>
          <a:r>
            <a:rPr lang="en-US" sz="1600" dirty="0" smtClean="0"/>
            <a:t>Student has no SGASTDN Record or it is Inactive </a:t>
          </a:r>
          <a:endParaRPr lang="en-US" sz="1600" dirty="0"/>
        </a:p>
      </dgm:t>
    </dgm:pt>
    <dgm:pt modelId="{5272FAEC-7821-43AE-B013-632D073A2FE2}" type="parTrans" cxnId="{1686A779-EE98-4A2F-A652-BF8FE3AA8915}">
      <dgm:prSet/>
      <dgm:spPr/>
      <dgm:t>
        <a:bodyPr/>
        <a:lstStyle/>
        <a:p>
          <a:endParaRPr lang="en-US"/>
        </a:p>
      </dgm:t>
    </dgm:pt>
    <dgm:pt modelId="{97B00BE6-DC4E-4832-BAD8-947D61DCA973}" type="sibTrans" cxnId="{1686A779-EE98-4A2F-A652-BF8FE3AA8915}">
      <dgm:prSet/>
      <dgm:spPr/>
      <dgm:t>
        <a:bodyPr/>
        <a:lstStyle/>
        <a:p>
          <a:endParaRPr lang="en-US"/>
        </a:p>
      </dgm:t>
    </dgm:pt>
    <dgm:pt modelId="{801F2E20-9C9D-42BA-A3EC-CAC1D24F931F}">
      <dgm:prSet phldrT="[Text]"/>
      <dgm:spPr/>
      <dgm:t>
        <a:bodyPr/>
        <a:lstStyle/>
        <a:p>
          <a:r>
            <a:rPr lang="en-US" b="1" dirty="0" smtClean="0"/>
            <a:t>ERROR</a:t>
          </a:r>
          <a:endParaRPr lang="en-US" b="1" dirty="0"/>
        </a:p>
      </dgm:t>
    </dgm:pt>
    <dgm:pt modelId="{AD349B25-8CF7-4276-90B7-981989ACBC0D}" type="parTrans" cxnId="{291D5957-0125-4990-9943-E9AC217613C6}">
      <dgm:prSet/>
      <dgm:spPr/>
      <dgm:t>
        <a:bodyPr/>
        <a:lstStyle/>
        <a:p>
          <a:endParaRPr lang="en-US"/>
        </a:p>
      </dgm:t>
    </dgm:pt>
    <dgm:pt modelId="{FC8D68D6-AC22-4B4D-9529-6308FE466E0D}" type="sibTrans" cxnId="{291D5957-0125-4990-9943-E9AC217613C6}">
      <dgm:prSet/>
      <dgm:spPr/>
      <dgm:t>
        <a:bodyPr/>
        <a:lstStyle/>
        <a:p>
          <a:endParaRPr lang="en-US"/>
        </a:p>
      </dgm:t>
    </dgm:pt>
    <dgm:pt modelId="{F8F3B952-FE87-48AD-8F4B-E02005DFBA69}">
      <dgm:prSet phldrT="[Text]" custT="1"/>
      <dgm:spPr/>
      <dgm:t>
        <a:bodyPr/>
        <a:lstStyle/>
        <a:p>
          <a:r>
            <a:rPr lang="en-US" sz="1600" dirty="0" smtClean="0"/>
            <a:t>Not enough information to evaluate</a:t>
          </a:r>
          <a:endParaRPr lang="en-US" sz="1600" dirty="0"/>
        </a:p>
      </dgm:t>
    </dgm:pt>
    <dgm:pt modelId="{7DCBA440-AEB4-4775-9A59-4F689641FE48}" type="parTrans" cxnId="{1F51BFBF-3CEB-4475-85DC-DF53179611CA}">
      <dgm:prSet/>
      <dgm:spPr/>
      <dgm:t>
        <a:bodyPr/>
        <a:lstStyle/>
        <a:p>
          <a:endParaRPr lang="en-US"/>
        </a:p>
      </dgm:t>
    </dgm:pt>
    <dgm:pt modelId="{0F9274B9-A53E-4EDA-BC80-0D400BD675CA}" type="sibTrans" cxnId="{1F51BFBF-3CEB-4475-85DC-DF53179611CA}">
      <dgm:prSet/>
      <dgm:spPr/>
      <dgm:t>
        <a:bodyPr/>
        <a:lstStyle/>
        <a:p>
          <a:endParaRPr lang="en-US"/>
        </a:p>
      </dgm:t>
    </dgm:pt>
    <dgm:pt modelId="{55E9D186-BAD6-42D5-802C-8C763A96A876}" type="pres">
      <dgm:prSet presAssocID="{3E006555-FDF1-418D-802F-564B5F9BCF5C}" presName="Name0" presStyleCnt="0">
        <dgm:presLayoutVars>
          <dgm:dir/>
          <dgm:animLvl val="lvl"/>
          <dgm:resizeHandles val="exact"/>
        </dgm:presLayoutVars>
      </dgm:prSet>
      <dgm:spPr/>
      <dgm:t>
        <a:bodyPr/>
        <a:lstStyle/>
        <a:p>
          <a:endParaRPr lang="en-US"/>
        </a:p>
      </dgm:t>
    </dgm:pt>
    <dgm:pt modelId="{F0DE9303-6802-4A4C-A0B7-ED56AC615590}" type="pres">
      <dgm:prSet presAssocID="{01804886-476F-4242-9ABA-C39B6FC5CC61}" presName="linNode" presStyleCnt="0"/>
      <dgm:spPr/>
    </dgm:pt>
    <dgm:pt modelId="{6F4BF9BA-1FE6-461C-B9D9-C6B6EB77F4F9}" type="pres">
      <dgm:prSet presAssocID="{01804886-476F-4242-9ABA-C39B6FC5CC61}" presName="parentText" presStyleLbl="node1" presStyleIdx="0" presStyleCnt="6">
        <dgm:presLayoutVars>
          <dgm:chMax val="1"/>
          <dgm:bulletEnabled val="1"/>
        </dgm:presLayoutVars>
      </dgm:prSet>
      <dgm:spPr/>
      <dgm:t>
        <a:bodyPr/>
        <a:lstStyle/>
        <a:p>
          <a:endParaRPr lang="en-US"/>
        </a:p>
      </dgm:t>
    </dgm:pt>
    <dgm:pt modelId="{AB2555BE-434B-499A-B197-C8157D1414C2}" type="pres">
      <dgm:prSet presAssocID="{01804886-476F-4242-9ABA-C39B6FC5CC61}" presName="descendantText" presStyleLbl="alignAccFollowNode1" presStyleIdx="0" presStyleCnt="6">
        <dgm:presLayoutVars>
          <dgm:bulletEnabled val="1"/>
        </dgm:presLayoutVars>
      </dgm:prSet>
      <dgm:spPr/>
      <dgm:t>
        <a:bodyPr/>
        <a:lstStyle/>
        <a:p>
          <a:endParaRPr lang="en-US"/>
        </a:p>
      </dgm:t>
    </dgm:pt>
    <dgm:pt modelId="{73E5A162-52DF-4412-8FB7-33D52DB4A442}" type="pres">
      <dgm:prSet presAssocID="{60534C42-F218-4E3B-918D-BE03460C5654}" presName="sp" presStyleCnt="0"/>
      <dgm:spPr/>
    </dgm:pt>
    <dgm:pt modelId="{4D935740-2500-4A9F-9732-3EF5218F6714}" type="pres">
      <dgm:prSet presAssocID="{1C41073B-666D-4510-ADDA-0FDC621E5FBB}" presName="linNode" presStyleCnt="0"/>
      <dgm:spPr/>
    </dgm:pt>
    <dgm:pt modelId="{B3776211-695D-4D48-A749-4CC2480AE60E}" type="pres">
      <dgm:prSet presAssocID="{1C41073B-666D-4510-ADDA-0FDC621E5FBB}" presName="parentText" presStyleLbl="node1" presStyleIdx="1" presStyleCnt="6">
        <dgm:presLayoutVars>
          <dgm:chMax val="1"/>
          <dgm:bulletEnabled val="1"/>
        </dgm:presLayoutVars>
      </dgm:prSet>
      <dgm:spPr/>
      <dgm:t>
        <a:bodyPr/>
        <a:lstStyle/>
        <a:p>
          <a:endParaRPr lang="en-US"/>
        </a:p>
      </dgm:t>
    </dgm:pt>
    <dgm:pt modelId="{001BC598-E805-4C3D-8F26-EEABD21EC14B}" type="pres">
      <dgm:prSet presAssocID="{1C41073B-666D-4510-ADDA-0FDC621E5FBB}" presName="descendantText" presStyleLbl="alignAccFollowNode1" presStyleIdx="1" presStyleCnt="6">
        <dgm:presLayoutVars>
          <dgm:bulletEnabled val="1"/>
        </dgm:presLayoutVars>
      </dgm:prSet>
      <dgm:spPr/>
      <dgm:t>
        <a:bodyPr/>
        <a:lstStyle/>
        <a:p>
          <a:endParaRPr lang="en-US"/>
        </a:p>
      </dgm:t>
    </dgm:pt>
    <dgm:pt modelId="{8BD17FE6-798E-4F81-9854-5A951D386484}" type="pres">
      <dgm:prSet presAssocID="{D63456B0-F2FF-4D24-A8B9-15EAC1CC44A7}" presName="sp" presStyleCnt="0"/>
      <dgm:spPr/>
    </dgm:pt>
    <dgm:pt modelId="{BA591B4B-5F4B-4CD4-9F07-FBF9148171D0}" type="pres">
      <dgm:prSet presAssocID="{82586985-AFD6-453D-B224-A3750BECF9FE}" presName="linNode" presStyleCnt="0"/>
      <dgm:spPr/>
    </dgm:pt>
    <dgm:pt modelId="{AB6992E3-2F2B-4C69-98BF-D1F18AF2FA4C}" type="pres">
      <dgm:prSet presAssocID="{82586985-AFD6-453D-B224-A3750BECF9FE}" presName="parentText" presStyleLbl="node1" presStyleIdx="2" presStyleCnt="6">
        <dgm:presLayoutVars>
          <dgm:chMax val="1"/>
          <dgm:bulletEnabled val="1"/>
        </dgm:presLayoutVars>
      </dgm:prSet>
      <dgm:spPr/>
      <dgm:t>
        <a:bodyPr/>
        <a:lstStyle/>
        <a:p>
          <a:endParaRPr lang="en-US"/>
        </a:p>
      </dgm:t>
    </dgm:pt>
    <dgm:pt modelId="{E19CA0D5-5A12-440E-A5A9-90CF34021261}" type="pres">
      <dgm:prSet presAssocID="{82586985-AFD6-453D-B224-A3750BECF9FE}" presName="descendantText" presStyleLbl="alignAccFollowNode1" presStyleIdx="2" presStyleCnt="6">
        <dgm:presLayoutVars>
          <dgm:bulletEnabled val="1"/>
        </dgm:presLayoutVars>
      </dgm:prSet>
      <dgm:spPr/>
      <dgm:t>
        <a:bodyPr/>
        <a:lstStyle/>
        <a:p>
          <a:endParaRPr lang="en-US"/>
        </a:p>
      </dgm:t>
    </dgm:pt>
    <dgm:pt modelId="{AA8D614A-C366-4F7C-900F-E13571D74B83}" type="pres">
      <dgm:prSet presAssocID="{48D75C63-9DC1-4A39-8E05-E95BDEFD7354}" presName="sp" presStyleCnt="0"/>
      <dgm:spPr/>
    </dgm:pt>
    <dgm:pt modelId="{424BE23B-F418-42AE-8FBE-DC9D29E37BDD}" type="pres">
      <dgm:prSet presAssocID="{9964BDB7-4DDD-4995-ADF8-2B679ACB4FD0}" presName="linNode" presStyleCnt="0"/>
      <dgm:spPr/>
    </dgm:pt>
    <dgm:pt modelId="{85654E7D-B65A-43DE-AE6C-CCF842E68105}" type="pres">
      <dgm:prSet presAssocID="{9964BDB7-4DDD-4995-ADF8-2B679ACB4FD0}" presName="parentText" presStyleLbl="node1" presStyleIdx="3" presStyleCnt="6">
        <dgm:presLayoutVars>
          <dgm:chMax val="1"/>
          <dgm:bulletEnabled val="1"/>
        </dgm:presLayoutVars>
      </dgm:prSet>
      <dgm:spPr/>
      <dgm:t>
        <a:bodyPr/>
        <a:lstStyle/>
        <a:p>
          <a:endParaRPr lang="en-US"/>
        </a:p>
      </dgm:t>
    </dgm:pt>
    <dgm:pt modelId="{EC5799DF-B096-46CD-89B8-EACEE291CB0F}" type="pres">
      <dgm:prSet presAssocID="{9964BDB7-4DDD-4995-ADF8-2B679ACB4FD0}" presName="descendantText" presStyleLbl="alignAccFollowNode1" presStyleIdx="3" presStyleCnt="6">
        <dgm:presLayoutVars>
          <dgm:bulletEnabled val="1"/>
        </dgm:presLayoutVars>
      </dgm:prSet>
      <dgm:spPr/>
      <dgm:t>
        <a:bodyPr/>
        <a:lstStyle/>
        <a:p>
          <a:endParaRPr lang="en-US"/>
        </a:p>
      </dgm:t>
    </dgm:pt>
    <dgm:pt modelId="{165FE37B-7627-4538-8CFB-A5D284E5AB68}" type="pres">
      <dgm:prSet presAssocID="{F9B3787A-3595-4AA3-A523-D0B69FCE3275}" presName="sp" presStyleCnt="0"/>
      <dgm:spPr/>
    </dgm:pt>
    <dgm:pt modelId="{6B6708C6-49EC-4119-A4ED-2F5E0CFF4B58}" type="pres">
      <dgm:prSet presAssocID="{57442063-7F20-4F48-9B34-533C91404961}" presName="linNode" presStyleCnt="0"/>
      <dgm:spPr/>
    </dgm:pt>
    <dgm:pt modelId="{102C9352-D18F-4C6B-A8DA-C242D857084C}" type="pres">
      <dgm:prSet presAssocID="{57442063-7F20-4F48-9B34-533C91404961}" presName="parentText" presStyleLbl="node1" presStyleIdx="4" presStyleCnt="6">
        <dgm:presLayoutVars>
          <dgm:chMax val="1"/>
          <dgm:bulletEnabled val="1"/>
        </dgm:presLayoutVars>
      </dgm:prSet>
      <dgm:spPr/>
      <dgm:t>
        <a:bodyPr/>
        <a:lstStyle/>
        <a:p>
          <a:endParaRPr lang="en-US"/>
        </a:p>
      </dgm:t>
    </dgm:pt>
    <dgm:pt modelId="{9924CEF1-03F7-4E4A-809E-DF264330161C}" type="pres">
      <dgm:prSet presAssocID="{57442063-7F20-4F48-9B34-533C91404961}" presName="descendantText" presStyleLbl="alignAccFollowNode1" presStyleIdx="4" presStyleCnt="6">
        <dgm:presLayoutVars>
          <dgm:bulletEnabled val="1"/>
        </dgm:presLayoutVars>
      </dgm:prSet>
      <dgm:spPr/>
      <dgm:t>
        <a:bodyPr/>
        <a:lstStyle/>
        <a:p>
          <a:endParaRPr lang="en-US"/>
        </a:p>
      </dgm:t>
    </dgm:pt>
    <dgm:pt modelId="{28D9958A-13D2-43AE-89D8-45B1647F951B}" type="pres">
      <dgm:prSet presAssocID="{766053F7-C9DB-40C0-9547-2BDDF5DD2A9F}" presName="sp" presStyleCnt="0"/>
      <dgm:spPr/>
    </dgm:pt>
    <dgm:pt modelId="{CE0F8B3B-33E9-4950-AD5D-6F148F17E5AA}" type="pres">
      <dgm:prSet presAssocID="{801F2E20-9C9D-42BA-A3EC-CAC1D24F931F}" presName="linNode" presStyleCnt="0"/>
      <dgm:spPr/>
    </dgm:pt>
    <dgm:pt modelId="{6C3387D3-B66B-4D87-816B-37F43A3A78F9}" type="pres">
      <dgm:prSet presAssocID="{801F2E20-9C9D-42BA-A3EC-CAC1D24F931F}" presName="parentText" presStyleLbl="node1" presStyleIdx="5" presStyleCnt="6">
        <dgm:presLayoutVars>
          <dgm:chMax val="1"/>
          <dgm:bulletEnabled val="1"/>
        </dgm:presLayoutVars>
      </dgm:prSet>
      <dgm:spPr/>
      <dgm:t>
        <a:bodyPr/>
        <a:lstStyle/>
        <a:p>
          <a:endParaRPr lang="en-US"/>
        </a:p>
      </dgm:t>
    </dgm:pt>
    <dgm:pt modelId="{03B84B74-A090-4B69-B163-B369D9A38DAC}" type="pres">
      <dgm:prSet presAssocID="{801F2E20-9C9D-42BA-A3EC-CAC1D24F931F}" presName="descendantText" presStyleLbl="alignAccFollowNode1" presStyleIdx="5" presStyleCnt="6">
        <dgm:presLayoutVars>
          <dgm:bulletEnabled val="1"/>
        </dgm:presLayoutVars>
      </dgm:prSet>
      <dgm:spPr/>
      <dgm:t>
        <a:bodyPr/>
        <a:lstStyle/>
        <a:p>
          <a:endParaRPr lang="en-US"/>
        </a:p>
      </dgm:t>
    </dgm:pt>
  </dgm:ptLst>
  <dgm:cxnLst>
    <dgm:cxn modelId="{E7B8DFE7-F00E-41DC-9BE5-7C1869D506C2}" type="presOf" srcId="{454490DF-7239-421C-ABB4-574E4AB795A1}" destId="{AB2555BE-434B-499A-B197-C8157D1414C2}" srcOrd="0" destOrd="0" presId="urn:microsoft.com/office/officeart/2005/8/layout/vList5"/>
    <dgm:cxn modelId="{9C50DEE5-307F-4B32-B6C6-B8DD58F60BC6}" srcId="{1C41073B-666D-4510-ADDA-0FDC621E5FBB}" destId="{B51EF070-B83C-4DAA-B6FF-D0442782F347}" srcOrd="0" destOrd="0" parTransId="{0889C4E9-6D9D-4726-921A-054083683112}" sibTransId="{ED5C16B8-72EA-4011-9E5A-5DD3CF9D8D55}"/>
    <dgm:cxn modelId="{574343CF-AD3D-429A-8E03-68AE64CED04A}" type="presOf" srcId="{01804886-476F-4242-9ABA-C39B6FC5CC61}" destId="{6F4BF9BA-1FE6-461C-B9D9-C6B6EB77F4F9}" srcOrd="0" destOrd="0" presId="urn:microsoft.com/office/officeart/2005/8/layout/vList5"/>
    <dgm:cxn modelId="{4F1A6E9C-AA3D-4154-93F6-406115EACA82}" type="presOf" srcId="{87752825-94DB-4ABD-A7F8-21A1A7DA8B77}" destId="{9924CEF1-03F7-4E4A-809E-DF264330161C}" srcOrd="0" destOrd="0" presId="urn:microsoft.com/office/officeart/2005/8/layout/vList5"/>
    <dgm:cxn modelId="{A7E28FC5-2562-4B81-877A-504174C48913}" srcId="{3E006555-FDF1-418D-802F-564B5F9BCF5C}" destId="{82586985-AFD6-453D-B224-A3750BECF9FE}" srcOrd="2" destOrd="0" parTransId="{29DEC5EC-3725-4D70-9AB8-D209E5C4B877}" sibTransId="{48D75C63-9DC1-4A39-8E05-E95BDEFD7354}"/>
    <dgm:cxn modelId="{4BDE0A7E-D300-45C0-A02E-7FDB74A06523}" srcId="{9964BDB7-4DDD-4995-ADF8-2B679ACB4FD0}" destId="{6FE071E8-30CE-44CF-B77B-24D6B7E41A79}" srcOrd="0" destOrd="0" parTransId="{59F8DB88-538F-4450-8DE9-83CA4531E99E}" sibTransId="{2EA2ACC3-3F89-47C0-A0BC-C8165AA90C0C}"/>
    <dgm:cxn modelId="{C6D16A2D-82CB-44C0-A958-2D9FA431061F}" srcId="{3E006555-FDF1-418D-802F-564B5F9BCF5C}" destId="{01804886-476F-4242-9ABA-C39B6FC5CC61}" srcOrd="0" destOrd="0" parTransId="{8E083A3F-DE17-489E-A551-3DCDBAD244E3}" sibTransId="{60534C42-F218-4E3B-918D-BE03460C5654}"/>
    <dgm:cxn modelId="{7426F59B-B323-4513-9392-6DF1C4AD58C0}" srcId="{01804886-476F-4242-9ABA-C39B6FC5CC61}" destId="{454490DF-7239-421C-ABB4-574E4AB795A1}" srcOrd="0" destOrd="0" parTransId="{6FDDEF47-26BA-4375-83F1-F2D354DE26FE}" sibTransId="{7AE6DA1C-E163-4678-A8CC-1B142E7EAE64}"/>
    <dgm:cxn modelId="{69839A58-2888-45A1-89F7-D6ABB9F56CE0}" type="presOf" srcId="{2A56E194-3BD6-4990-A92B-66CB5F641725}" destId="{E19CA0D5-5A12-440E-A5A9-90CF34021261}" srcOrd="0" destOrd="0" presId="urn:microsoft.com/office/officeart/2005/8/layout/vList5"/>
    <dgm:cxn modelId="{09547C10-69B3-49E9-977B-69596B9DD5B5}" type="presOf" srcId="{6FE071E8-30CE-44CF-B77B-24D6B7E41A79}" destId="{EC5799DF-B096-46CD-89B8-EACEE291CB0F}" srcOrd="0" destOrd="0" presId="urn:microsoft.com/office/officeart/2005/8/layout/vList5"/>
    <dgm:cxn modelId="{8A0D88B5-4804-433B-83B7-0AFD2E6FF005}" type="presOf" srcId="{3E006555-FDF1-418D-802F-564B5F9BCF5C}" destId="{55E9D186-BAD6-42D5-802C-8C763A96A876}" srcOrd="0" destOrd="0" presId="urn:microsoft.com/office/officeart/2005/8/layout/vList5"/>
    <dgm:cxn modelId="{1686A779-EE98-4A2F-A652-BF8FE3AA8915}" srcId="{57442063-7F20-4F48-9B34-533C91404961}" destId="{87752825-94DB-4ABD-A7F8-21A1A7DA8B77}" srcOrd="0" destOrd="0" parTransId="{5272FAEC-7821-43AE-B013-632D073A2FE2}" sibTransId="{97B00BE6-DC4E-4832-BAD8-947D61DCA973}"/>
    <dgm:cxn modelId="{EF36E8A0-EA78-4BE2-B0D5-A7B14D363C99}" srcId="{3E006555-FDF1-418D-802F-564B5F9BCF5C}" destId="{1C41073B-666D-4510-ADDA-0FDC621E5FBB}" srcOrd="1" destOrd="0" parTransId="{DC6DBA20-505B-4BCB-99B6-0EBD4AB5145D}" sibTransId="{D63456B0-F2FF-4D24-A8B9-15EAC1CC44A7}"/>
    <dgm:cxn modelId="{D2B3B77E-90C4-4B5A-9C25-903C8D0B34EF}" type="presOf" srcId="{801F2E20-9C9D-42BA-A3EC-CAC1D24F931F}" destId="{6C3387D3-B66B-4D87-816B-37F43A3A78F9}" srcOrd="0" destOrd="0" presId="urn:microsoft.com/office/officeart/2005/8/layout/vList5"/>
    <dgm:cxn modelId="{4B2B91BA-C81A-4CBC-B17A-24832522A561}" type="presOf" srcId="{1C41073B-666D-4510-ADDA-0FDC621E5FBB}" destId="{B3776211-695D-4D48-A749-4CC2480AE60E}" srcOrd="0" destOrd="0" presId="urn:microsoft.com/office/officeart/2005/8/layout/vList5"/>
    <dgm:cxn modelId="{D1807C1F-AAE1-4A04-8693-D5730AF4D292}" type="presOf" srcId="{82586985-AFD6-453D-B224-A3750BECF9FE}" destId="{AB6992E3-2F2B-4C69-98BF-D1F18AF2FA4C}" srcOrd="0" destOrd="0" presId="urn:microsoft.com/office/officeart/2005/8/layout/vList5"/>
    <dgm:cxn modelId="{3FBE73AA-74A8-406C-B790-3ADCD46E9237}" type="presOf" srcId="{57442063-7F20-4F48-9B34-533C91404961}" destId="{102C9352-D18F-4C6B-A8DA-C242D857084C}" srcOrd="0" destOrd="0" presId="urn:microsoft.com/office/officeart/2005/8/layout/vList5"/>
    <dgm:cxn modelId="{1F51BFBF-3CEB-4475-85DC-DF53179611CA}" srcId="{801F2E20-9C9D-42BA-A3EC-CAC1D24F931F}" destId="{F8F3B952-FE87-48AD-8F4B-E02005DFBA69}" srcOrd="0" destOrd="0" parTransId="{7DCBA440-AEB4-4775-9A59-4F689641FE48}" sibTransId="{0F9274B9-A53E-4EDA-BC80-0D400BD675CA}"/>
    <dgm:cxn modelId="{49E38F2E-2836-496A-8301-40AAF7E44ADF}" type="presOf" srcId="{F8F3B952-FE87-48AD-8F4B-E02005DFBA69}" destId="{03B84B74-A090-4B69-B163-B369D9A38DAC}" srcOrd="0" destOrd="0" presId="urn:microsoft.com/office/officeart/2005/8/layout/vList5"/>
    <dgm:cxn modelId="{AA3D7CB9-B57A-455E-8333-94933D3129D7}" type="presOf" srcId="{B51EF070-B83C-4DAA-B6FF-D0442782F347}" destId="{001BC598-E805-4C3D-8F26-EEABD21EC14B}" srcOrd="0" destOrd="0" presId="urn:microsoft.com/office/officeart/2005/8/layout/vList5"/>
    <dgm:cxn modelId="{291D5957-0125-4990-9943-E9AC217613C6}" srcId="{3E006555-FDF1-418D-802F-564B5F9BCF5C}" destId="{801F2E20-9C9D-42BA-A3EC-CAC1D24F931F}" srcOrd="5" destOrd="0" parTransId="{AD349B25-8CF7-4276-90B7-981989ACBC0D}" sibTransId="{FC8D68D6-AC22-4B4D-9529-6308FE466E0D}"/>
    <dgm:cxn modelId="{C1F3F1EC-2A70-409F-AAE7-EFB499CA7EEF}" type="presOf" srcId="{9964BDB7-4DDD-4995-ADF8-2B679ACB4FD0}" destId="{85654E7D-B65A-43DE-AE6C-CCF842E68105}" srcOrd="0" destOrd="0" presId="urn:microsoft.com/office/officeart/2005/8/layout/vList5"/>
    <dgm:cxn modelId="{9B42ADA0-44D5-46F6-8F1D-3D133D119384}" srcId="{3E006555-FDF1-418D-802F-564B5F9BCF5C}" destId="{57442063-7F20-4F48-9B34-533C91404961}" srcOrd="4" destOrd="0" parTransId="{00A5BFE3-3758-423E-A75D-764C369A17CC}" sibTransId="{766053F7-C9DB-40C0-9547-2BDDF5DD2A9F}"/>
    <dgm:cxn modelId="{CB310FF0-30A5-49B9-93E0-7FACF77007B6}" srcId="{3E006555-FDF1-418D-802F-564B5F9BCF5C}" destId="{9964BDB7-4DDD-4995-ADF8-2B679ACB4FD0}" srcOrd="3" destOrd="0" parTransId="{935B638B-2E89-4548-A983-AED0F7A7712F}" sibTransId="{F9B3787A-3595-4AA3-A523-D0B69FCE3275}"/>
    <dgm:cxn modelId="{EC0F61FC-FA0D-4368-AA9E-661C25DDF7FA}" srcId="{82586985-AFD6-453D-B224-A3750BECF9FE}" destId="{2A56E194-3BD6-4990-A92B-66CB5F641725}" srcOrd="0" destOrd="0" parTransId="{715D9232-9788-42D9-A9F4-0CAFBC9122BF}" sibTransId="{2F567397-9125-4356-B13E-0CA7AD3CB735}"/>
    <dgm:cxn modelId="{46B891AF-510E-4F6C-8372-D18294E6FF3C}" type="presParOf" srcId="{55E9D186-BAD6-42D5-802C-8C763A96A876}" destId="{F0DE9303-6802-4A4C-A0B7-ED56AC615590}" srcOrd="0" destOrd="0" presId="urn:microsoft.com/office/officeart/2005/8/layout/vList5"/>
    <dgm:cxn modelId="{07DFACCE-27E8-4D91-BD00-B019E87E0195}" type="presParOf" srcId="{F0DE9303-6802-4A4C-A0B7-ED56AC615590}" destId="{6F4BF9BA-1FE6-461C-B9D9-C6B6EB77F4F9}" srcOrd="0" destOrd="0" presId="urn:microsoft.com/office/officeart/2005/8/layout/vList5"/>
    <dgm:cxn modelId="{FC73307B-2EAB-47F9-824D-D845506C486E}" type="presParOf" srcId="{F0DE9303-6802-4A4C-A0B7-ED56AC615590}" destId="{AB2555BE-434B-499A-B197-C8157D1414C2}" srcOrd="1" destOrd="0" presId="urn:microsoft.com/office/officeart/2005/8/layout/vList5"/>
    <dgm:cxn modelId="{D5E41A84-852B-449C-A7E4-7960FA21D753}" type="presParOf" srcId="{55E9D186-BAD6-42D5-802C-8C763A96A876}" destId="{73E5A162-52DF-4412-8FB7-33D52DB4A442}" srcOrd="1" destOrd="0" presId="urn:microsoft.com/office/officeart/2005/8/layout/vList5"/>
    <dgm:cxn modelId="{459D16CA-9F90-49F9-929B-6AE2D3ACC1C0}" type="presParOf" srcId="{55E9D186-BAD6-42D5-802C-8C763A96A876}" destId="{4D935740-2500-4A9F-9732-3EF5218F6714}" srcOrd="2" destOrd="0" presId="urn:microsoft.com/office/officeart/2005/8/layout/vList5"/>
    <dgm:cxn modelId="{0C22E0A7-3218-4824-8773-65AA6A0700FC}" type="presParOf" srcId="{4D935740-2500-4A9F-9732-3EF5218F6714}" destId="{B3776211-695D-4D48-A749-4CC2480AE60E}" srcOrd="0" destOrd="0" presId="urn:microsoft.com/office/officeart/2005/8/layout/vList5"/>
    <dgm:cxn modelId="{7D8F6223-ABD0-41AF-A48E-14315A065111}" type="presParOf" srcId="{4D935740-2500-4A9F-9732-3EF5218F6714}" destId="{001BC598-E805-4C3D-8F26-EEABD21EC14B}" srcOrd="1" destOrd="0" presId="urn:microsoft.com/office/officeart/2005/8/layout/vList5"/>
    <dgm:cxn modelId="{FDFB6207-F758-4AE1-BA03-BF8F037255C0}" type="presParOf" srcId="{55E9D186-BAD6-42D5-802C-8C763A96A876}" destId="{8BD17FE6-798E-4F81-9854-5A951D386484}" srcOrd="3" destOrd="0" presId="urn:microsoft.com/office/officeart/2005/8/layout/vList5"/>
    <dgm:cxn modelId="{17B429CB-A47E-4D10-8A3B-AD1E58BD0917}" type="presParOf" srcId="{55E9D186-BAD6-42D5-802C-8C763A96A876}" destId="{BA591B4B-5F4B-4CD4-9F07-FBF9148171D0}" srcOrd="4" destOrd="0" presId="urn:microsoft.com/office/officeart/2005/8/layout/vList5"/>
    <dgm:cxn modelId="{B6F20A5D-7855-4DF5-ADE7-8E0C7DF91AB5}" type="presParOf" srcId="{BA591B4B-5F4B-4CD4-9F07-FBF9148171D0}" destId="{AB6992E3-2F2B-4C69-98BF-D1F18AF2FA4C}" srcOrd="0" destOrd="0" presId="urn:microsoft.com/office/officeart/2005/8/layout/vList5"/>
    <dgm:cxn modelId="{F2A28910-74D9-400E-850D-818FD5FE6FCD}" type="presParOf" srcId="{BA591B4B-5F4B-4CD4-9F07-FBF9148171D0}" destId="{E19CA0D5-5A12-440E-A5A9-90CF34021261}" srcOrd="1" destOrd="0" presId="urn:microsoft.com/office/officeart/2005/8/layout/vList5"/>
    <dgm:cxn modelId="{347D3325-293E-43FC-891C-46572063C4A0}" type="presParOf" srcId="{55E9D186-BAD6-42D5-802C-8C763A96A876}" destId="{AA8D614A-C366-4F7C-900F-E13571D74B83}" srcOrd="5" destOrd="0" presId="urn:microsoft.com/office/officeart/2005/8/layout/vList5"/>
    <dgm:cxn modelId="{69263892-9A91-4D82-9E5D-6820C22E3559}" type="presParOf" srcId="{55E9D186-BAD6-42D5-802C-8C763A96A876}" destId="{424BE23B-F418-42AE-8FBE-DC9D29E37BDD}" srcOrd="6" destOrd="0" presId="urn:microsoft.com/office/officeart/2005/8/layout/vList5"/>
    <dgm:cxn modelId="{DBCF999B-4D36-4A18-AF03-160DF3C411F2}" type="presParOf" srcId="{424BE23B-F418-42AE-8FBE-DC9D29E37BDD}" destId="{85654E7D-B65A-43DE-AE6C-CCF842E68105}" srcOrd="0" destOrd="0" presId="urn:microsoft.com/office/officeart/2005/8/layout/vList5"/>
    <dgm:cxn modelId="{7DE2A16D-3A93-4830-8677-5675477DA036}" type="presParOf" srcId="{424BE23B-F418-42AE-8FBE-DC9D29E37BDD}" destId="{EC5799DF-B096-46CD-89B8-EACEE291CB0F}" srcOrd="1" destOrd="0" presId="urn:microsoft.com/office/officeart/2005/8/layout/vList5"/>
    <dgm:cxn modelId="{8593CA52-CF85-41F7-A33F-C5DCC662CCB8}" type="presParOf" srcId="{55E9D186-BAD6-42D5-802C-8C763A96A876}" destId="{165FE37B-7627-4538-8CFB-A5D284E5AB68}" srcOrd="7" destOrd="0" presId="urn:microsoft.com/office/officeart/2005/8/layout/vList5"/>
    <dgm:cxn modelId="{08A81E37-CA13-4730-B455-46ABF46A427F}" type="presParOf" srcId="{55E9D186-BAD6-42D5-802C-8C763A96A876}" destId="{6B6708C6-49EC-4119-A4ED-2F5E0CFF4B58}" srcOrd="8" destOrd="0" presId="urn:microsoft.com/office/officeart/2005/8/layout/vList5"/>
    <dgm:cxn modelId="{DC1C75DE-C109-468E-A9FA-527C19173CF5}" type="presParOf" srcId="{6B6708C6-49EC-4119-A4ED-2F5E0CFF4B58}" destId="{102C9352-D18F-4C6B-A8DA-C242D857084C}" srcOrd="0" destOrd="0" presId="urn:microsoft.com/office/officeart/2005/8/layout/vList5"/>
    <dgm:cxn modelId="{3D5356B0-2041-4304-974F-87F13F17FDFE}" type="presParOf" srcId="{6B6708C6-49EC-4119-A4ED-2F5E0CFF4B58}" destId="{9924CEF1-03F7-4E4A-809E-DF264330161C}" srcOrd="1" destOrd="0" presId="urn:microsoft.com/office/officeart/2005/8/layout/vList5"/>
    <dgm:cxn modelId="{E61F55CE-2E7B-4821-93B0-3429BF7FF13A}" type="presParOf" srcId="{55E9D186-BAD6-42D5-802C-8C763A96A876}" destId="{28D9958A-13D2-43AE-89D8-45B1647F951B}" srcOrd="9" destOrd="0" presId="urn:microsoft.com/office/officeart/2005/8/layout/vList5"/>
    <dgm:cxn modelId="{02E646AA-7F39-4D55-96C2-6E63C24EFDFC}" type="presParOf" srcId="{55E9D186-BAD6-42D5-802C-8C763A96A876}" destId="{CE0F8B3B-33E9-4950-AD5D-6F148F17E5AA}" srcOrd="10" destOrd="0" presId="urn:microsoft.com/office/officeart/2005/8/layout/vList5"/>
    <dgm:cxn modelId="{74DE5880-77D3-4ED3-A1B8-0CE43C3C9F63}" type="presParOf" srcId="{CE0F8B3B-33E9-4950-AD5D-6F148F17E5AA}" destId="{6C3387D3-B66B-4D87-816B-37F43A3A78F9}" srcOrd="0" destOrd="0" presId="urn:microsoft.com/office/officeart/2005/8/layout/vList5"/>
    <dgm:cxn modelId="{16453EBB-04F0-45A0-BC03-3868930614C1}" type="presParOf" srcId="{CE0F8B3B-33E9-4950-AD5D-6F148F17E5AA}" destId="{03B84B74-A090-4B69-B163-B369D9A38DA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DACF786-1850-4EA5-89A1-EF816599F644}"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en-US"/>
        </a:p>
      </dgm:t>
    </dgm:pt>
    <dgm:pt modelId="{9FFABF03-EC5B-4E47-AA70-271B76C8717B}">
      <dgm:prSet phldrT="[Text]" custT="1"/>
      <dgm:spPr/>
      <dgm:t>
        <a:bodyPr/>
        <a:lstStyle/>
        <a:p>
          <a:r>
            <a:rPr lang="en-US" sz="1600" b="1" dirty="0" smtClean="0"/>
            <a:t>SAP Petition must contain</a:t>
          </a:r>
          <a:endParaRPr lang="en-US" sz="1600" b="1" dirty="0"/>
        </a:p>
      </dgm:t>
    </dgm:pt>
    <dgm:pt modelId="{3503B97D-3771-4A0B-A1D1-5C4911A2F588}" type="parTrans" cxnId="{A885B410-EECD-4EB2-873B-ACDF3C897101}">
      <dgm:prSet/>
      <dgm:spPr/>
      <dgm:t>
        <a:bodyPr/>
        <a:lstStyle/>
        <a:p>
          <a:endParaRPr lang="en-US"/>
        </a:p>
      </dgm:t>
    </dgm:pt>
    <dgm:pt modelId="{D7F7FD20-69EA-4421-BDF5-D796C97D0A26}" type="sibTrans" cxnId="{A885B410-EECD-4EB2-873B-ACDF3C897101}">
      <dgm:prSet/>
      <dgm:spPr/>
      <dgm:t>
        <a:bodyPr/>
        <a:lstStyle/>
        <a:p>
          <a:endParaRPr lang="en-US"/>
        </a:p>
      </dgm:t>
    </dgm:pt>
    <dgm:pt modelId="{F5407847-CA0D-4F83-8374-30086393986A}">
      <dgm:prSet phldrT="[Text]" custT="1"/>
      <dgm:spPr/>
      <dgm:t>
        <a:bodyPr/>
        <a:lstStyle/>
        <a:p>
          <a:r>
            <a:rPr lang="en-US" sz="1600" b="1" dirty="0" smtClean="0"/>
            <a:t>Once the SAP Petition is submitted</a:t>
          </a:r>
          <a:endParaRPr lang="en-US" sz="1600" b="1" dirty="0"/>
        </a:p>
      </dgm:t>
    </dgm:pt>
    <dgm:pt modelId="{44F9F8A5-E328-4B1E-97E2-EA3B2A496BC7}" type="parTrans" cxnId="{162F2E95-5BA2-491A-A6BA-6D97D32B20C7}">
      <dgm:prSet/>
      <dgm:spPr/>
      <dgm:t>
        <a:bodyPr/>
        <a:lstStyle/>
        <a:p>
          <a:endParaRPr lang="en-US"/>
        </a:p>
      </dgm:t>
    </dgm:pt>
    <dgm:pt modelId="{04F4F610-F963-4375-8F9E-FF3A9F3E180D}" type="sibTrans" cxnId="{162F2E95-5BA2-491A-A6BA-6D97D32B20C7}">
      <dgm:prSet/>
      <dgm:spPr>
        <a:ln cap="rnd"/>
      </dgm:spPr>
      <dgm:t>
        <a:bodyPr/>
        <a:lstStyle/>
        <a:p>
          <a:endParaRPr lang="en-US" dirty="0"/>
        </a:p>
      </dgm:t>
    </dgm:pt>
    <dgm:pt modelId="{5898F7B1-3B71-4DDE-BB3A-3EC82008F14F}">
      <dgm:prSet phldrT="[Text]" custT="1"/>
      <dgm:spPr/>
      <dgm:t>
        <a:bodyPr/>
        <a:lstStyle/>
        <a:p>
          <a:r>
            <a:rPr lang="en-US" sz="1400" dirty="0" smtClean="0"/>
            <a:t>Allow 7 to 10 business days for reading</a:t>
          </a:r>
          <a:endParaRPr lang="en-US" sz="1400" dirty="0"/>
        </a:p>
      </dgm:t>
    </dgm:pt>
    <dgm:pt modelId="{7628801D-BB42-4C22-AEA4-95CDD9BBFADA}" type="parTrans" cxnId="{08579BA2-677F-4C92-A9AB-32F22D7F69B2}">
      <dgm:prSet/>
      <dgm:spPr/>
      <dgm:t>
        <a:bodyPr/>
        <a:lstStyle/>
        <a:p>
          <a:endParaRPr lang="en-US"/>
        </a:p>
      </dgm:t>
    </dgm:pt>
    <dgm:pt modelId="{7F5C5F24-6AEE-44F2-A36B-21AABBCCC1E3}" type="sibTrans" cxnId="{08579BA2-677F-4C92-A9AB-32F22D7F69B2}">
      <dgm:prSet/>
      <dgm:spPr/>
      <dgm:t>
        <a:bodyPr/>
        <a:lstStyle/>
        <a:p>
          <a:endParaRPr lang="en-US"/>
        </a:p>
      </dgm:t>
    </dgm:pt>
    <dgm:pt modelId="{3ADD19DC-1301-4922-8F98-39493AE0D8D2}">
      <dgm:prSet phldrT="[Text]" custT="1"/>
      <dgm:spPr/>
      <dgm:t>
        <a:bodyPr/>
        <a:lstStyle/>
        <a:p>
          <a:r>
            <a:rPr lang="en-US" sz="1400" dirty="0" smtClean="0"/>
            <a:t>Petition Coversheet</a:t>
          </a:r>
          <a:endParaRPr lang="en-US" sz="1400" dirty="0"/>
        </a:p>
      </dgm:t>
    </dgm:pt>
    <dgm:pt modelId="{43F841F5-4D61-4904-B00A-EDA4B41B1DBA}" type="parTrans" cxnId="{82C27737-8390-4784-90B0-FF5CD46875F9}">
      <dgm:prSet/>
      <dgm:spPr/>
      <dgm:t>
        <a:bodyPr/>
        <a:lstStyle/>
        <a:p>
          <a:endParaRPr lang="en-US"/>
        </a:p>
      </dgm:t>
    </dgm:pt>
    <dgm:pt modelId="{7D3FD8C1-ADF0-4265-A2F2-9B434CDFB881}" type="sibTrans" cxnId="{82C27737-8390-4784-90B0-FF5CD46875F9}">
      <dgm:prSet/>
      <dgm:spPr/>
      <dgm:t>
        <a:bodyPr/>
        <a:lstStyle/>
        <a:p>
          <a:endParaRPr lang="en-US"/>
        </a:p>
      </dgm:t>
    </dgm:pt>
    <dgm:pt modelId="{5C55F6B3-FE98-4B94-BC9B-F461A7EC2DC8}">
      <dgm:prSet phldrT="[Text]" custT="1"/>
      <dgm:spPr/>
      <dgm:t>
        <a:bodyPr/>
        <a:lstStyle/>
        <a:p>
          <a:r>
            <a:rPr lang="en-US" sz="1400" dirty="0" smtClean="0"/>
            <a:t>Unofficial Grade Transcript</a:t>
          </a:r>
          <a:endParaRPr lang="en-US" sz="1400" dirty="0"/>
        </a:p>
      </dgm:t>
    </dgm:pt>
    <dgm:pt modelId="{C65A438C-06D8-4F0A-A914-8103DBF0A8B6}" type="parTrans" cxnId="{5EA3E033-FECC-41B6-AA03-0DB6B8BBD71F}">
      <dgm:prSet/>
      <dgm:spPr/>
      <dgm:t>
        <a:bodyPr/>
        <a:lstStyle/>
        <a:p>
          <a:endParaRPr lang="en-US"/>
        </a:p>
      </dgm:t>
    </dgm:pt>
    <dgm:pt modelId="{F94FA461-50A0-4BCC-ABA4-9877955C8630}" type="sibTrans" cxnId="{5EA3E033-FECC-41B6-AA03-0DB6B8BBD71F}">
      <dgm:prSet/>
      <dgm:spPr/>
      <dgm:t>
        <a:bodyPr/>
        <a:lstStyle/>
        <a:p>
          <a:endParaRPr lang="en-US"/>
        </a:p>
      </dgm:t>
    </dgm:pt>
    <dgm:pt modelId="{BBE4E583-82C8-4F71-9304-A87268359AF8}">
      <dgm:prSet phldrT="[Text]" custT="1"/>
      <dgm:spPr/>
      <dgm:t>
        <a:bodyPr/>
        <a:lstStyle/>
        <a:p>
          <a:r>
            <a:rPr lang="en-US" sz="1400" dirty="0" smtClean="0"/>
            <a:t>Written Statement from student</a:t>
          </a:r>
          <a:endParaRPr lang="en-US" sz="1400" dirty="0"/>
        </a:p>
      </dgm:t>
    </dgm:pt>
    <dgm:pt modelId="{0C24227E-F71F-4C59-B281-504E8D64A987}" type="parTrans" cxnId="{0F242AB7-7D49-4E13-9BC7-941E625BB5CF}">
      <dgm:prSet/>
      <dgm:spPr/>
      <dgm:t>
        <a:bodyPr/>
        <a:lstStyle/>
        <a:p>
          <a:endParaRPr lang="en-US"/>
        </a:p>
      </dgm:t>
    </dgm:pt>
    <dgm:pt modelId="{FA5D3C16-366B-42BD-BD07-BB26BCA6AF81}" type="sibTrans" cxnId="{0F242AB7-7D49-4E13-9BC7-941E625BB5CF}">
      <dgm:prSet/>
      <dgm:spPr/>
      <dgm:t>
        <a:bodyPr/>
        <a:lstStyle/>
        <a:p>
          <a:endParaRPr lang="en-US"/>
        </a:p>
      </dgm:t>
    </dgm:pt>
    <dgm:pt modelId="{17E61FD8-4091-48C3-B948-F0B16ED453FB}">
      <dgm:prSet phldrT="[Text]" custT="1"/>
      <dgm:spPr/>
      <dgm:t>
        <a:bodyPr/>
        <a:lstStyle/>
        <a:p>
          <a:r>
            <a:rPr lang="en-US" sz="1400" dirty="0" smtClean="0"/>
            <a:t>Supporting documentation (if applicable)</a:t>
          </a:r>
          <a:endParaRPr lang="en-US" sz="1400" dirty="0"/>
        </a:p>
      </dgm:t>
    </dgm:pt>
    <dgm:pt modelId="{F8371E6F-3C13-40AF-9746-54B194A34AF3}" type="parTrans" cxnId="{AB851FDC-A453-4078-937A-196560B6BA2B}">
      <dgm:prSet/>
      <dgm:spPr/>
      <dgm:t>
        <a:bodyPr/>
        <a:lstStyle/>
        <a:p>
          <a:endParaRPr lang="en-US"/>
        </a:p>
      </dgm:t>
    </dgm:pt>
    <dgm:pt modelId="{7C980B0F-27F1-4428-A108-F7CFCF1CCF18}" type="sibTrans" cxnId="{AB851FDC-A453-4078-937A-196560B6BA2B}">
      <dgm:prSet/>
      <dgm:spPr/>
      <dgm:t>
        <a:bodyPr/>
        <a:lstStyle/>
        <a:p>
          <a:endParaRPr lang="en-US"/>
        </a:p>
      </dgm:t>
    </dgm:pt>
    <dgm:pt modelId="{A0DBF83C-82C9-42BE-B604-6C9CCB1006CF}">
      <dgm:prSet phldrT="[Text]" custT="1"/>
      <dgm:spPr/>
      <dgm:t>
        <a:bodyPr/>
        <a:lstStyle/>
        <a:p>
          <a:r>
            <a:rPr lang="en-US" sz="1400" dirty="0" smtClean="0"/>
            <a:t>Degree Summary or University College Transition form (if student is failing SAP for Program Maximum or Under 12)</a:t>
          </a:r>
          <a:endParaRPr lang="en-US" sz="1400" dirty="0"/>
        </a:p>
      </dgm:t>
    </dgm:pt>
    <dgm:pt modelId="{12E12EA4-E712-48A5-B534-1DAA536EA5B2}" type="parTrans" cxnId="{64EF2F8E-46CE-47FA-9EF9-6A63EE2E3916}">
      <dgm:prSet/>
      <dgm:spPr/>
      <dgm:t>
        <a:bodyPr/>
        <a:lstStyle/>
        <a:p>
          <a:endParaRPr lang="en-US"/>
        </a:p>
      </dgm:t>
    </dgm:pt>
    <dgm:pt modelId="{AFECF8DF-3301-4E89-B91C-B0DC3B9FC86F}" type="sibTrans" cxnId="{64EF2F8E-46CE-47FA-9EF9-6A63EE2E3916}">
      <dgm:prSet/>
      <dgm:spPr/>
      <dgm:t>
        <a:bodyPr/>
        <a:lstStyle/>
        <a:p>
          <a:endParaRPr lang="en-US"/>
        </a:p>
      </dgm:t>
    </dgm:pt>
    <dgm:pt modelId="{18704AD8-015F-4369-BB7B-0C3540F7FDF2}">
      <dgm:prSet phldrT="[Text]" custT="1"/>
      <dgm:spPr/>
      <dgm:t>
        <a:bodyPr/>
        <a:lstStyle/>
        <a:p>
          <a:r>
            <a:rPr lang="en-US" sz="1400" dirty="0" smtClean="0"/>
            <a:t>A decision is made by one reader</a:t>
          </a:r>
          <a:endParaRPr lang="en-US" sz="1400" dirty="0"/>
        </a:p>
      </dgm:t>
    </dgm:pt>
    <dgm:pt modelId="{E17A1A1F-3D36-4028-879F-B795B121A5DC}" type="parTrans" cxnId="{768441E3-1083-43CC-88F0-08723134EDE5}">
      <dgm:prSet/>
      <dgm:spPr/>
      <dgm:t>
        <a:bodyPr/>
        <a:lstStyle/>
        <a:p>
          <a:endParaRPr lang="en-US"/>
        </a:p>
      </dgm:t>
    </dgm:pt>
    <dgm:pt modelId="{5DD76701-F658-4F0A-B222-A34AD14DA77C}" type="sibTrans" cxnId="{768441E3-1083-43CC-88F0-08723134EDE5}">
      <dgm:prSet/>
      <dgm:spPr/>
      <dgm:t>
        <a:bodyPr/>
        <a:lstStyle/>
        <a:p>
          <a:endParaRPr lang="en-US"/>
        </a:p>
      </dgm:t>
    </dgm:pt>
    <dgm:pt modelId="{A0AEDCC2-A754-4FDA-BC1A-2E29F1520CBD}">
      <dgm:prSet phldrT="[Text]" custT="1"/>
      <dgm:spPr/>
      <dgm:t>
        <a:bodyPr/>
        <a:lstStyle/>
        <a:p>
          <a:r>
            <a:rPr lang="en-US" sz="1800" b="1" dirty="0" smtClean="0"/>
            <a:t>Decisions on </a:t>
          </a:r>
          <a:r>
            <a:rPr lang="en-US" sz="1600" b="1" dirty="0" smtClean="0"/>
            <a:t>SAP</a:t>
          </a:r>
          <a:r>
            <a:rPr lang="en-US" sz="1800" b="1" dirty="0" smtClean="0"/>
            <a:t> Petitions</a:t>
          </a:r>
          <a:endParaRPr lang="en-US" sz="1800" b="1" dirty="0"/>
        </a:p>
      </dgm:t>
    </dgm:pt>
    <dgm:pt modelId="{D5032F28-C4E6-41AB-8ACD-8B257220AAAB}" type="parTrans" cxnId="{480180B0-1157-47A8-8DA9-C75AFF024795}">
      <dgm:prSet/>
      <dgm:spPr/>
      <dgm:t>
        <a:bodyPr/>
        <a:lstStyle/>
        <a:p>
          <a:endParaRPr lang="en-US"/>
        </a:p>
      </dgm:t>
    </dgm:pt>
    <dgm:pt modelId="{72FFFF81-6FF7-4C15-865C-2CFE4B9D4856}" type="sibTrans" cxnId="{480180B0-1157-47A8-8DA9-C75AFF024795}">
      <dgm:prSet/>
      <dgm:spPr/>
      <dgm:t>
        <a:bodyPr/>
        <a:lstStyle/>
        <a:p>
          <a:endParaRPr lang="en-US"/>
        </a:p>
      </dgm:t>
    </dgm:pt>
    <dgm:pt modelId="{73C368B1-0D18-48C3-BC91-716977A00B1B}">
      <dgm:prSet phldrT="[Text]" custT="1"/>
      <dgm:spPr/>
      <dgm:t>
        <a:bodyPr/>
        <a:lstStyle/>
        <a:p>
          <a:r>
            <a:rPr lang="en-US" sz="1400" dirty="0" smtClean="0"/>
            <a:t>Result of Petition can be Probation </a:t>
          </a:r>
          <a:endParaRPr lang="en-US" sz="1400" dirty="0"/>
        </a:p>
      </dgm:t>
    </dgm:pt>
    <dgm:pt modelId="{76174D57-FFC3-49B5-AF09-71C71A5DB5EB}" type="parTrans" cxnId="{EA9973B4-35BB-42C6-9D00-849B20A0B6FE}">
      <dgm:prSet/>
      <dgm:spPr/>
      <dgm:t>
        <a:bodyPr/>
        <a:lstStyle/>
        <a:p>
          <a:endParaRPr lang="en-US"/>
        </a:p>
      </dgm:t>
    </dgm:pt>
    <dgm:pt modelId="{189B0C02-98DE-4118-9BFA-687B1286C932}" type="sibTrans" cxnId="{EA9973B4-35BB-42C6-9D00-849B20A0B6FE}">
      <dgm:prSet/>
      <dgm:spPr/>
      <dgm:t>
        <a:bodyPr/>
        <a:lstStyle/>
        <a:p>
          <a:endParaRPr lang="en-US"/>
        </a:p>
      </dgm:t>
    </dgm:pt>
    <dgm:pt modelId="{77309490-F046-4F88-B01B-034AD7710E7C}">
      <dgm:prSet phldrT="[Text]" custT="1"/>
      <dgm:spPr/>
      <dgm:t>
        <a:bodyPr/>
        <a:lstStyle/>
        <a:p>
          <a:r>
            <a:rPr lang="en-US" sz="1400" dirty="0" smtClean="0"/>
            <a:t>Result of Petition can be Denied</a:t>
          </a:r>
          <a:endParaRPr lang="en-US" sz="1400" dirty="0"/>
        </a:p>
      </dgm:t>
    </dgm:pt>
    <dgm:pt modelId="{47FEC1AD-36AE-4718-A596-8958DC98A8C9}" type="parTrans" cxnId="{C5DE7CE5-4BCC-4217-A4B7-898BAC1ED608}">
      <dgm:prSet/>
      <dgm:spPr/>
      <dgm:t>
        <a:bodyPr/>
        <a:lstStyle/>
        <a:p>
          <a:endParaRPr lang="en-US"/>
        </a:p>
      </dgm:t>
    </dgm:pt>
    <dgm:pt modelId="{A96CB4C0-4C43-4FFD-A7E4-E52CE3FFEAC5}" type="sibTrans" cxnId="{C5DE7CE5-4BCC-4217-A4B7-898BAC1ED608}">
      <dgm:prSet/>
      <dgm:spPr/>
      <dgm:t>
        <a:bodyPr/>
        <a:lstStyle/>
        <a:p>
          <a:endParaRPr lang="en-US"/>
        </a:p>
      </dgm:t>
    </dgm:pt>
    <dgm:pt modelId="{A353A67F-3897-46A7-BB39-0C91DF200C69}">
      <dgm:prSet phldrT="[Text]" custT="1"/>
      <dgm:spPr/>
      <dgm:t>
        <a:bodyPr/>
        <a:lstStyle/>
        <a:p>
          <a:r>
            <a:rPr lang="en-US" sz="1400" dirty="0" smtClean="0"/>
            <a:t>Result of Petition can be placed on Academic Plan</a:t>
          </a:r>
          <a:endParaRPr lang="en-US" sz="1400" dirty="0"/>
        </a:p>
      </dgm:t>
    </dgm:pt>
    <dgm:pt modelId="{5668BE5D-8D80-444C-B502-E9429082E349}" type="parTrans" cxnId="{36B68BD4-82F5-44EA-84BB-1D4FBC31A085}">
      <dgm:prSet/>
      <dgm:spPr/>
      <dgm:t>
        <a:bodyPr/>
        <a:lstStyle/>
        <a:p>
          <a:endParaRPr lang="en-US"/>
        </a:p>
      </dgm:t>
    </dgm:pt>
    <dgm:pt modelId="{E4B15D02-0C66-44F1-B9C5-B31A97F231F8}" type="sibTrans" cxnId="{36B68BD4-82F5-44EA-84BB-1D4FBC31A085}">
      <dgm:prSet/>
      <dgm:spPr/>
      <dgm:t>
        <a:bodyPr/>
        <a:lstStyle/>
        <a:p>
          <a:endParaRPr lang="en-US"/>
        </a:p>
      </dgm:t>
    </dgm:pt>
    <dgm:pt modelId="{378FBA4F-ABF9-4CED-9B23-51059FDD00E5}">
      <dgm:prSet phldrT="[Text]" custT="1"/>
      <dgm:spPr/>
      <dgm:t>
        <a:bodyPr/>
        <a:lstStyle/>
        <a:p>
          <a:r>
            <a:rPr lang="en-US" sz="1400" dirty="0" smtClean="0"/>
            <a:t>If denied, petition goes to 2</a:t>
          </a:r>
          <a:r>
            <a:rPr lang="en-US" sz="1400" baseline="30000" dirty="0" smtClean="0"/>
            <a:t>nd</a:t>
          </a:r>
          <a:r>
            <a:rPr lang="en-US" sz="1400" dirty="0" smtClean="0"/>
            <a:t> reader</a:t>
          </a:r>
          <a:endParaRPr lang="en-US" sz="1400" dirty="0"/>
        </a:p>
      </dgm:t>
    </dgm:pt>
    <dgm:pt modelId="{C8DC5C66-E520-4BDE-9E7F-00B9A677C194}" type="parTrans" cxnId="{05063971-DF6B-4C24-AAF5-300B52046B70}">
      <dgm:prSet/>
      <dgm:spPr/>
      <dgm:t>
        <a:bodyPr/>
        <a:lstStyle/>
        <a:p>
          <a:endParaRPr lang="en-US"/>
        </a:p>
      </dgm:t>
    </dgm:pt>
    <dgm:pt modelId="{03677FD0-7E44-4597-9FEF-0ACFAB17D2B9}" type="sibTrans" cxnId="{05063971-DF6B-4C24-AAF5-300B52046B70}">
      <dgm:prSet/>
      <dgm:spPr/>
      <dgm:t>
        <a:bodyPr/>
        <a:lstStyle/>
        <a:p>
          <a:endParaRPr lang="en-US"/>
        </a:p>
      </dgm:t>
    </dgm:pt>
    <dgm:pt modelId="{ECE30E08-12E6-432D-A6C2-4EF2845DA1B3}" type="pres">
      <dgm:prSet presAssocID="{FDACF786-1850-4EA5-89A1-EF816599F644}" presName="Name0" presStyleCnt="0">
        <dgm:presLayoutVars>
          <dgm:dir/>
          <dgm:resizeHandles/>
        </dgm:presLayoutVars>
      </dgm:prSet>
      <dgm:spPr/>
      <dgm:t>
        <a:bodyPr/>
        <a:lstStyle/>
        <a:p>
          <a:endParaRPr lang="en-US"/>
        </a:p>
      </dgm:t>
    </dgm:pt>
    <dgm:pt modelId="{0DBF2DCF-C7E8-445F-B6EB-17A24EC7FEA2}" type="pres">
      <dgm:prSet presAssocID="{9FFABF03-EC5B-4E47-AA70-271B76C8717B}" presName="compNode" presStyleCnt="0"/>
      <dgm:spPr/>
    </dgm:pt>
    <dgm:pt modelId="{4EF8B466-608B-4933-BA2F-BADDF8EB946E}" type="pres">
      <dgm:prSet presAssocID="{9FFABF03-EC5B-4E47-AA70-271B76C8717B}" presName="dummyConnPt" presStyleCnt="0"/>
      <dgm:spPr/>
    </dgm:pt>
    <dgm:pt modelId="{E89968F2-331C-49FA-84A9-AE856F4728CF}" type="pres">
      <dgm:prSet presAssocID="{9FFABF03-EC5B-4E47-AA70-271B76C8717B}" presName="node" presStyleLbl="node1" presStyleIdx="0" presStyleCnt="3" custScaleX="121849" custScaleY="152726" custLinFactNeighborX="11411" custLinFactNeighborY="-34849">
        <dgm:presLayoutVars>
          <dgm:bulletEnabled val="1"/>
        </dgm:presLayoutVars>
      </dgm:prSet>
      <dgm:spPr/>
      <dgm:t>
        <a:bodyPr/>
        <a:lstStyle/>
        <a:p>
          <a:endParaRPr lang="en-US"/>
        </a:p>
      </dgm:t>
    </dgm:pt>
    <dgm:pt modelId="{F49605C6-FBD7-4137-B5CC-8BAEB3588131}" type="pres">
      <dgm:prSet presAssocID="{D7F7FD20-69EA-4421-BDF5-D796C97D0A26}" presName="sibTrans" presStyleLbl="bgSibTrans2D1" presStyleIdx="0" presStyleCnt="2" custAng="16193003" custScaleX="17581" custScaleY="717508" custLinFactY="100000" custLinFactNeighborX="-781" custLinFactNeighborY="115832"/>
      <dgm:spPr>
        <a:prstGeom prst="downArrow">
          <a:avLst/>
        </a:prstGeom>
      </dgm:spPr>
      <dgm:t>
        <a:bodyPr/>
        <a:lstStyle/>
        <a:p>
          <a:endParaRPr lang="en-US"/>
        </a:p>
      </dgm:t>
    </dgm:pt>
    <dgm:pt modelId="{C031E258-9050-4009-AB96-B952496BA739}" type="pres">
      <dgm:prSet presAssocID="{F5407847-CA0D-4F83-8374-30086393986A}" presName="compNode" presStyleCnt="0"/>
      <dgm:spPr/>
    </dgm:pt>
    <dgm:pt modelId="{00E858CC-E7B4-4019-9B6E-A2B1EC64ED02}" type="pres">
      <dgm:prSet presAssocID="{F5407847-CA0D-4F83-8374-30086393986A}" presName="dummyConnPt" presStyleCnt="0"/>
      <dgm:spPr/>
    </dgm:pt>
    <dgm:pt modelId="{AC7E4F4E-3763-4CFD-80C3-1DE3BA9FA7C3}" type="pres">
      <dgm:prSet presAssocID="{F5407847-CA0D-4F83-8374-30086393986A}" presName="node" presStyleLbl="node1" presStyleIdx="1" presStyleCnt="3" custScaleX="123332" custScaleY="115250" custLinFactNeighborX="11121" custLinFactNeighborY="44815">
        <dgm:presLayoutVars>
          <dgm:bulletEnabled val="1"/>
        </dgm:presLayoutVars>
      </dgm:prSet>
      <dgm:spPr/>
      <dgm:t>
        <a:bodyPr/>
        <a:lstStyle/>
        <a:p>
          <a:endParaRPr lang="en-US"/>
        </a:p>
      </dgm:t>
    </dgm:pt>
    <dgm:pt modelId="{731983E1-BFAD-463D-96C0-72C6AAE1EFD0}" type="pres">
      <dgm:prSet presAssocID="{04F4F610-F963-4375-8F9E-FF3A9F3E180D}" presName="sibTrans" presStyleLbl="bgSibTrans2D1" presStyleIdx="1" presStyleCnt="2" custScaleX="57489" custScaleY="287375" custLinFactNeighborX="-79" custLinFactNeighborY="43159"/>
      <dgm:spPr>
        <a:prstGeom prst="rightArrow">
          <a:avLst/>
        </a:prstGeom>
      </dgm:spPr>
      <dgm:t>
        <a:bodyPr/>
        <a:lstStyle/>
        <a:p>
          <a:endParaRPr lang="en-US"/>
        </a:p>
      </dgm:t>
    </dgm:pt>
    <dgm:pt modelId="{1349C390-1097-45B6-9B8E-6A14BA28BAB3}" type="pres">
      <dgm:prSet presAssocID="{A0AEDCC2-A754-4FDA-BC1A-2E29F1520CBD}" presName="compNode" presStyleCnt="0"/>
      <dgm:spPr/>
    </dgm:pt>
    <dgm:pt modelId="{C5796F75-AE38-4F33-A1EB-3159D687084E}" type="pres">
      <dgm:prSet presAssocID="{A0AEDCC2-A754-4FDA-BC1A-2E29F1520CBD}" presName="dummyConnPt" presStyleCnt="0"/>
      <dgm:spPr/>
    </dgm:pt>
    <dgm:pt modelId="{88A090A7-4D12-47AF-8DE7-36594C2C319F}" type="pres">
      <dgm:prSet presAssocID="{A0AEDCC2-A754-4FDA-BC1A-2E29F1520CBD}" presName="node" presStyleLbl="node1" presStyleIdx="2" presStyleCnt="3" custScaleX="107574" custScaleY="118964" custLinFactNeighborX="-20351" custLinFactNeighborY="-59696">
        <dgm:presLayoutVars>
          <dgm:bulletEnabled val="1"/>
        </dgm:presLayoutVars>
      </dgm:prSet>
      <dgm:spPr/>
      <dgm:t>
        <a:bodyPr/>
        <a:lstStyle/>
        <a:p>
          <a:endParaRPr lang="en-US"/>
        </a:p>
      </dgm:t>
    </dgm:pt>
  </dgm:ptLst>
  <dgm:cxnLst>
    <dgm:cxn modelId="{A9E9661E-13A5-4ADB-B4C7-17AD5D16BD2A}" type="presOf" srcId="{3ADD19DC-1301-4922-8F98-39493AE0D8D2}" destId="{E89968F2-331C-49FA-84A9-AE856F4728CF}" srcOrd="0" destOrd="1" presId="urn:microsoft.com/office/officeart/2005/8/layout/bProcess4"/>
    <dgm:cxn modelId="{64EF2F8E-46CE-47FA-9EF9-6A63EE2E3916}" srcId="{9FFABF03-EC5B-4E47-AA70-271B76C8717B}" destId="{A0DBF83C-82C9-42BE-B604-6C9CCB1006CF}" srcOrd="4" destOrd="0" parTransId="{12E12EA4-E712-48A5-B534-1DAA536EA5B2}" sibTransId="{AFECF8DF-3301-4E89-B91C-B0DC3B9FC86F}"/>
    <dgm:cxn modelId="{EA9973B4-35BB-42C6-9D00-849B20A0B6FE}" srcId="{A0AEDCC2-A754-4FDA-BC1A-2E29F1520CBD}" destId="{73C368B1-0D18-48C3-BC91-716977A00B1B}" srcOrd="0" destOrd="0" parTransId="{76174D57-FFC3-49B5-AF09-71C71A5DB5EB}" sibTransId="{189B0C02-98DE-4118-9BFA-687B1286C932}"/>
    <dgm:cxn modelId="{0F242AB7-7D49-4E13-9BC7-941E625BB5CF}" srcId="{9FFABF03-EC5B-4E47-AA70-271B76C8717B}" destId="{BBE4E583-82C8-4F71-9304-A87268359AF8}" srcOrd="2" destOrd="0" parTransId="{0C24227E-F71F-4C59-B281-504E8D64A987}" sibTransId="{FA5D3C16-366B-42BD-BD07-BB26BCA6AF81}"/>
    <dgm:cxn modelId="{AB851FDC-A453-4078-937A-196560B6BA2B}" srcId="{9FFABF03-EC5B-4E47-AA70-271B76C8717B}" destId="{17E61FD8-4091-48C3-B948-F0B16ED453FB}" srcOrd="3" destOrd="0" parTransId="{F8371E6F-3C13-40AF-9746-54B194A34AF3}" sibTransId="{7C980B0F-27F1-4428-A108-F7CFCF1CCF18}"/>
    <dgm:cxn modelId="{26DC7C50-B578-4088-984A-D31D21191EAF}" type="presOf" srcId="{A0DBF83C-82C9-42BE-B604-6C9CCB1006CF}" destId="{E89968F2-331C-49FA-84A9-AE856F4728CF}" srcOrd="0" destOrd="5" presId="urn:microsoft.com/office/officeart/2005/8/layout/bProcess4"/>
    <dgm:cxn modelId="{AB1052E0-2764-4436-A9BE-E4DA9F52CE5C}" type="presOf" srcId="{5898F7B1-3B71-4DDE-BB3A-3EC82008F14F}" destId="{AC7E4F4E-3763-4CFD-80C3-1DE3BA9FA7C3}" srcOrd="0" destOrd="1" presId="urn:microsoft.com/office/officeart/2005/8/layout/bProcess4"/>
    <dgm:cxn modelId="{BC833110-4B36-434E-9569-17F9000A8F9A}" type="presOf" srcId="{17E61FD8-4091-48C3-B948-F0B16ED453FB}" destId="{E89968F2-331C-49FA-84A9-AE856F4728CF}" srcOrd="0" destOrd="4" presId="urn:microsoft.com/office/officeart/2005/8/layout/bProcess4"/>
    <dgm:cxn modelId="{032653ED-DDDD-4555-94F0-1D45CAAAB362}" type="presOf" srcId="{D7F7FD20-69EA-4421-BDF5-D796C97D0A26}" destId="{F49605C6-FBD7-4137-B5CC-8BAEB3588131}" srcOrd="0" destOrd="0" presId="urn:microsoft.com/office/officeart/2005/8/layout/bProcess4"/>
    <dgm:cxn modelId="{BA8473C8-69C0-40D4-BEFF-9F3ED57B2954}" type="presOf" srcId="{A353A67F-3897-46A7-BB39-0C91DF200C69}" destId="{88A090A7-4D12-47AF-8DE7-36594C2C319F}" srcOrd="0" destOrd="3" presId="urn:microsoft.com/office/officeart/2005/8/layout/bProcess4"/>
    <dgm:cxn modelId="{36B68BD4-82F5-44EA-84BB-1D4FBC31A085}" srcId="{A0AEDCC2-A754-4FDA-BC1A-2E29F1520CBD}" destId="{A353A67F-3897-46A7-BB39-0C91DF200C69}" srcOrd="2" destOrd="0" parTransId="{5668BE5D-8D80-444C-B502-E9429082E349}" sibTransId="{E4B15D02-0C66-44F1-B9C5-B31A97F231F8}"/>
    <dgm:cxn modelId="{82C27737-8390-4784-90B0-FF5CD46875F9}" srcId="{9FFABF03-EC5B-4E47-AA70-271B76C8717B}" destId="{3ADD19DC-1301-4922-8F98-39493AE0D8D2}" srcOrd="0" destOrd="0" parTransId="{43F841F5-4D61-4904-B00A-EDA4B41B1DBA}" sibTransId="{7D3FD8C1-ADF0-4265-A2F2-9B434CDFB881}"/>
    <dgm:cxn modelId="{A885B410-EECD-4EB2-873B-ACDF3C897101}" srcId="{FDACF786-1850-4EA5-89A1-EF816599F644}" destId="{9FFABF03-EC5B-4E47-AA70-271B76C8717B}" srcOrd="0" destOrd="0" parTransId="{3503B97D-3771-4A0B-A1D1-5C4911A2F588}" sibTransId="{D7F7FD20-69EA-4421-BDF5-D796C97D0A26}"/>
    <dgm:cxn modelId="{5EA3E033-FECC-41B6-AA03-0DB6B8BBD71F}" srcId="{9FFABF03-EC5B-4E47-AA70-271B76C8717B}" destId="{5C55F6B3-FE98-4B94-BC9B-F461A7EC2DC8}" srcOrd="1" destOrd="0" parTransId="{C65A438C-06D8-4F0A-A914-8103DBF0A8B6}" sibTransId="{F94FA461-50A0-4BCC-ABA4-9877955C8630}"/>
    <dgm:cxn modelId="{3A09F845-7AEB-4E2A-9093-E938ACFD22E2}" type="presOf" srcId="{F5407847-CA0D-4F83-8374-30086393986A}" destId="{AC7E4F4E-3763-4CFD-80C3-1DE3BA9FA7C3}" srcOrd="0" destOrd="0" presId="urn:microsoft.com/office/officeart/2005/8/layout/bProcess4"/>
    <dgm:cxn modelId="{2D60B26B-9686-440A-9752-125AD1A97ED6}" type="presOf" srcId="{77309490-F046-4F88-B01B-034AD7710E7C}" destId="{88A090A7-4D12-47AF-8DE7-36594C2C319F}" srcOrd="0" destOrd="2" presId="urn:microsoft.com/office/officeart/2005/8/layout/bProcess4"/>
    <dgm:cxn modelId="{24266F07-0F1E-4F05-9169-8EC3E232FD2C}" type="presOf" srcId="{378FBA4F-ABF9-4CED-9B23-51059FDD00E5}" destId="{AC7E4F4E-3763-4CFD-80C3-1DE3BA9FA7C3}" srcOrd="0" destOrd="3" presId="urn:microsoft.com/office/officeart/2005/8/layout/bProcess4"/>
    <dgm:cxn modelId="{483CC7A7-3E01-4934-94E8-491D3D6E2733}" type="presOf" srcId="{FDACF786-1850-4EA5-89A1-EF816599F644}" destId="{ECE30E08-12E6-432D-A6C2-4EF2845DA1B3}" srcOrd="0" destOrd="0" presId="urn:microsoft.com/office/officeart/2005/8/layout/bProcess4"/>
    <dgm:cxn modelId="{768441E3-1083-43CC-88F0-08723134EDE5}" srcId="{F5407847-CA0D-4F83-8374-30086393986A}" destId="{18704AD8-015F-4369-BB7B-0C3540F7FDF2}" srcOrd="1" destOrd="0" parTransId="{E17A1A1F-3D36-4028-879F-B795B121A5DC}" sibTransId="{5DD76701-F658-4F0A-B222-A34AD14DA77C}"/>
    <dgm:cxn modelId="{162F2E95-5BA2-491A-A6BA-6D97D32B20C7}" srcId="{FDACF786-1850-4EA5-89A1-EF816599F644}" destId="{F5407847-CA0D-4F83-8374-30086393986A}" srcOrd="1" destOrd="0" parTransId="{44F9F8A5-E328-4B1E-97E2-EA3B2A496BC7}" sibTransId="{04F4F610-F963-4375-8F9E-FF3A9F3E180D}"/>
    <dgm:cxn modelId="{480180B0-1157-47A8-8DA9-C75AFF024795}" srcId="{FDACF786-1850-4EA5-89A1-EF816599F644}" destId="{A0AEDCC2-A754-4FDA-BC1A-2E29F1520CBD}" srcOrd="2" destOrd="0" parTransId="{D5032F28-C4E6-41AB-8ACD-8B257220AAAB}" sibTransId="{72FFFF81-6FF7-4C15-865C-2CFE4B9D4856}"/>
    <dgm:cxn modelId="{C5DE7CE5-4BCC-4217-A4B7-898BAC1ED608}" srcId="{A0AEDCC2-A754-4FDA-BC1A-2E29F1520CBD}" destId="{77309490-F046-4F88-B01B-034AD7710E7C}" srcOrd="1" destOrd="0" parTransId="{47FEC1AD-36AE-4718-A596-8958DC98A8C9}" sibTransId="{A96CB4C0-4C43-4FFD-A7E4-E52CE3FFEAC5}"/>
    <dgm:cxn modelId="{08579BA2-677F-4C92-A9AB-32F22D7F69B2}" srcId="{F5407847-CA0D-4F83-8374-30086393986A}" destId="{5898F7B1-3B71-4DDE-BB3A-3EC82008F14F}" srcOrd="0" destOrd="0" parTransId="{7628801D-BB42-4C22-AEA4-95CDD9BBFADA}" sibTransId="{7F5C5F24-6AEE-44F2-A36B-21AABBCCC1E3}"/>
    <dgm:cxn modelId="{05063971-DF6B-4C24-AAF5-300B52046B70}" srcId="{F5407847-CA0D-4F83-8374-30086393986A}" destId="{378FBA4F-ABF9-4CED-9B23-51059FDD00E5}" srcOrd="2" destOrd="0" parTransId="{C8DC5C66-E520-4BDE-9E7F-00B9A677C194}" sibTransId="{03677FD0-7E44-4597-9FEF-0ACFAB17D2B9}"/>
    <dgm:cxn modelId="{4C40664E-1D8A-44FA-804D-15EEC0E5AA70}" type="presOf" srcId="{18704AD8-015F-4369-BB7B-0C3540F7FDF2}" destId="{AC7E4F4E-3763-4CFD-80C3-1DE3BA9FA7C3}" srcOrd="0" destOrd="2" presId="urn:microsoft.com/office/officeart/2005/8/layout/bProcess4"/>
    <dgm:cxn modelId="{49B896FD-9EF9-49F9-8BB8-867FBC70D251}" type="presOf" srcId="{73C368B1-0D18-48C3-BC91-716977A00B1B}" destId="{88A090A7-4D12-47AF-8DE7-36594C2C319F}" srcOrd="0" destOrd="1" presId="urn:microsoft.com/office/officeart/2005/8/layout/bProcess4"/>
    <dgm:cxn modelId="{6527130A-A110-4953-B37B-24D2B5EA45A5}" type="presOf" srcId="{BBE4E583-82C8-4F71-9304-A87268359AF8}" destId="{E89968F2-331C-49FA-84A9-AE856F4728CF}" srcOrd="0" destOrd="3" presId="urn:microsoft.com/office/officeart/2005/8/layout/bProcess4"/>
    <dgm:cxn modelId="{9E4C95CB-3A14-48E2-85CC-3669333A7E9B}" type="presOf" srcId="{5C55F6B3-FE98-4B94-BC9B-F461A7EC2DC8}" destId="{E89968F2-331C-49FA-84A9-AE856F4728CF}" srcOrd="0" destOrd="2" presId="urn:microsoft.com/office/officeart/2005/8/layout/bProcess4"/>
    <dgm:cxn modelId="{A867652C-880B-427F-A514-CD397394E67A}" type="presOf" srcId="{9FFABF03-EC5B-4E47-AA70-271B76C8717B}" destId="{E89968F2-331C-49FA-84A9-AE856F4728CF}" srcOrd="0" destOrd="0" presId="urn:microsoft.com/office/officeart/2005/8/layout/bProcess4"/>
    <dgm:cxn modelId="{91A5B69A-1EC6-4211-B203-BC866DD73858}" type="presOf" srcId="{04F4F610-F963-4375-8F9E-FF3A9F3E180D}" destId="{731983E1-BFAD-463D-96C0-72C6AAE1EFD0}" srcOrd="0" destOrd="0" presId="urn:microsoft.com/office/officeart/2005/8/layout/bProcess4"/>
    <dgm:cxn modelId="{9C8BC374-9A94-4AE0-9D49-E55D79DF4EB9}" type="presOf" srcId="{A0AEDCC2-A754-4FDA-BC1A-2E29F1520CBD}" destId="{88A090A7-4D12-47AF-8DE7-36594C2C319F}" srcOrd="0" destOrd="0" presId="urn:microsoft.com/office/officeart/2005/8/layout/bProcess4"/>
    <dgm:cxn modelId="{C850F25E-08A0-4877-9C7D-1192C25D2399}" type="presParOf" srcId="{ECE30E08-12E6-432D-A6C2-4EF2845DA1B3}" destId="{0DBF2DCF-C7E8-445F-B6EB-17A24EC7FEA2}" srcOrd="0" destOrd="0" presId="urn:microsoft.com/office/officeart/2005/8/layout/bProcess4"/>
    <dgm:cxn modelId="{18B006A9-2EC7-4676-9411-17B78AC91361}" type="presParOf" srcId="{0DBF2DCF-C7E8-445F-B6EB-17A24EC7FEA2}" destId="{4EF8B466-608B-4933-BA2F-BADDF8EB946E}" srcOrd="0" destOrd="0" presId="urn:microsoft.com/office/officeart/2005/8/layout/bProcess4"/>
    <dgm:cxn modelId="{F68F0050-6C4D-4361-86B0-8BDDAA384536}" type="presParOf" srcId="{0DBF2DCF-C7E8-445F-B6EB-17A24EC7FEA2}" destId="{E89968F2-331C-49FA-84A9-AE856F4728CF}" srcOrd="1" destOrd="0" presId="urn:microsoft.com/office/officeart/2005/8/layout/bProcess4"/>
    <dgm:cxn modelId="{83DDD771-9B0C-4D1D-BBA1-1EC620BE92F3}" type="presParOf" srcId="{ECE30E08-12E6-432D-A6C2-4EF2845DA1B3}" destId="{F49605C6-FBD7-4137-B5CC-8BAEB3588131}" srcOrd="1" destOrd="0" presId="urn:microsoft.com/office/officeart/2005/8/layout/bProcess4"/>
    <dgm:cxn modelId="{8A3BB915-B4E5-4C80-A02D-9951CBAD606A}" type="presParOf" srcId="{ECE30E08-12E6-432D-A6C2-4EF2845DA1B3}" destId="{C031E258-9050-4009-AB96-B952496BA739}" srcOrd="2" destOrd="0" presId="urn:microsoft.com/office/officeart/2005/8/layout/bProcess4"/>
    <dgm:cxn modelId="{1E9E35EB-13CE-42EB-B7CA-D0E70ED84379}" type="presParOf" srcId="{C031E258-9050-4009-AB96-B952496BA739}" destId="{00E858CC-E7B4-4019-9B6E-A2B1EC64ED02}" srcOrd="0" destOrd="0" presId="urn:microsoft.com/office/officeart/2005/8/layout/bProcess4"/>
    <dgm:cxn modelId="{B9FCA1F4-6E0B-4AAA-ADB0-EE269EADBC4F}" type="presParOf" srcId="{C031E258-9050-4009-AB96-B952496BA739}" destId="{AC7E4F4E-3763-4CFD-80C3-1DE3BA9FA7C3}" srcOrd="1" destOrd="0" presId="urn:microsoft.com/office/officeart/2005/8/layout/bProcess4"/>
    <dgm:cxn modelId="{4964C0F8-1B93-4061-8A2D-5A6582B3EA96}" type="presParOf" srcId="{ECE30E08-12E6-432D-A6C2-4EF2845DA1B3}" destId="{731983E1-BFAD-463D-96C0-72C6AAE1EFD0}" srcOrd="3" destOrd="0" presId="urn:microsoft.com/office/officeart/2005/8/layout/bProcess4"/>
    <dgm:cxn modelId="{59BAB4FD-26AF-4592-A122-BB0729C821C3}" type="presParOf" srcId="{ECE30E08-12E6-432D-A6C2-4EF2845DA1B3}" destId="{1349C390-1097-45B6-9B8E-6A14BA28BAB3}" srcOrd="4" destOrd="0" presId="urn:microsoft.com/office/officeart/2005/8/layout/bProcess4"/>
    <dgm:cxn modelId="{09597838-E4A9-455B-A646-4292721D09D1}" type="presParOf" srcId="{1349C390-1097-45B6-9B8E-6A14BA28BAB3}" destId="{C5796F75-AE38-4F33-A1EB-3159D687084E}" srcOrd="0" destOrd="0" presId="urn:microsoft.com/office/officeart/2005/8/layout/bProcess4"/>
    <dgm:cxn modelId="{2DA05E08-3B08-47A0-AB4D-5D6F2B45A390}" type="presParOf" srcId="{1349C390-1097-45B6-9B8E-6A14BA28BAB3}" destId="{88A090A7-4D12-47AF-8DE7-36594C2C319F}"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6C8CB55-5080-4433-8BC3-D22C05B11DDA}"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CDA60EDB-C2E3-4340-AA47-5E18689C7F5C}">
      <dgm:prSet phldrT="[Text]" custT="1"/>
      <dgm:spPr/>
      <dgm:t>
        <a:bodyPr/>
        <a:lstStyle/>
        <a:p>
          <a:r>
            <a:rPr lang="en-US" sz="1600" b="1" dirty="0" err="1" smtClean="0"/>
            <a:t>LoboWeb</a:t>
          </a:r>
          <a:endParaRPr lang="en-US" sz="1600" b="1" dirty="0"/>
        </a:p>
      </dgm:t>
    </dgm:pt>
    <dgm:pt modelId="{699A0B41-1426-47A3-B2F2-171BDA504A66}" type="parTrans" cxnId="{C6E19DAF-2D5F-456D-8688-A58450D5DF4D}">
      <dgm:prSet/>
      <dgm:spPr/>
      <dgm:t>
        <a:bodyPr/>
        <a:lstStyle/>
        <a:p>
          <a:endParaRPr lang="en-US"/>
        </a:p>
      </dgm:t>
    </dgm:pt>
    <dgm:pt modelId="{E44285FB-DC74-40A8-8E8C-4DB339C49813}" type="sibTrans" cxnId="{C6E19DAF-2D5F-456D-8688-A58450D5DF4D}">
      <dgm:prSet/>
      <dgm:spPr/>
      <dgm:t>
        <a:bodyPr/>
        <a:lstStyle/>
        <a:p>
          <a:endParaRPr lang="en-US"/>
        </a:p>
      </dgm:t>
    </dgm:pt>
    <dgm:pt modelId="{D5ACCDFE-E20D-41FC-8D16-4BFBD0776C36}">
      <dgm:prSet phldrT="[Text]" custT="1"/>
      <dgm:spPr/>
      <dgm:t>
        <a:bodyPr/>
        <a:lstStyle/>
        <a:p>
          <a:r>
            <a:rPr lang="en-US" sz="1400" b="1" dirty="0" smtClean="0"/>
            <a:t>Award Letter</a:t>
          </a:r>
          <a:endParaRPr lang="en-US" sz="1400" b="1" dirty="0"/>
        </a:p>
      </dgm:t>
    </dgm:pt>
    <dgm:pt modelId="{F62EDE94-842D-4AD4-8FF6-46B822F1E4B7}" type="parTrans" cxnId="{48D7E2F9-4935-43EE-8447-253E7EC18C79}">
      <dgm:prSet/>
      <dgm:spPr/>
      <dgm:t>
        <a:bodyPr/>
        <a:lstStyle/>
        <a:p>
          <a:endParaRPr lang="en-US"/>
        </a:p>
      </dgm:t>
    </dgm:pt>
    <dgm:pt modelId="{DC5D1F15-BC48-41D7-87C9-A19E85A9D879}" type="sibTrans" cxnId="{48D7E2F9-4935-43EE-8447-253E7EC18C79}">
      <dgm:prSet/>
      <dgm:spPr/>
      <dgm:t>
        <a:bodyPr/>
        <a:lstStyle/>
        <a:p>
          <a:endParaRPr lang="en-US"/>
        </a:p>
      </dgm:t>
    </dgm:pt>
    <dgm:pt modelId="{F25AD8DE-0291-4FDD-9109-036A245220E9}">
      <dgm:prSet phldrT="[Text]"/>
      <dgm:spPr/>
      <dgm:t>
        <a:bodyPr/>
        <a:lstStyle/>
        <a:p>
          <a:r>
            <a:rPr lang="en-US" dirty="0" smtClean="0"/>
            <a:t>Used anytime award information changes</a:t>
          </a:r>
          <a:endParaRPr lang="en-US" dirty="0"/>
        </a:p>
      </dgm:t>
    </dgm:pt>
    <dgm:pt modelId="{5F59F36D-4050-4445-9C11-B8CD3B91A338}" type="parTrans" cxnId="{FE919932-A2CF-4E9B-A057-423923B6110A}">
      <dgm:prSet/>
      <dgm:spPr/>
      <dgm:t>
        <a:bodyPr/>
        <a:lstStyle/>
        <a:p>
          <a:endParaRPr lang="en-US"/>
        </a:p>
      </dgm:t>
    </dgm:pt>
    <dgm:pt modelId="{FE1F9302-893A-4E86-9AD2-7A89343E9A31}" type="sibTrans" cxnId="{FE919932-A2CF-4E9B-A057-423923B6110A}">
      <dgm:prSet/>
      <dgm:spPr/>
      <dgm:t>
        <a:bodyPr/>
        <a:lstStyle/>
        <a:p>
          <a:endParaRPr lang="en-US"/>
        </a:p>
      </dgm:t>
    </dgm:pt>
    <dgm:pt modelId="{43A204B4-46BA-4AB1-B566-05BDA041B220}">
      <dgm:prSet phldrT="[Text]" custT="1"/>
      <dgm:spPr/>
      <dgm:t>
        <a:bodyPr/>
        <a:lstStyle/>
        <a:p>
          <a:r>
            <a:rPr lang="en-US" sz="1200" b="1" dirty="0" smtClean="0"/>
            <a:t>SAP Notification</a:t>
          </a:r>
        </a:p>
        <a:p>
          <a:r>
            <a:rPr lang="en-US" sz="1200" b="1" dirty="0" smtClean="0"/>
            <a:t>Emails</a:t>
          </a:r>
          <a:endParaRPr lang="en-US" sz="1200" b="1" dirty="0"/>
        </a:p>
      </dgm:t>
    </dgm:pt>
    <dgm:pt modelId="{A67C880A-E10E-42C2-995E-676FDE6D393B}" type="parTrans" cxnId="{8B58B0F4-A5C1-44E9-ACA1-DA4EE4013051}">
      <dgm:prSet/>
      <dgm:spPr/>
      <dgm:t>
        <a:bodyPr/>
        <a:lstStyle/>
        <a:p>
          <a:endParaRPr lang="en-US"/>
        </a:p>
      </dgm:t>
    </dgm:pt>
    <dgm:pt modelId="{6791F49D-9A51-4174-9409-CE949FBE5CCE}" type="sibTrans" cxnId="{8B58B0F4-A5C1-44E9-ACA1-DA4EE4013051}">
      <dgm:prSet/>
      <dgm:spPr/>
      <dgm:t>
        <a:bodyPr/>
        <a:lstStyle/>
        <a:p>
          <a:endParaRPr lang="en-US"/>
        </a:p>
      </dgm:t>
    </dgm:pt>
    <dgm:pt modelId="{ED2E898A-034F-4C30-A1F2-935ECD6F03C2}">
      <dgm:prSet phldrT="[Text]"/>
      <dgm:spPr/>
      <dgm:t>
        <a:bodyPr/>
        <a:lstStyle/>
        <a:p>
          <a:r>
            <a:rPr lang="en-US" dirty="0" smtClean="0"/>
            <a:t>Failing Sap</a:t>
          </a:r>
          <a:endParaRPr lang="en-US" dirty="0"/>
        </a:p>
      </dgm:t>
    </dgm:pt>
    <dgm:pt modelId="{03E5782B-03F1-472D-81C2-F99CE1C79632}" type="parTrans" cxnId="{7FBAF665-C214-4493-B274-ADA4172DFAC8}">
      <dgm:prSet/>
      <dgm:spPr/>
      <dgm:t>
        <a:bodyPr/>
        <a:lstStyle/>
        <a:p>
          <a:endParaRPr lang="en-US"/>
        </a:p>
      </dgm:t>
    </dgm:pt>
    <dgm:pt modelId="{DF5B191A-134E-4E96-8B0F-96D19783A921}" type="sibTrans" cxnId="{7FBAF665-C214-4493-B274-ADA4172DFAC8}">
      <dgm:prSet/>
      <dgm:spPr/>
      <dgm:t>
        <a:bodyPr/>
        <a:lstStyle/>
        <a:p>
          <a:endParaRPr lang="en-US"/>
        </a:p>
      </dgm:t>
    </dgm:pt>
    <dgm:pt modelId="{7B6C26FA-F952-48D8-AAA0-45FF96BA4362}">
      <dgm:prSet phldrT="[Text]"/>
      <dgm:spPr/>
      <dgm:t>
        <a:bodyPr/>
        <a:lstStyle/>
        <a:p>
          <a:r>
            <a:rPr lang="en-US" dirty="0" smtClean="0"/>
            <a:t>Close to Max Time</a:t>
          </a:r>
          <a:endParaRPr lang="en-US" dirty="0"/>
        </a:p>
      </dgm:t>
    </dgm:pt>
    <dgm:pt modelId="{E3AC626E-C358-49C1-B835-4200BDCCF259}" type="parTrans" cxnId="{A98B97DE-10B2-4555-90EC-BF2A838A0770}">
      <dgm:prSet/>
      <dgm:spPr/>
      <dgm:t>
        <a:bodyPr/>
        <a:lstStyle/>
        <a:p>
          <a:endParaRPr lang="en-US"/>
        </a:p>
      </dgm:t>
    </dgm:pt>
    <dgm:pt modelId="{DB2986AB-8CB0-41CF-9E48-2E70D3F40E6A}" type="sibTrans" cxnId="{A98B97DE-10B2-4555-90EC-BF2A838A0770}">
      <dgm:prSet/>
      <dgm:spPr/>
      <dgm:t>
        <a:bodyPr/>
        <a:lstStyle/>
        <a:p>
          <a:endParaRPr lang="en-US"/>
        </a:p>
      </dgm:t>
    </dgm:pt>
    <dgm:pt modelId="{D52A644A-C140-4F92-9645-D90B80AB1466}">
      <dgm:prSet phldrT="[Text]"/>
      <dgm:spPr/>
      <dgm:t>
        <a:bodyPr/>
        <a:lstStyle/>
        <a:p>
          <a:r>
            <a:rPr lang="en-US" dirty="0" smtClean="0"/>
            <a:t>Results of Petition</a:t>
          </a:r>
          <a:endParaRPr lang="en-US" dirty="0"/>
        </a:p>
      </dgm:t>
    </dgm:pt>
    <dgm:pt modelId="{B0A91A9B-906E-4E64-B6F7-E78657419CD0}" type="parTrans" cxnId="{C8E8F30A-4D09-4435-B998-66D6B1A8DDE2}">
      <dgm:prSet/>
      <dgm:spPr/>
      <dgm:t>
        <a:bodyPr/>
        <a:lstStyle/>
        <a:p>
          <a:endParaRPr lang="en-US"/>
        </a:p>
      </dgm:t>
    </dgm:pt>
    <dgm:pt modelId="{60308AF0-A6D6-4F3E-A085-7F8F2EAC81AA}" type="sibTrans" cxnId="{C8E8F30A-4D09-4435-B998-66D6B1A8DDE2}">
      <dgm:prSet/>
      <dgm:spPr/>
      <dgm:t>
        <a:bodyPr/>
        <a:lstStyle/>
        <a:p>
          <a:endParaRPr lang="en-US"/>
        </a:p>
      </dgm:t>
    </dgm:pt>
    <dgm:pt modelId="{AB3D26E4-73D8-473C-ACC5-A01DDE0A21D4}">
      <dgm:prSet phldrT="[Text]" custT="1"/>
      <dgm:spPr/>
      <dgm:t>
        <a:bodyPr/>
        <a:lstStyle/>
        <a:p>
          <a:r>
            <a:rPr lang="en-US" sz="1400" b="1" dirty="0" smtClean="0"/>
            <a:t>Exit Emails</a:t>
          </a:r>
          <a:endParaRPr lang="en-US" sz="1400" b="1" dirty="0"/>
        </a:p>
      </dgm:t>
    </dgm:pt>
    <dgm:pt modelId="{F5FE41FC-BD4E-4AB4-9BB1-F0735172C4EE}" type="parTrans" cxnId="{5F6A0952-4190-4CDE-A952-730AD22CEF84}">
      <dgm:prSet/>
      <dgm:spPr/>
      <dgm:t>
        <a:bodyPr/>
        <a:lstStyle/>
        <a:p>
          <a:endParaRPr lang="en-US"/>
        </a:p>
      </dgm:t>
    </dgm:pt>
    <dgm:pt modelId="{BA93B86D-299B-47CC-A3BA-2048D64F74D5}" type="sibTrans" cxnId="{5F6A0952-4190-4CDE-A952-730AD22CEF84}">
      <dgm:prSet/>
      <dgm:spPr/>
      <dgm:t>
        <a:bodyPr/>
        <a:lstStyle/>
        <a:p>
          <a:endParaRPr lang="en-US"/>
        </a:p>
      </dgm:t>
    </dgm:pt>
    <dgm:pt modelId="{F9E92434-6713-418A-89F3-020A18046653}">
      <dgm:prSet phldrT="[Text]"/>
      <dgm:spPr/>
      <dgm:t>
        <a:bodyPr/>
        <a:lstStyle/>
        <a:p>
          <a:r>
            <a:rPr lang="en-US" dirty="0" smtClean="0"/>
            <a:t>Student graduates</a:t>
          </a:r>
          <a:endParaRPr lang="en-US" dirty="0"/>
        </a:p>
      </dgm:t>
    </dgm:pt>
    <dgm:pt modelId="{BF863BC8-D090-4B6E-A1A3-2B2942957C96}" type="parTrans" cxnId="{218108B1-CAB7-4E4A-8E5C-CED46D72D867}">
      <dgm:prSet/>
      <dgm:spPr/>
      <dgm:t>
        <a:bodyPr/>
        <a:lstStyle/>
        <a:p>
          <a:endParaRPr lang="en-US"/>
        </a:p>
      </dgm:t>
    </dgm:pt>
    <dgm:pt modelId="{605B0BCB-F869-49A8-BF04-35E958BB79E1}" type="sibTrans" cxnId="{218108B1-CAB7-4E4A-8E5C-CED46D72D867}">
      <dgm:prSet/>
      <dgm:spPr/>
      <dgm:t>
        <a:bodyPr/>
        <a:lstStyle/>
        <a:p>
          <a:endParaRPr lang="en-US"/>
        </a:p>
      </dgm:t>
    </dgm:pt>
    <dgm:pt modelId="{1E46DA1D-85EF-493B-8F71-E5E7812765E7}">
      <dgm:prSet phldrT="[Text]"/>
      <dgm:spPr/>
      <dgm:t>
        <a:bodyPr/>
        <a:lstStyle/>
        <a:p>
          <a:r>
            <a:rPr lang="en-US" dirty="0" smtClean="0"/>
            <a:t>Less than ½ time</a:t>
          </a:r>
          <a:endParaRPr lang="en-US" dirty="0"/>
        </a:p>
      </dgm:t>
    </dgm:pt>
    <dgm:pt modelId="{F8990F9F-8262-405C-BC60-F72DBA3674E9}" type="parTrans" cxnId="{FA7DEB93-899B-434A-80A7-2E4A826EEAED}">
      <dgm:prSet/>
      <dgm:spPr/>
      <dgm:t>
        <a:bodyPr/>
        <a:lstStyle/>
        <a:p>
          <a:endParaRPr lang="en-US"/>
        </a:p>
      </dgm:t>
    </dgm:pt>
    <dgm:pt modelId="{34E94267-B547-42CA-A4D7-D3E4806EE6E3}" type="sibTrans" cxnId="{FA7DEB93-899B-434A-80A7-2E4A826EEAED}">
      <dgm:prSet/>
      <dgm:spPr/>
      <dgm:t>
        <a:bodyPr/>
        <a:lstStyle/>
        <a:p>
          <a:endParaRPr lang="en-US"/>
        </a:p>
      </dgm:t>
    </dgm:pt>
    <dgm:pt modelId="{4F76F110-3F1F-452F-80EE-D84C81437EC5}" type="pres">
      <dgm:prSet presAssocID="{66C8CB55-5080-4433-8BC3-D22C05B11DDA}" presName="composite" presStyleCnt="0">
        <dgm:presLayoutVars>
          <dgm:chMax val="5"/>
          <dgm:dir/>
          <dgm:animLvl val="ctr"/>
          <dgm:resizeHandles val="exact"/>
        </dgm:presLayoutVars>
      </dgm:prSet>
      <dgm:spPr/>
      <dgm:t>
        <a:bodyPr/>
        <a:lstStyle/>
        <a:p>
          <a:endParaRPr lang="en-US"/>
        </a:p>
      </dgm:t>
    </dgm:pt>
    <dgm:pt modelId="{A1CAEE60-1286-4448-ADB5-973BD054D1D6}" type="pres">
      <dgm:prSet presAssocID="{66C8CB55-5080-4433-8BC3-D22C05B11DDA}" presName="cycle" presStyleCnt="0"/>
      <dgm:spPr/>
    </dgm:pt>
    <dgm:pt modelId="{AA54BE24-14B6-457D-9C6B-1E7277751B82}" type="pres">
      <dgm:prSet presAssocID="{66C8CB55-5080-4433-8BC3-D22C05B11DDA}" presName="centerShape" presStyleCnt="0"/>
      <dgm:spPr/>
    </dgm:pt>
    <dgm:pt modelId="{436DAD2A-CE81-450F-9D47-0C6CB607D13C}" type="pres">
      <dgm:prSet presAssocID="{66C8CB55-5080-4433-8BC3-D22C05B11DDA}" presName="connSite" presStyleLbl="node1" presStyleIdx="0" presStyleCnt="5"/>
      <dgm:spPr/>
    </dgm:pt>
    <dgm:pt modelId="{4AAA1D88-EACD-4300-A737-7A0CDAC67665}" type="pres">
      <dgm:prSet presAssocID="{66C8CB55-5080-4433-8BC3-D22C05B11DDA}" presName="visible" presStyleLbl="node1" presStyleIdx="0" presStyleCnt="5" custLinFactNeighborX="-5949" custLinFactNeighborY="5566"/>
      <dgm:spPr>
        <a:blipFill rotWithShape="0">
          <a:blip xmlns:r="http://schemas.openxmlformats.org/officeDocument/2006/relationships" r:embed="rId1"/>
          <a:stretch>
            <a:fillRect/>
          </a:stretch>
        </a:blipFill>
      </dgm:spPr>
    </dgm:pt>
    <dgm:pt modelId="{E4A1DCF2-CEC1-4708-9FDC-BD6C917378EF}" type="pres">
      <dgm:prSet presAssocID="{699A0B41-1426-47A3-B2F2-171BDA504A66}" presName="Name25" presStyleLbl="parChTrans1D1" presStyleIdx="0" presStyleCnt="4"/>
      <dgm:spPr/>
      <dgm:t>
        <a:bodyPr/>
        <a:lstStyle/>
        <a:p>
          <a:endParaRPr lang="en-US"/>
        </a:p>
      </dgm:t>
    </dgm:pt>
    <dgm:pt modelId="{39C3B476-17D7-4474-9849-454A4EFEFB7D}" type="pres">
      <dgm:prSet presAssocID="{CDA60EDB-C2E3-4340-AA47-5E18689C7F5C}" presName="node" presStyleCnt="0"/>
      <dgm:spPr/>
    </dgm:pt>
    <dgm:pt modelId="{364CB6F5-CBDE-41F2-A114-C766962451D6}" type="pres">
      <dgm:prSet presAssocID="{CDA60EDB-C2E3-4340-AA47-5E18689C7F5C}" presName="parentNode" presStyleLbl="node1" presStyleIdx="1" presStyleCnt="5" custScaleX="128968" custScaleY="106387">
        <dgm:presLayoutVars>
          <dgm:chMax val="1"/>
          <dgm:bulletEnabled val="1"/>
        </dgm:presLayoutVars>
      </dgm:prSet>
      <dgm:spPr/>
      <dgm:t>
        <a:bodyPr/>
        <a:lstStyle/>
        <a:p>
          <a:endParaRPr lang="en-US"/>
        </a:p>
      </dgm:t>
    </dgm:pt>
    <dgm:pt modelId="{B180E04F-ACCA-4655-BC43-7586E9E3423B}" type="pres">
      <dgm:prSet presAssocID="{CDA60EDB-C2E3-4340-AA47-5E18689C7F5C}" presName="childNode" presStyleLbl="revTx" presStyleIdx="0" presStyleCnt="3">
        <dgm:presLayoutVars>
          <dgm:bulletEnabled val="1"/>
        </dgm:presLayoutVars>
      </dgm:prSet>
      <dgm:spPr/>
      <dgm:t>
        <a:bodyPr/>
        <a:lstStyle/>
        <a:p>
          <a:endParaRPr lang="en-US"/>
        </a:p>
      </dgm:t>
    </dgm:pt>
    <dgm:pt modelId="{B6DC3781-0599-4F53-9A79-FAFEB12CC89F}" type="pres">
      <dgm:prSet presAssocID="{F62EDE94-842D-4AD4-8FF6-46B822F1E4B7}" presName="Name25" presStyleLbl="parChTrans1D1" presStyleIdx="1" presStyleCnt="4"/>
      <dgm:spPr/>
      <dgm:t>
        <a:bodyPr/>
        <a:lstStyle/>
        <a:p>
          <a:endParaRPr lang="en-US"/>
        </a:p>
      </dgm:t>
    </dgm:pt>
    <dgm:pt modelId="{5D75E25D-8133-4E1C-89FD-E7AEA9FB99C1}" type="pres">
      <dgm:prSet presAssocID="{D5ACCDFE-E20D-41FC-8D16-4BFBD0776C36}" presName="node" presStyleCnt="0"/>
      <dgm:spPr/>
    </dgm:pt>
    <dgm:pt modelId="{C58A747E-BB27-4FAA-8292-A3A7CD9B5B8B}" type="pres">
      <dgm:prSet presAssocID="{D5ACCDFE-E20D-41FC-8D16-4BFBD0776C36}" presName="parentNode" presStyleLbl="node1" presStyleIdx="2" presStyleCnt="5" custScaleX="119602" custScaleY="106387" custLinFactNeighborX="30492" custLinFactNeighborY="-11097">
        <dgm:presLayoutVars>
          <dgm:chMax val="1"/>
          <dgm:bulletEnabled val="1"/>
        </dgm:presLayoutVars>
      </dgm:prSet>
      <dgm:spPr/>
      <dgm:t>
        <a:bodyPr/>
        <a:lstStyle/>
        <a:p>
          <a:endParaRPr lang="en-US"/>
        </a:p>
      </dgm:t>
    </dgm:pt>
    <dgm:pt modelId="{E5D5BBF8-E87D-4A2B-8048-CC142B0E3CED}" type="pres">
      <dgm:prSet presAssocID="{D5ACCDFE-E20D-41FC-8D16-4BFBD0776C36}" presName="childNode" presStyleLbl="revTx" presStyleIdx="0" presStyleCnt="3">
        <dgm:presLayoutVars>
          <dgm:bulletEnabled val="1"/>
        </dgm:presLayoutVars>
      </dgm:prSet>
      <dgm:spPr/>
      <dgm:t>
        <a:bodyPr/>
        <a:lstStyle/>
        <a:p>
          <a:endParaRPr lang="en-US"/>
        </a:p>
      </dgm:t>
    </dgm:pt>
    <dgm:pt modelId="{0170D6D7-26B4-4050-9CC5-0B4BD83CECF8}" type="pres">
      <dgm:prSet presAssocID="{A67C880A-E10E-42C2-995E-676FDE6D393B}" presName="Name25" presStyleLbl="parChTrans1D1" presStyleIdx="2" presStyleCnt="4"/>
      <dgm:spPr/>
      <dgm:t>
        <a:bodyPr/>
        <a:lstStyle/>
        <a:p>
          <a:endParaRPr lang="en-US"/>
        </a:p>
      </dgm:t>
    </dgm:pt>
    <dgm:pt modelId="{250A9D8E-6802-40D5-9EE1-CB23E1ED01CA}" type="pres">
      <dgm:prSet presAssocID="{43A204B4-46BA-4AB1-B566-05BDA041B220}" presName="node" presStyleCnt="0"/>
      <dgm:spPr/>
    </dgm:pt>
    <dgm:pt modelId="{7E9B5101-2029-4797-809A-BDC8F235223A}" type="pres">
      <dgm:prSet presAssocID="{43A204B4-46BA-4AB1-B566-05BDA041B220}" presName="parentNode" presStyleLbl="node1" presStyleIdx="3" presStyleCnt="5" custScaleX="115282" custScaleY="106387" custLinFactNeighborX="39291" custLinFactNeighborY="-832">
        <dgm:presLayoutVars>
          <dgm:chMax val="1"/>
          <dgm:bulletEnabled val="1"/>
        </dgm:presLayoutVars>
      </dgm:prSet>
      <dgm:spPr/>
      <dgm:t>
        <a:bodyPr/>
        <a:lstStyle/>
        <a:p>
          <a:endParaRPr lang="en-US"/>
        </a:p>
      </dgm:t>
    </dgm:pt>
    <dgm:pt modelId="{DB0829C0-BC85-421B-99A6-C8F20CB24802}" type="pres">
      <dgm:prSet presAssocID="{43A204B4-46BA-4AB1-B566-05BDA041B220}" presName="childNode" presStyleLbl="revTx" presStyleIdx="1" presStyleCnt="3">
        <dgm:presLayoutVars>
          <dgm:bulletEnabled val="1"/>
        </dgm:presLayoutVars>
      </dgm:prSet>
      <dgm:spPr/>
      <dgm:t>
        <a:bodyPr/>
        <a:lstStyle/>
        <a:p>
          <a:endParaRPr lang="en-US"/>
        </a:p>
      </dgm:t>
    </dgm:pt>
    <dgm:pt modelId="{DF6E3608-C39C-449D-9790-BDA5EA5B01E4}" type="pres">
      <dgm:prSet presAssocID="{F5FE41FC-BD4E-4AB4-9BB1-F0735172C4EE}" presName="Name25" presStyleLbl="parChTrans1D1" presStyleIdx="3" presStyleCnt="4"/>
      <dgm:spPr/>
      <dgm:t>
        <a:bodyPr/>
        <a:lstStyle/>
        <a:p>
          <a:endParaRPr lang="en-US"/>
        </a:p>
      </dgm:t>
    </dgm:pt>
    <dgm:pt modelId="{10F42976-D84E-4AFF-A572-29EEA5FD88EC}" type="pres">
      <dgm:prSet presAssocID="{AB3D26E4-73D8-473C-ACC5-A01DDE0A21D4}" presName="node" presStyleCnt="0"/>
      <dgm:spPr/>
    </dgm:pt>
    <dgm:pt modelId="{5CE1735E-4817-49EC-A35A-3853EC91B78D}" type="pres">
      <dgm:prSet presAssocID="{AB3D26E4-73D8-473C-ACC5-A01DDE0A21D4}" presName="parentNode" presStyleLbl="node1" presStyleIdx="4" presStyleCnt="5" custScaleX="129437" custScaleY="106387" custLinFactNeighborX="13142" custLinFactNeighborY="-1132">
        <dgm:presLayoutVars>
          <dgm:chMax val="1"/>
          <dgm:bulletEnabled val="1"/>
        </dgm:presLayoutVars>
      </dgm:prSet>
      <dgm:spPr/>
      <dgm:t>
        <a:bodyPr/>
        <a:lstStyle/>
        <a:p>
          <a:endParaRPr lang="en-US"/>
        </a:p>
      </dgm:t>
    </dgm:pt>
    <dgm:pt modelId="{B9930800-3A78-42E6-B4FF-A16907154090}" type="pres">
      <dgm:prSet presAssocID="{AB3D26E4-73D8-473C-ACC5-A01DDE0A21D4}" presName="childNode" presStyleLbl="revTx" presStyleIdx="2" presStyleCnt="3">
        <dgm:presLayoutVars>
          <dgm:bulletEnabled val="1"/>
        </dgm:presLayoutVars>
      </dgm:prSet>
      <dgm:spPr/>
      <dgm:t>
        <a:bodyPr/>
        <a:lstStyle/>
        <a:p>
          <a:endParaRPr lang="en-US"/>
        </a:p>
      </dgm:t>
    </dgm:pt>
  </dgm:ptLst>
  <dgm:cxnLst>
    <dgm:cxn modelId="{DA0F34C2-BF85-4130-979D-129A216B39ED}" type="presOf" srcId="{F9E92434-6713-418A-89F3-020A18046653}" destId="{B9930800-3A78-42E6-B4FF-A16907154090}" srcOrd="0" destOrd="0" presId="urn:microsoft.com/office/officeart/2005/8/layout/radial2"/>
    <dgm:cxn modelId="{4ECE6664-6C79-43A2-8644-14A80B7BA985}" type="presOf" srcId="{D52A644A-C140-4F92-9645-D90B80AB1466}" destId="{DB0829C0-BC85-421B-99A6-C8F20CB24802}" srcOrd="0" destOrd="2" presId="urn:microsoft.com/office/officeart/2005/8/layout/radial2"/>
    <dgm:cxn modelId="{A98B97DE-10B2-4555-90EC-BF2A838A0770}" srcId="{43A204B4-46BA-4AB1-B566-05BDA041B220}" destId="{7B6C26FA-F952-48D8-AAA0-45FF96BA4362}" srcOrd="1" destOrd="0" parTransId="{E3AC626E-C358-49C1-B835-4200BDCCF259}" sibTransId="{DB2986AB-8CB0-41CF-9E48-2E70D3F40E6A}"/>
    <dgm:cxn modelId="{7B3405AB-0FF8-4139-BCC8-6E815C4010E5}" type="presOf" srcId="{CDA60EDB-C2E3-4340-AA47-5E18689C7F5C}" destId="{364CB6F5-CBDE-41F2-A114-C766962451D6}" srcOrd="0" destOrd="0" presId="urn:microsoft.com/office/officeart/2005/8/layout/radial2"/>
    <dgm:cxn modelId="{D91E06CC-382E-46B6-8CEF-B156F96C9FA9}" type="presOf" srcId="{D5ACCDFE-E20D-41FC-8D16-4BFBD0776C36}" destId="{C58A747E-BB27-4FAA-8292-A3A7CD9B5B8B}" srcOrd="0" destOrd="0" presId="urn:microsoft.com/office/officeart/2005/8/layout/radial2"/>
    <dgm:cxn modelId="{FE919932-A2CF-4E9B-A057-423923B6110A}" srcId="{D5ACCDFE-E20D-41FC-8D16-4BFBD0776C36}" destId="{F25AD8DE-0291-4FDD-9109-036A245220E9}" srcOrd="0" destOrd="0" parTransId="{5F59F36D-4050-4445-9C11-B8CD3B91A338}" sibTransId="{FE1F9302-893A-4E86-9AD2-7A89343E9A31}"/>
    <dgm:cxn modelId="{FA7DEB93-899B-434A-80A7-2E4A826EEAED}" srcId="{AB3D26E4-73D8-473C-ACC5-A01DDE0A21D4}" destId="{1E46DA1D-85EF-493B-8F71-E5E7812765E7}" srcOrd="1" destOrd="0" parTransId="{F8990F9F-8262-405C-BC60-F72DBA3674E9}" sibTransId="{34E94267-B547-42CA-A4D7-D3E4806EE6E3}"/>
    <dgm:cxn modelId="{F157140A-45D7-4FFF-90BD-56AD4776CEE4}" type="presOf" srcId="{F25AD8DE-0291-4FDD-9109-036A245220E9}" destId="{E5D5BBF8-E87D-4A2B-8048-CC142B0E3CED}" srcOrd="0" destOrd="0" presId="urn:microsoft.com/office/officeart/2005/8/layout/radial2"/>
    <dgm:cxn modelId="{C57A9CC8-96A6-49BA-A0D4-EFD32EF2A65B}" type="presOf" srcId="{ED2E898A-034F-4C30-A1F2-935ECD6F03C2}" destId="{DB0829C0-BC85-421B-99A6-C8F20CB24802}" srcOrd="0" destOrd="0" presId="urn:microsoft.com/office/officeart/2005/8/layout/radial2"/>
    <dgm:cxn modelId="{C8E8F30A-4D09-4435-B998-66D6B1A8DDE2}" srcId="{43A204B4-46BA-4AB1-B566-05BDA041B220}" destId="{D52A644A-C140-4F92-9645-D90B80AB1466}" srcOrd="2" destOrd="0" parTransId="{B0A91A9B-906E-4E64-B6F7-E78657419CD0}" sibTransId="{60308AF0-A6D6-4F3E-A085-7F8F2EAC81AA}"/>
    <dgm:cxn modelId="{1048A493-D319-4BFF-9EBE-79D3D43F5698}" type="presOf" srcId="{66C8CB55-5080-4433-8BC3-D22C05B11DDA}" destId="{4F76F110-3F1F-452F-80EE-D84C81437EC5}" srcOrd="0" destOrd="0" presId="urn:microsoft.com/office/officeart/2005/8/layout/radial2"/>
    <dgm:cxn modelId="{8CBBCE17-9FC4-4D22-862B-C9BF4060B0D7}" type="presOf" srcId="{43A204B4-46BA-4AB1-B566-05BDA041B220}" destId="{7E9B5101-2029-4797-809A-BDC8F235223A}" srcOrd="0" destOrd="0" presId="urn:microsoft.com/office/officeart/2005/8/layout/radial2"/>
    <dgm:cxn modelId="{88A0C5D6-67A3-4B52-845B-053EBF613842}" type="presOf" srcId="{7B6C26FA-F952-48D8-AAA0-45FF96BA4362}" destId="{DB0829C0-BC85-421B-99A6-C8F20CB24802}" srcOrd="0" destOrd="1" presId="urn:microsoft.com/office/officeart/2005/8/layout/radial2"/>
    <dgm:cxn modelId="{C6E19DAF-2D5F-456D-8688-A58450D5DF4D}" srcId="{66C8CB55-5080-4433-8BC3-D22C05B11DDA}" destId="{CDA60EDB-C2E3-4340-AA47-5E18689C7F5C}" srcOrd="0" destOrd="0" parTransId="{699A0B41-1426-47A3-B2F2-171BDA504A66}" sibTransId="{E44285FB-DC74-40A8-8E8C-4DB339C49813}"/>
    <dgm:cxn modelId="{7FBAF665-C214-4493-B274-ADA4172DFAC8}" srcId="{43A204B4-46BA-4AB1-B566-05BDA041B220}" destId="{ED2E898A-034F-4C30-A1F2-935ECD6F03C2}" srcOrd="0" destOrd="0" parTransId="{03E5782B-03F1-472D-81C2-F99CE1C79632}" sibTransId="{DF5B191A-134E-4E96-8B0F-96D19783A921}"/>
    <dgm:cxn modelId="{48D7E2F9-4935-43EE-8447-253E7EC18C79}" srcId="{66C8CB55-5080-4433-8BC3-D22C05B11DDA}" destId="{D5ACCDFE-E20D-41FC-8D16-4BFBD0776C36}" srcOrd="1" destOrd="0" parTransId="{F62EDE94-842D-4AD4-8FF6-46B822F1E4B7}" sibTransId="{DC5D1F15-BC48-41D7-87C9-A19E85A9D879}"/>
    <dgm:cxn modelId="{8B58B0F4-A5C1-44E9-ACA1-DA4EE4013051}" srcId="{66C8CB55-5080-4433-8BC3-D22C05B11DDA}" destId="{43A204B4-46BA-4AB1-B566-05BDA041B220}" srcOrd="2" destOrd="0" parTransId="{A67C880A-E10E-42C2-995E-676FDE6D393B}" sibTransId="{6791F49D-9A51-4174-9409-CE949FBE5CCE}"/>
    <dgm:cxn modelId="{FD526A59-162E-4B2D-B025-91213B553012}" type="presOf" srcId="{1E46DA1D-85EF-493B-8F71-E5E7812765E7}" destId="{B9930800-3A78-42E6-B4FF-A16907154090}" srcOrd="0" destOrd="1" presId="urn:microsoft.com/office/officeart/2005/8/layout/radial2"/>
    <dgm:cxn modelId="{0E7610E5-A756-4C98-8DFE-345283FDD20D}" type="presOf" srcId="{F62EDE94-842D-4AD4-8FF6-46B822F1E4B7}" destId="{B6DC3781-0599-4F53-9A79-FAFEB12CC89F}" srcOrd="0" destOrd="0" presId="urn:microsoft.com/office/officeart/2005/8/layout/radial2"/>
    <dgm:cxn modelId="{BB632468-345A-4524-A1AB-326464170DC6}" type="presOf" srcId="{AB3D26E4-73D8-473C-ACC5-A01DDE0A21D4}" destId="{5CE1735E-4817-49EC-A35A-3853EC91B78D}" srcOrd="0" destOrd="0" presId="urn:microsoft.com/office/officeart/2005/8/layout/radial2"/>
    <dgm:cxn modelId="{218108B1-CAB7-4E4A-8E5C-CED46D72D867}" srcId="{AB3D26E4-73D8-473C-ACC5-A01DDE0A21D4}" destId="{F9E92434-6713-418A-89F3-020A18046653}" srcOrd="0" destOrd="0" parTransId="{BF863BC8-D090-4B6E-A1A3-2B2942957C96}" sibTransId="{605B0BCB-F869-49A8-BF04-35E958BB79E1}"/>
    <dgm:cxn modelId="{5F6A0952-4190-4CDE-A952-730AD22CEF84}" srcId="{66C8CB55-5080-4433-8BC3-D22C05B11DDA}" destId="{AB3D26E4-73D8-473C-ACC5-A01DDE0A21D4}" srcOrd="3" destOrd="0" parTransId="{F5FE41FC-BD4E-4AB4-9BB1-F0735172C4EE}" sibTransId="{BA93B86D-299B-47CC-A3BA-2048D64F74D5}"/>
    <dgm:cxn modelId="{E59593D6-3416-42A0-B5C5-B15E8926B4B7}" type="presOf" srcId="{A67C880A-E10E-42C2-995E-676FDE6D393B}" destId="{0170D6D7-26B4-4050-9CC5-0B4BD83CECF8}" srcOrd="0" destOrd="0" presId="urn:microsoft.com/office/officeart/2005/8/layout/radial2"/>
    <dgm:cxn modelId="{69C1999E-CEC2-43DC-A92C-A237273062C0}" type="presOf" srcId="{F5FE41FC-BD4E-4AB4-9BB1-F0735172C4EE}" destId="{DF6E3608-C39C-449D-9790-BDA5EA5B01E4}" srcOrd="0" destOrd="0" presId="urn:microsoft.com/office/officeart/2005/8/layout/radial2"/>
    <dgm:cxn modelId="{E3764DED-E616-4050-961F-F00FDB1714A1}" type="presOf" srcId="{699A0B41-1426-47A3-B2F2-171BDA504A66}" destId="{E4A1DCF2-CEC1-4708-9FDC-BD6C917378EF}" srcOrd="0" destOrd="0" presId="urn:microsoft.com/office/officeart/2005/8/layout/radial2"/>
    <dgm:cxn modelId="{890E2CC0-CABE-4EF2-8F56-505C3ED5FC2C}" type="presParOf" srcId="{4F76F110-3F1F-452F-80EE-D84C81437EC5}" destId="{A1CAEE60-1286-4448-ADB5-973BD054D1D6}" srcOrd="0" destOrd="0" presId="urn:microsoft.com/office/officeart/2005/8/layout/radial2"/>
    <dgm:cxn modelId="{29CC356F-01CB-4536-991B-0972BA6342EB}" type="presParOf" srcId="{A1CAEE60-1286-4448-ADB5-973BD054D1D6}" destId="{AA54BE24-14B6-457D-9C6B-1E7277751B82}" srcOrd="0" destOrd="0" presId="urn:microsoft.com/office/officeart/2005/8/layout/radial2"/>
    <dgm:cxn modelId="{EE01C737-2716-454E-A66F-3EDDDC8417C2}" type="presParOf" srcId="{AA54BE24-14B6-457D-9C6B-1E7277751B82}" destId="{436DAD2A-CE81-450F-9D47-0C6CB607D13C}" srcOrd="0" destOrd="0" presId="urn:microsoft.com/office/officeart/2005/8/layout/radial2"/>
    <dgm:cxn modelId="{6FAAC030-93BB-4048-88D3-8E71CE0FF02B}" type="presParOf" srcId="{AA54BE24-14B6-457D-9C6B-1E7277751B82}" destId="{4AAA1D88-EACD-4300-A737-7A0CDAC67665}" srcOrd="1" destOrd="0" presId="urn:microsoft.com/office/officeart/2005/8/layout/radial2"/>
    <dgm:cxn modelId="{8327F910-342C-4518-96B8-FBA7135A14DD}" type="presParOf" srcId="{A1CAEE60-1286-4448-ADB5-973BD054D1D6}" destId="{E4A1DCF2-CEC1-4708-9FDC-BD6C917378EF}" srcOrd="1" destOrd="0" presId="urn:microsoft.com/office/officeart/2005/8/layout/radial2"/>
    <dgm:cxn modelId="{797EDAD3-D568-4CF4-951E-3FF944C073D4}" type="presParOf" srcId="{A1CAEE60-1286-4448-ADB5-973BD054D1D6}" destId="{39C3B476-17D7-4474-9849-454A4EFEFB7D}" srcOrd="2" destOrd="0" presId="urn:microsoft.com/office/officeart/2005/8/layout/radial2"/>
    <dgm:cxn modelId="{30C39E9E-D1F9-4C5B-A5F3-6AA195CE1819}" type="presParOf" srcId="{39C3B476-17D7-4474-9849-454A4EFEFB7D}" destId="{364CB6F5-CBDE-41F2-A114-C766962451D6}" srcOrd="0" destOrd="0" presId="urn:microsoft.com/office/officeart/2005/8/layout/radial2"/>
    <dgm:cxn modelId="{18FF02AA-02C5-4405-9D31-816E6174CDA2}" type="presParOf" srcId="{39C3B476-17D7-4474-9849-454A4EFEFB7D}" destId="{B180E04F-ACCA-4655-BC43-7586E9E3423B}" srcOrd="1" destOrd="0" presId="urn:microsoft.com/office/officeart/2005/8/layout/radial2"/>
    <dgm:cxn modelId="{8F8B9825-8A81-4B75-9AFD-AE07E242A9E4}" type="presParOf" srcId="{A1CAEE60-1286-4448-ADB5-973BD054D1D6}" destId="{B6DC3781-0599-4F53-9A79-FAFEB12CC89F}" srcOrd="3" destOrd="0" presId="urn:microsoft.com/office/officeart/2005/8/layout/radial2"/>
    <dgm:cxn modelId="{30C99BDA-9D1D-467F-8A4E-D4A65837ABDD}" type="presParOf" srcId="{A1CAEE60-1286-4448-ADB5-973BD054D1D6}" destId="{5D75E25D-8133-4E1C-89FD-E7AEA9FB99C1}" srcOrd="4" destOrd="0" presId="urn:microsoft.com/office/officeart/2005/8/layout/radial2"/>
    <dgm:cxn modelId="{DD773328-A4FC-4E5F-BC23-453DEF8C84B8}" type="presParOf" srcId="{5D75E25D-8133-4E1C-89FD-E7AEA9FB99C1}" destId="{C58A747E-BB27-4FAA-8292-A3A7CD9B5B8B}" srcOrd="0" destOrd="0" presId="urn:microsoft.com/office/officeart/2005/8/layout/radial2"/>
    <dgm:cxn modelId="{D538D10B-140E-4989-ADDE-0E867E5EA473}" type="presParOf" srcId="{5D75E25D-8133-4E1C-89FD-E7AEA9FB99C1}" destId="{E5D5BBF8-E87D-4A2B-8048-CC142B0E3CED}" srcOrd="1" destOrd="0" presId="urn:microsoft.com/office/officeart/2005/8/layout/radial2"/>
    <dgm:cxn modelId="{88C38FCA-0FFC-47EB-B91B-D062E1C3918D}" type="presParOf" srcId="{A1CAEE60-1286-4448-ADB5-973BD054D1D6}" destId="{0170D6D7-26B4-4050-9CC5-0B4BD83CECF8}" srcOrd="5" destOrd="0" presId="urn:microsoft.com/office/officeart/2005/8/layout/radial2"/>
    <dgm:cxn modelId="{2A4EDA89-5570-4EC2-B5DF-C2716BCEED98}" type="presParOf" srcId="{A1CAEE60-1286-4448-ADB5-973BD054D1D6}" destId="{250A9D8E-6802-40D5-9EE1-CB23E1ED01CA}" srcOrd="6" destOrd="0" presId="urn:microsoft.com/office/officeart/2005/8/layout/radial2"/>
    <dgm:cxn modelId="{D7C525BE-86AA-4007-A0B1-B4E40AC4ED2F}" type="presParOf" srcId="{250A9D8E-6802-40D5-9EE1-CB23E1ED01CA}" destId="{7E9B5101-2029-4797-809A-BDC8F235223A}" srcOrd="0" destOrd="0" presId="urn:microsoft.com/office/officeart/2005/8/layout/radial2"/>
    <dgm:cxn modelId="{687440D8-1E19-4292-9B2B-43E657DB154B}" type="presParOf" srcId="{250A9D8E-6802-40D5-9EE1-CB23E1ED01CA}" destId="{DB0829C0-BC85-421B-99A6-C8F20CB24802}" srcOrd="1" destOrd="0" presId="urn:microsoft.com/office/officeart/2005/8/layout/radial2"/>
    <dgm:cxn modelId="{5C34DB11-E0C6-4E3B-94BE-3864E4E5F90D}" type="presParOf" srcId="{A1CAEE60-1286-4448-ADB5-973BD054D1D6}" destId="{DF6E3608-C39C-449D-9790-BDA5EA5B01E4}" srcOrd="7" destOrd="0" presId="urn:microsoft.com/office/officeart/2005/8/layout/radial2"/>
    <dgm:cxn modelId="{3F9B191B-8A8D-47CC-BACE-8D07125E1C93}" type="presParOf" srcId="{A1CAEE60-1286-4448-ADB5-973BD054D1D6}" destId="{10F42976-D84E-4AFF-A572-29EEA5FD88EC}" srcOrd="8" destOrd="0" presId="urn:microsoft.com/office/officeart/2005/8/layout/radial2"/>
    <dgm:cxn modelId="{2C8DD684-4589-4ABB-9048-AD32A7F5F1AA}" type="presParOf" srcId="{10F42976-D84E-4AFF-A572-29EEA5FD88EC}" destId="{5CE1735E-4817-49EC-A35A-3853EC91B78D}" srcOrd="0" destOrd="0" presId="urn:microsoft.com/office/officeart/2005/8/layout/radial2"/>
    <dgm:cxn modelId="{6B982861-FCCA-4758-B3FD-A8E61C5A7BC9}" type="presParOf" srcId="{10F42976-D84E-4AFF-A572-29EEA5FD88EC}" destId="{B9930800-3A78-42E6-B4FF-A16907154090}"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New Mexico Bridge to Success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A214BC7F-5026-4DE3-B179-1C261C952D79}">
      <dgm:prSet phldrT="[Text]" custT="1"/>
      <dgm:spPr/>
      <dgm:t>
        <a:bodyPr/>
        <a:lstStyle/>
        <a:p>
          <a:r>
            <a:rPr lang="en-US" sz="1400" dirty="0" smtClean="0"/>
            <a:t>No Application Needed</a:t>
          </a:r>
          <a:endParaRPr lang="en-US" sz="1400" dirty="0"/>
        </a:p>
      </dgm:t>
    </dgm:pt>
    <dgm:pt modelId="{318E1EC5-D4FD-427E-9459-5618D580D65B}" type="parTrans" cxnId="{1F77F984-B15A-4307-8A11-ED1D28E650C6}">
      <dgm:prSet/>
      <dgm:spPr/>
      <dgm:t>
        <a:bodyPr/>
        <a:lstStyle/>
        <a:p>
          <a:endParaRPr lang="en-US"/>
        </a:p>
      </dgm:t>
    </dgm:pt>
    <dgm:pt modelId="{19121D6E-6DC7-4560-A244-B920421F97B1}" type="sibTrans" cxnId="{1F77F984-B15A-4307-8A11-ED1D28E650C6}">
      <dgm:prSet/>
      <dgm:spPr/>
      <dgm:t>
        <a:bodyPr/>
        <a:lstStyle/>
        <a:p>
          <a:endParaRPr lang="en-US"/>
        </a:p>
      </dgm:t>
    </dgm:pt>
    <dgm:pt modelId="{334232F9-B962-4B63-AE11-E9121ED52868}">
      <dgm:prSet phldrT="[Text]" custT="1"/>
      <dgm:spPr/>
      <dgm:t>
        <a:bodyPr/>
        <a:lstStyle/>
        <a:p>
          <a:r>
            <a:rPr lang="en-US" sz="1400" dirty="0" smtClean="0"/>
            <a:t>$1,000 for the first semester at UNM only (must be full time at main campus)</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Graduate from an accredited New Mexico high school with a 2.5 unit GPA or higher</a:t>
          </a:r>
          <a:endParaRPr lang="en-US" sz="1400"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93C9A5A9-E11F-4D6F-8783-65E5687EBCFD}">
      <dgm:prSet phldrT="[Text]" custT="1"/>
      <dgm:spPr/>
      <dgm:t>
        <a:bodyPr/>
        <a:lstStyle/>
        <a:p>
          <a:r>
            <a:rPr lang="en-US" sz="1400" b="1" dirty="0" smtClean="0"/>
            <a:t>OR</a:t>
          </a:r>
          <a:r>
            <a:rPr lang="en-US" sz="1400" dirty="0" smtClean="0"/>
            <a:t> receive a 530 score or higher on the GED in New Mexico</a:t>
          </a:r>
          <a:endParaRPr lang="en-US" sz="1400" dirty="0"/>
        </a:p>
      </dgm:t>
    </dgm:pt>
    <dgm:pt modelId="{4803B77A-F29F-46EE-8BCA-FFD0D29DD90A}" type="parTrans" cxnId="{1976E212-400F-472C-927D-2D061001E1D0}">
      <dgm:prSet/>
      <dgm:spPr/>
      <dgm:t>
        <a:bodyPr/>
        <a:lstStyle/>
        <a:p>
          <a:endParaRPr lang="en-US"/>
        </a:p>
      </dgm:t>
    </dgm:pt>
    <dgm:pt modelId="{0B334299-F87C-4512-9207-8DA906E20997}" type="sibTrans" cxnId="{1976E212-400F-472C-927D-2D061001E1D0}">
      <dgm:prSet/>
      <dgm:spPr/>
      <dgm:t>
        <a:bodyPr/>
        <a:lstStyle/>
        <a:p>
          <a:endParaRPr lang="en-US"/>
        </a:p>
      </dgm:t>
    </dgm:pt>
    <dgm:pt modelId="{9845A317-3473-4ECF-B195-E6B63A6332F2}">
      <dgm:prSet custT="1"/>
      <dgm:spPr/>
      <dgm:t>
        <a:bodyPr/>
        <a:lstStyle/>
        <a:p>
          <a:r>
            <a:rPr lang="en-US" sz="1400" dirty="0" smtClean="0"/>
            <a:t>Non-renewable</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0A4D7F23-D7AA-4082-82A3-1D9B2BCAB299}">
      <dgm:prSet custT="1"/>
      <dgm:spPr/>
      <dgm:t>
        <a:bodyPr/>
        <a:lstStyle/>
        <a:p>
          <a:r>
            <a:rPr lang="en-US" sz="1400" dirty="0" smtClean="0"/>
            <a:t>Graduate from a New Mexico high school</a:t>
          </a:r>
          <a:endParaRPr lang="en-US" sz="1400" dirty="0"/>
        </a:p>
      </dgm:t>
    </dgm:pt>
    <dgm:pt modelId="{84A37693-B6E5-460A-A0C6-F29FD62F0D7D}" type="parTrans" cxnId="{16AB1B35-D3E2-4428-80EF-ADD7C2AE6978}">
      <dgm:prSet/>
      <dgm:spPr/>
      <dgm:t>
        <a:bodyPr/>
        <a:lstStyle/>
        <a:p>
          <a:endParaRPr lang="en-US"/>
        </a:p>
      </dgm:t>
    </dgm:pt>
    <dgm:pt modelId="{53C2EB86-0389-4EF0-8B05-A9642224C4ED}" type="sibTrans" cxnId="{16AB1B35-D3E2-4428-80EF-ADD7C2AE6978}">
      <dgm:prSet/>
      <dgm:spPr/>
      <dgm:t>
        <a:bodyPr/>
        <a:lstStyle/>
        <a:p>
          <a:endParaRPr lang="en-US"/>
        </a:p>
      </dgm:t>
    </dgm:pt>
    <dgm:pt modelId="{E293E25B-D125-4345-B332-1E30383FA35E}">
      <dgm:prSet custT="1"/>
      <dgm:spPr/>
      <dgm:t>
        <a:bodyPr/>
        <a:lstStyle/>
        <a:p>
          <a:r>
            <a:rPr lang="en-US" sz="1800" dirty="0" smtClean="0"/>
            <a:t>Be a New Mexico resident</a:t>
          </a:r>
          <a:endParaRPr lang="en-US" sz="1800" dirty="0"/>
        </a:p>
      </dgm:t>
    </dgm:pt>
    <dgm:pt modelId="{07EB1B24-066E-4AFB-9447-547351D55D23}" type="parTrans" cxnId="{7D423ED3-1FAB-4FEF-8280-063D4A57F85A}">
      <dgm:prSet/>
      <dgm:spPr/>
      <dgm:t>
        <a:bodyPr/>
        <a:lstStyle/>
        <a:p>
          <a:endParaRPr lang="en-US"/>
        </a:p>
      </dgm:t>
    </dgm:pt>
    <dgm:pt modelId="{267BC6D3-2DA6-4623-8390-721C231BEE5F}" type="sibTrans" cxnId="{7D423ED3-1FAB-4FEF-8280-063D4A57F85A}">
      <dgm:prSet/>
      <dgm:spPr/>
      <dgm:t>
        <a:bodyPr/>
        <a:lstStyle/>
        <a:p>
          <a:endParaRPr lang="en-US"/>
        </a:p>
      </dgm:t>
    </dgm:pt>
    <dgm:pt modelId="{06594E56-F824-4BA7-99A8-38180EF1D384}">
      <dgm:prSet custT="1"/>
      <dgm:spPr/>
      <dgm:t>
        <a:bodyPr/>
        <a:lstStyle/>
        <a:p>
          <a:r>
            <a:rPr lang="en-US" sz="1400" dirty="0" smtClean="0"/>
            <a:t>Concurrent enrollment to UNM upon high school graduation</a:t>
          </a:r>
          <a:endParaRPr lang="en-US" sz="1400" dirty="0"/>
        </a:p>
      </dgm:t>
    </dgm:pt>
    <dgm:pt modelId="{1588F755-C8FB-4809-A9DB-F0BEF9599A17}" type="parTrans" cxnId="{0AFE37DD-E754-4ED9-A625-49419C92B6C6}">
      <dgm:prSet/>
      <dgm:spPr/>
      <dgm:t>
        <a:bodyPr/>
        <a:lstStyle/>
        <a:p>
          <a:endParaRPr lang="en-US"/>
        </a:p>
      </dgm:t>
    </dgm:pt>
    <dgm:pt modelId="{24EF7BA5-0692-4D36-A6C6-F06D9CCD3AED}" type="sibTrans" cxnId="{0AFE37DD-E754-4ED9-A625-49419C92B6C6}">
      <dgm:prSet/>
      <dgm:spPr/>
      <dgm:t>
        <a:bodyPr/>
        <a:lstStyle/>
        <a:p>
          <a:endParaRPr lang="en-US"/>
        </a:p>
      </dgm:t>
    </dgm:pt>
    <dgm:pt modelId="{3246ADDD-CEDC-4B40-82D2-FF5B5919A225}">
      <dgm:prSet phldrT="[Text]" custT="1"/>
      <dgm:spPr/>
      <dgm:t>
        <a:bodyPr/>
        <a:lstStyle/>
        <a:p>
          <a:r>
            <a:rPr lang="en-US" sz="1400" dirty="0" smtClean="0"/>
            <a:t>Available to incoming Freshmen for the up-coming School Year</a:t>
          </a:r>
          <a:endParaRPr lang="en-US" sz="1400" dirty="0"/>
        </a:p>
      </dgm:t>
    </dgm:pt>
    <dgm:pt modelId="{2E35FE06-9E5D-4910-BA76-07DBEA39CEDE}" type="parTrans" cxnId="{802F296B-9645-4336-83FB-3C5D106B3DB8}">
      <dgm:prSet/>
      <dgm:spPr/>
      <dgm:t>
        <a:bodyPr/>
        <a:lstStyle/>
        <a:p>
          <a:endParaRPr lang="en-US"/>
        </a:p>
      </dgm:t>
    </dgm:pt>
    <dgm:pt modelId="{454F7FC8-4510-4D5F-BFC7-3D08B2C027C7}" type="sibTrans" cxnId="{802F296B-9645-4336-83FB-3C5D106B3DB8}">
      <dgm:prSet/>
      <dgm:spPr/>
      <dgm:t>
        <a:bodyPr/>
        <a:lstStyle/>
        <a:p>
          <a:endParaRPr lang="en-US"/>
        </a:p>
      </dgm:t>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2"/>
      <dgm:spPr/>
      <dgm:t>
        <a:bodyPr/>
        <a:lstStyle/>
        <a:p>
          <a:endParaRPr lang="en-US"/>
        </a:p>
      </dgm:t>
    </dgm:pt>
    <dgm:pt modelId="{E2832897-BDC7-401D-8A7C-F44C2AACEBD5}" type="pres">
      <dgm:prSet presAssocID="{3712EA00-30E4-4903-887A-42B42BAE6D80}" presName="textNode" presStyleLbl="bgShp" presStyleIdx="0" presStyleCnt="2"/>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43026C85-BDC9-487A-BEE5-5B781EB3A688}" type="pres">
      <dgm:prSet presAssocID="{3246ADDD-CEDC-4B40-82D2-FF5B5919A225}" presName="childNode" presStyleLbl="node1" presStyleIdx="0" presStyleCnt="9">
        <dgm:presLayoutVars>
          <dgm:bulletEnabled val="1"/>
        </dgm:presLayoutVars>
      </dgm:prSet>
      <dgm:spPr/>
      <dgm:t>
        <a:bodyPr/>
        <a:lstStyle/>
        <a:p>
          <a:endParaRPr lang="en-US"/>
        </a:p>
      </dgm:t>
    </dgm:pt>
    <dgm:pt modelId="{2D303BEB-434D-4216-811A-5E3487643979}" type="pres">
      <dgm:prSet presAssocID="{3246ADDD-CEDC-4B40-82D2-FF5B5919A225}" presName="aSpace2" presStyleCnt="0"/>
      <dgm:spPr/>
    </dgm:pt>
    <dgm:pt modelId="{6BF34CA4-29EB-4DB7-90DE-5F5348E7DCC1}" type="pres">
      <dgm:prSet presAssocID="{A214BC7F-5026-4DE3-B179-1C261C952D79}" presName="childNode" presStyleLbl="node1" presStyleIdx="1" presStyleCnt="9">
        <dgm:presLayoutVars>
          <dgm:bulletEnabled val="1"/>
        </dgm:presLayoutVars>
      </dgm:prSet>
      <dgm:spPr/>
      <dgm:t>
        <a:bodyPr/>
        <a:lstStyle/>
        <a:p>
          <a:endParaRPr lang="en-US"/>
        </a:p>
      </dgm:t>
    </dgm:pt>
    <dgm:pt modelId="{06D0A3DE-5B1E-4CEC-A249-EA5E806191A8}" type="pres">
      <dgm:prSet presAssocID="{A214BC7F-5026-4DE3-B179-1C261C952D79}" presName="aSpace2" presStyleCnt="0"/>
      <dgm:spPr/>
    </dgm:pt>
    <dgm:pt modelId="{B6CCD619-FAFC-4062-9862-A39E76061AE6}" type="pres">
      <dgm:prSet presAssocID="{334232F9-B962-4B63-AE11-E9121ED52868}" presName="childNode" presStyleLbl="node1" presStyleIdx="2" presStyleCnt="9">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3" presStyleCnt="9">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2"/>
      <dgm:spPr/>
      <dgm:t>
        <a:bodyPr/>
        <a:lstStyle/>
        <a:p>
          <a:endParaRPr lang="en-US"/>
        </a:p>
      </dgm:t>
    </dgm:pt>
    <dgm:pt modelId="{109D11C3-DC4D-4D23-A6CD-909A3964F398}" type="pres">
      <dgm:prSet presAssocID="{455C2C80-B740-4038-88DF-9B9359689BC8}" presName="textNode" presStyleLbl="bgShp" presStyleIdx="1" presStyleCnt="2"/>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4" presStyleCnt="9">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BF0BAF4-4C81-483D-B0DA-FAE3DA03CB30}" type="pres">
      <dgm:prSet presAssocID="{93C9A5A9-E11F-4D6F-8783-65E5687EBCFD}" presName="childNode" presStyleLbl="node1" presStyleIdx="5" presStyleCnt="9">
        <dgm:presLayoutVars>
          <dgm:bulletEnabled val="1"/>
        </dgm:presLayoutVars>
      </dgm:prSet>
      <dgm:spPr/>
      <dgm:t>
        <a:bodyPr/>
        <a:lstStyle/>
        <a:p>
          <a:endParaRPr lang="en-US"/>
        </a:p>
      </dgm:t>
    </dgm:pt>
    <dgm:pt modelId="{38F5920F-88A1-4530-A555-839D3E66927E}" type="pres">
      <dgm:prSet presAssocID="{93C9A5A9-E11F-4D6F-8783-65E5687EBCFD}" presName="aSpace2" presStyleCnt="0"/>
      <dgm:spPr/>
    </dgm:pt>
    <dgm:pt modelId="{FC478D80-C780-4DC3-92EE-09F04ADECD60}" type="pres">
      <dgm:prSet presAssocID="{0A4D7F23-D7AA-4082-82A3-1D9B2BCAB299}" presName="childNode" presStyleLbl="node1" presStyleIdx="6" presStyleCnt="9">
        <dgm:presLayoutVars>
          <dgm:bulletEnabled val="1"/>
        </dgm:presLayoutVars>
      </dgm:prSet>
      <dgm:spPr/>
      <dgm:t>
        <a:bodyPr/>
        <a:lstStyle/>
        <a:p>
          <a:endParaRPr lang="en-US"/>
        </a:p>
      </dgm:t>
    </dgm:pt>
    <dgm:pt modelId="{FF6621D8-A1ED-4A69-9021-33DFEB41EFEF}" type="pres">
      <dgm:prSet presAssocID="{0A4D7F23-D7AA-4082-82A3-1D9B2BCAB299}" presName="aSpace2" presStyleCnt="0"/>
      <dgm:spPr/>
    </dgm:pt>
    <dgm:pt modelId="{09030F83-6590-47D1-A0C8-4098532433F5}" type="pres">
      <dgm:prSet presAssocID="{E293E25B-D125-4345-B332-1E30383FA35E}" presName="childNode" presStyleLbl="node1" presStyleIdx="7" presStyleCnt="9">
        <dgm:presLayoutVars>
          <dgm:bulletEnabled val="1"/>
        </dgm:presLayoutVars>
      </dgm:prSet>
      <dgm:spPr/>
      <dgm:t>
        <a:bodyPr/>
        <a:lstStyle/>
        <a:p>
          <a:endParaRPr lang="en-US"/>
        </a:p>
      </dgm:t>
    </dgm:pt>
    <dgm:pt modelId="{C36AC21F-85A7-4EC4-B59B-E370E93810A9}" type="pres">
      <dgm:prSet presAssocID="{E293E25B-D125-4345-B332-1E30383FA35E}" presName="aSpace2" presStyleCnt="0"/>
      <dgm:spPr/>
    </dgm:pt>
    <dgm:pt modelId="{0AC3FB36-A9C7-482C-97DE-7DFB53091CAC}" type="pres">
      <dgm:prSet presAssocID="{06594E56-F824-4BA7-99A8-38180EF1D384}" presName="childNode" presStyleLbl="node1" presStyleIdx="8" presStyleCnt="9">
        <dgm:presLayoutVars>
          <dgm:bulletEnabled val="1"/>
        </dgm:presLayoutVars>
      </dgm:prSet>
      <dgm:spPr/>
      <dgm:t>
        <a:bodyPr/>
        <a:lstStyle/>
        <a:p>
          <a:endParaRPr lang="en-US"/>
        </a:p>
      </dgm:t>
    </dgm:pt>
  </dgm:ptLst>
  <dgm:cxnLst>
    <dgm:cxn modelId="{F74FE5FD-4847-430B-9B81-6A2A157229ED}" type="presOf" srcId="{9845A317-3473-4ECF-B195-E6B63A6332F2}" destId="{7F38896C-EC1F-40A8-AC98-BD13AD122DDA}" srcOrd="0" destOrd="0" presId="urn:microsoft.com/office/officeart/2005/8/layout/lProcess2"/>
    <dgm:cxn modelId="{77EB674F-1747-47A7-9D5F-8865BECC1340}" type="presOf" srcId="{E293E25B-D125-4345-B332-1E30383FA35E}" destId="{09030F83-6590-47D1-A0C8-4098532433F5}" srcOrd="0" destOrd="0" presId="urn:microsoft.com/office/officeart/2005/8/layout/lProcess2"/>
    <dgm:cxn modelId="{74106435-B06D-4587-AF5E-F465EDE00474}" type="presOf" srcId="{06594E56-F824-4BA7-99A8-38180EF1D384}" destId="{0AC3FB36-A9C7-482C-97DE-7DFB53091CAC}" srcOrd="0" destOrd="0" presId="urn:microsoft.com/office/officeart/2005/8/layout/lProcess2"/>
    <dgm:cxn modelId="{7D423ED3-1FAB-4FEF-8280-063D4A57F85A}" srcId="{455C2C80-B740-4038-88DF-9B9359689BC8}" destId="{E293E25B-D125-4345-B332-1E30383FA35E}" srcOrd="3" destOrd="0" parTransId="{07EB1B24-066E-4AFB-9447-547351D55D23}" sibTransId="{267BC6D3-2DA6-4623-8390-721C231BEE5F}"/>
    <dgm:cxn modelId="{802F296B-9645-4336-83FB-3C5D106B3DB8}" srcId="{3712EA00-30E4-4903-887A-42B42BAE6D80}" destId="{3246ADDD-CEDC-4B40-82D2-FF5B5919A225}" srcOrd="0" destOrd="0" parTransId="{2E35FE06-9E5D-4910-BA76-07DBEA39CEDE}" sibTransId="{454F7FC8-4510-4D5F-BFC7-3D08B2C027C7}"/>
    <dgm:cxn modelId="{0AFE37DD-E754-4ED9-A625-49419C92B6C6}" srcId="{455C2C80-B740-4038-88DF-9B9359689BC8}" destId="{06594E56-F824-4BA7-99A8-38180EF1D384}" srcOrd="4" destOrd="0" parTransId="{1588F755-C8FB-4809-A9DB-F0BEF9599A17}" sibTransId="{24EF7BA5-0692-4D36-A6C6-F06D9CCD3AED}"/>
    <dgm:cxn modelId="{16AB1B35-D3E2-4428-80EF-ADD7C2AE6978}" srcId="{455C2C80-B740-4038-88DF-9B9359689BC8}" destId="{0A4D7F23-D7AA-4082-82A3-1D9B2BCAB299}" srcOrd="2" destOrd="0" parTransId="{84A37693-B6E5-460A-A0C6-F29FD62F0D7D}" sibTransId="{53C2EB86-0389-4EF0-8B05-A9642224C4ED}"/>
    <dgm:cxn modelId="{2F802370-95DB-4BF0-BDC7-ADCE33D89C7B}" srcId="{A38AE256-6540-4764-8A1F-7E1D548BB02D}" destId="{455C2C80-B740-4038-88DF-9B9359689BC8}" srcOrd="1" destOrd="0" parTransId="{7EBA3985-9890-4CFF-AC10-7BCB36201502}" sibTransId="{25FC28FC-8035-45B8-BA3C-52DFAFC7A946}"/>
    <dgm:cxn modelId="{63860BD0-3440-4A3C-8522-85C4D22C2176}" type="presOf" srcId="{334232F9-B962-4B63-AE11-E9121ED52868}" destId="{B6CCD619-FAFC-4062-9862-A39E76061AE6}" srcOrd="0" destOrd="0" presId="urn:microsoft.com/office/officeart/2005/8/layout/lProcess2"/>
    <dgm:cxn modelId="{61C0F6A7-878A-420C-A95C-2FBBF39CC489}" type="presOf" srcId="{3712EA00-30E4-4903-887A-42B42BAE6D80}" destId="{7E8D021D-BFA5-45B7-BFA6-A9E79DCE6801}" srcOrd="0" destOrd="0" presId="urn:microsoft.com/office/officeart/2005/8/layout/lProcess2"/>
    <dgm:cxn modelId="{D6B7C62B-77B5-4520-B3E2-4C139CBC786C}" type="presOf" srcId="{455C2C80-B740-4038-88DF-9B9359689BC8}" destId="{1CEF7B6C-C160-4F62-86FE-0947DDB2EC01}" srcOrd="0" destOrd="0" presId="urn:microsoft.com/office/officeart/2005/8/layout/lProcess2"/>
    <dgm:cxn modelId="{F85644FE-6F6A-4839-B6F1-D574C33EC424}" type="presOf" srcId="{3246ADDD-CEDC-4B40-82D2-FF5B5919A225}" destId="{43026C85-BDC9-487A-BEE5-5B781EB3A688}" srcOrd="0" destOrd="0" presId="urn:microsoft.com/office/officeart/2005/8/layout/lProcess2"/>
    <dgm:cxn modelId="{E4FD6408-7B63-4AF5-9332-FBB8536773D5}" type="presOf" srcId="{3712EA00-30E4-4903-887A-42B42BAE6D80}" destId="{E2832897-BDC7-401D-8A7C-F44C2AACEBD5}" srcOrd="1" destOrd="0" presId="urn:microsoft.com/office/officeart/2005/8/layout/lProcess2"/>
    <dgm:cxn modelId="{915B146D-1D04-43CC-823C-3914FE353FEB}" type="presOf" srcId="{A214BC7F-5026-4DE3-B179-1C261C952D79}" destId="{6BF34CA4-29EB-4DB7-90DE-5F5348E7DCC1}" srcOrd="0" destOrd="0"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A71317E8-597B-4B82-80E3-CC767A6CCED3}" srcId="{A38AE256-6540-4764-8A1F-7E1D548BB02D}" destId="{3712EA00-30E4-4903-887A-42B42BAE6D80}" srcOrd="0" destOrd="0" parTransId="{52A8CD95-C836-41FD-9AFE-92DE5D5D4E83}" sibTransId="{4772C875-1851-465B-9B9B-96B3ED37260D}"/>
    <dgm:cxn modelId="{CB7B9446-CD16-4224-B083-8B2333DC74D8}" type="presOf" srcId="{F898A849-2FEE-4798-A343-6930CC563EB1}" destId="{D1F6081F-5060-44FF-8165-757F6FFA65F3}" srcOrd="0" destOrd="0" presId="urn:microsoft.com/office/officeart/2005/8/layout/lProcess2"/>
    <dgm:cxn modelId="{37982576-6480-4515-8AC0-EE54A9C6ACC5}" type="presOf" srcId="{455C2C80-B740-4038-88DF-9B9359689BC8}" destId="{109D11C3-DC4D-4D23-A6CD-909A3964F398}" srcOrd="1" destOrd="0" presId="urn:microsoft.com/office/officeart/2005/8/layout/lProcess2"/>
    <dgm:cxn modelId="{1976E212-400F-472C-927D-2D061001E1D0}" srcId="{455C2C80-B740-4038-88DF-9B9359689BC8}" destId="{93C9A5A9-E11F-4D6F-8783-65E5687EBCFD}" srcOrd="1" destOrd="0" parTransId="{4803B77A-F29F-46EE-8BCA-FFD0D29DD90A}" sibTransId="{0B334299-F87C-4512-9207-8DA906E20997}"/>
    <dgm:cxn modelId="{1F77F984-B15A-4307-8A11-ED1D28E650C6}" srcId="{3712EA00-30E4-4903-887A-42B42BAE6D80}" destId="{A214BC7F-5026-4DE3-B179-1C261C952D79}" srcOrd="1" destOrd="0" parTransId="{318E1EC5-D4FD-427E-9459-5618D580D65B}" sibTransId="{19121D6E-6DC7-4560-A244-B920421F97B1}"/>
    <dgm:cxn modelId="{C4459CE8-4D43-47BB-9FAA-5709151B7DC6}" type="presOf" srcId="{93C9A5A9-E11F-4D6F-8783-65E5687EBCFD}" destId="{1BF0BAF4-4C81-483D-B0DA-FAE3DA03CB30}" srcOrd="0" destOrd="0" presId="urn:microsoft.com/office/officeart/2005/8/layout/lProcess2"/>
    <dgm:cxn modelId="{ECB28FD7-70DD-4409-84EF-0AF7D75DF8C9}" srcId="{3712EA00-30E4-4903-887A-42B42BAE6D80}" destId="{9845A317-3473-4ECF-B195-E6B63A6332F2}" srcOrd="3" destOrd="0" parTransId="{ACD97C6E-5159-4B1D-9549-D33AA833CCCE}" sibTransId="{051484AA-4B67-4909-B3C6-8462AB354DC9}"/>
    <dgm:cxn modelId="{B820B6F6-5B29-4BE9-BED1-D895430F865F}" type="presOf" srcId="{A38AE256-6540-4764-8A1F-7E1D548BB02D}" destId="{2EE46AA8-E338-4EB6-8D95-D9A31AA493ED}" srcOrd="0" destOrd="0" presId="urn:microsoft.com/office/officeart/2005/8/layout/lProcess2"/>
    <dgm:cxn modelId="{A01CE64B-185D-41A0-8AD2-D4FFC8672A52}" type="presOf" srcId="{0A4D7F23-D7AA-4082-82A3-1D9B2BCAB299}" destId="{FC478D80-C780-4DC3-92EE-09F04ADECD60}" srcOrd="0" destOrd="0" presId="urn:microsoft.com/office/officeart/2005/8/layout/lProcess2"/>
    <dgm:cxn modelId="{49756497-145B-4336-8DCC-986DA82F0904}" srcId="{3712EA00-30E4-4903-887A-42B42BAE6D80}" destId="{334232F9-B962-4B63-AE11-E9121ED52868}" srcOrd="2" destOrd="0" parTransId="{0EE09EC5-02AA-44A7-A83D-709D76A6FD2E}" sibTransId="{305B974B-AFDA-47CF-8AD0-727D22E7A56C}"/>
    <dgm:cxn modelId="{20471FEC-919C-4482-9E7A-AF3056015100}" type="presParOf" srcId="{2EE46AA8-E338-4EB6-8D95-D9A31AA493ED}" destId="{EED85E84-22A3-4FA2-BD67-456B7240EE58}" srcOrd="0" destOrd="0" presId="urn:microsoft.com/office/officeart/2005/8/layout/lProcess2"/>
    <dgm:cxn modelId="{8F822978-D33B-4B75-8858-71EE257CAD1C}" type="presParOf" srcId="{EED85E84-22A3-4FA2-BD67-456B7240EE58}" destId="{7E8D021D-BFA5-45B7-BFA6-A9E79DCE6801}" srcOrd="0" destOrd="0" presId="urn:microsoft.com/office/officeart/2005/8/layout/lProcess2"/>
    <dgm:cxn modelId="{A90E060E-8112-43B2-8BC9-B3D6217B3960}" type="presParOf" srcId="{EED85E84-22A3-4FA2-BD67-456B7240EE58}" destId="{E2832897-BDC7-401D-8A7C-F44C2AACEBD5}" srcOrd="1" destOrd="0" presId="urn:microsoft.com/office/officeart/2005/8/layout/lProcess2"/>
    <dgm:cxn modelId="{72CEAB88-6A1A-4651-86E1-A18C6CD78DBE}" type="presParOf" srcId="{EED85E84-22A3-4FA2-BD67-456B7240EE58}" destId="{95681E9C-BB5A-4AB6-A799-C06BF216557A}" srcOrd="2" destOrd="0" presId="urn:microsoft.com/office/officeart/2005/8/layout/lProcess2"/>
    <dgm:cxn modelId="{CB3CADCE-4C7F-4165-9F13-5CA516528A6D}" type="presParOf" srcId="{95681E9C-BB5A-4AB6-A799-C06BF216557A}" destId="{B6EBF586-274A-4B02-B0F0-122C6985DDB2}" srcOrd="0" destOrd="0" presId="urn:microsoft.com/office/officeart/2005/8/layout/lProcess2"/>
    <dgm:cxn modelId="{799E5190-8B0D-4525-9A4E-276019C0EDCB}" type="presParOf" srcId="{B6EBF586-274A-4B02-B0F0-122C6985DDB2}" destId="{43026C85-BDC9-487A-BEE5-5B781EB3A688}" srcOrd="0" destOrd="0" presId="urn:microsoft.com/office/officeart/2005/8/layout/lProcess2"/>
    <dgm:cxn modelId="{8C2C76D8-25BF-40E3-8551-5A0B6D61C99C}" type="presParOf" srcId="{B6EBF586-274A-4B02-B0F0-122C6985DDB2}" destId="{2D303BEB-434D-4216-811A-5E3487643979}" srcOrd="1" destOrd="0" presId="urn:microsoft.com/office/officeart/2005/8/layout/lProcess2"/>
    <dgm:cxn modelId="{0065743E-A80B-43AA-A9FB-B0C463E41599}" type="presParOf" srcId="{B6EBF586-274A-4B02-B0F0-122C6985DDB2}" destId="{6BF34CA4-29EB-4DB7-90DE-5F5348E7DCC1}" srcOrd="2" destOrd="0" presId="urn:microsoft.com/office/officeart/2005/8/layout/lProcess2"/>
    <dgm:cxn modelId="{296C4CE0-6466-4401-A1C3-D107D5CF722E}" type="presParOf" srcId="{B6EBF586-274A-4B02-B0F0-122C6985DDB2}" destId="{06D0A3DE-5B1E-4CEC-A249-EA5E806191A8}" srcOrd="3" destOrd="0" presId="urn:microsoft.com/office/officeart/2005/8/layout/lProcess2"/>
    <dgm:cxn modelId="{02CD09EC-4960-4959-8192-FB0708C4624A}" type="presParOf" srcId="{B6EBF586-274A-4B02-B0F0-122C6985DDB2}" destId="{B6CCD619-FAFC-4062-9862-A39E76061AE6}" srcOrd="4" destOrd="0" presId="urn:microsoft.com/office/officeart/2005/8/layout/lProcess2"/>
    <dgm:cxn modelId="{C48D8C2D-578C-41CA-B386-6E0B614D5ADC}" type="presParOf" srcId="{B6EBF586-274A-4B02-B0F0-122C6985DDB2}" destId="{A346991B-C185-4D86-AEBD-3193FFCABAFC}" srcOrd="5" destOrd="0" presId="urn:microsoft.com/office/officeart/2005/8/layout/lProcess2"/>
    <dgm:cxn modelId="{C6DCFDC0-7314-4035-9657-C5D84CC1A7E7}" type="presParOf" srcId="{B6EBF586-274A-4B02-B0F0-122C6985DDB2}" destId="{7F38896C-EC1F-40A8-AC98-BD13AD122DDA}" srcOrd="6" destOrd="0" presId="urn:microsoft.com/office/officeart/2005/8/layout/lProcess2"/>
    <dgm:cxn modelId="{114A6921-EF14-42C5-8DE4-52EED78AC505}" type="presParOf" srcId="{2EE46AA8-E338-4EB6-8D95-D9A31AA493ED}" destId="{5B874550-F52F-4F10-AB9B-90AF6732F0BF}" srcOrd="1" destOrd="0" presId="urn:microsoft.com/office/officeart/2005/8/layout/lProcess2"/>
    <dgm:cxn modelId="{DA8D8BA3-EB25-43A1-A561-29357A3EA3B6}" type="presParOf" srcId="{2EE46AA8-E338-4EB6-8D95-D9A31AA493ED}" destId="{165044CC-AA2E-4C0D-A417-333D3A8E5AA5}" srcOrd="2" destOrd="0" presId="urn:microsoft.com/office/officeart/2005/8/layout/lProcess2"/>
    <dgm:cxn modelId="{3C0581F0-3B3B-4413-86BE-03BC339A7370}" type="presParOf" srcId="{165044CC-AA2E-4C0D-A417-333D3A8E5AA5}" destId="{1CEF7B6C-C160-4F62-86FE-0947DDB2EC01}" srcOrd="0" destOrd="0" presId="urn:microsoft.com/office/officeart/2005/8/layout/lProcess2"/>
    <dgm:cxn modelId="{C7A952DA-A10C-4C0E-9B75-E1A22CEB1B36}" type="presParOf" srcId="{165044CC-AA2E-4C0D-A417-333D3A8E5AA5}" destId="{109D11C3-DC4D-4D23-A6CD-909A3964F398}" srcOrd="1" destOrd="0" presId="urn:microsoft.com/office/officeart/2005/8/layout/lProcess2"/>
    <dgm:cxn modelId="{30162B01-6E65-4A70-AEBC-1D2D80205248}" type="presParOf" srcId="{165044CC-AA2E-4C0D-A417-333D3A8E5AA5}" destId="{E936AA88-C2A4-41EA-8BB8-154FF666D0C2}" srcOrd="2" destOrd="0" presId="urn:microsoft.com/office/officeart/2005/8/layout/lProcess2"/>
    <dgm:cxn modelId="{BDF12B64-C3B4-4CA3-B362-AE0EEA4FEE3F}" type="presParOf" srcId="{E936AA88-C2A4-41EA-8BB8-154FF666D0C2}" destId="{CB408FAA-535F-4ABD-87C0-85F8EB938F81}" srcOrd="0" destOrd="0" presId="urn:microsoft.com/office/officeart/2005/8/layout/lProcess2"/>
    <dgm:cxn modelId="{CBA18531-415D-45A9-99C9-63861E956990}" type="presParOf" srcId="{CB408FAA-535F-4ABD-87C0-85F8EB938F81}" destId="{D1F6081F-5060-44FF-8165-757F6FFA65F3}" srcOrd="0" destOrd="0" presId="urn:microsoft.com/office/officeart/2005/8/layout/lProcess2"/>
    <dgm:cxn modelId="{636A8AD4-E077-4B50-A593-8A14056978F0}" type="presParOf" srcId="{CB408FAA-535F-4ABD-87C0-85F8EB938F81}" destId="{E8D9E149-0C6E-40C8-B564-504BC389E886}" srcOrd="1" destOrd="0" presId="urn:microsoft.com/office/officeart/2005/8/layout/lProcess2"/>
    <dgm:cxn modelId="{78CBCFCB-92B7-4719-84DE-68BED913847C}" type="presParOf" srcId="{CB408FAA-535F-4ABD-87C0-85F8EB938F81}" destId="{1BF0BAF4-4C81-483D-B0DA-FAE3DA03CB30}" srcOrd="2" destOrd="0" presId="urn:microsoft.com/office/officeart/2005/8/layout/lProcess2"/>
    <dgm:cxn modelId="{E0B2B1EE-B14F-40D0-BAE6-14A52D5E3DE1}" type="presParOf" srcId="{CB408FAA-535F-4ABD-87C0-85F8EB938F81}" destId="{38F5920F-88A1-4530-A555-839D3E66927E}" srcOrd="3" destOrd="0" presId="urn:microsoft.com/office/officeart/2005/8/layout/lProcess2"/>
    <dgm:cxn modelId="{3AE18BEE-1FFD-42E8-BA29-0E67DCC18226}" type="presParOf" srcId="{CB408FAA-535F-4ABD-87C0-85F8EB938F81}" destId="{FC478D80-C780-4DC3-92EE-09F04ADECD60}" srcOrd="4" destOrd="0" presId="urn:microsoft.com/office/officeart/2005/8/layout/lProcess2"/>
    <dgm:cxn modelId="{E5F2EC3D-2704-42F1-BEEA-2D5806305A18}" type="presParOf" srcId="{CB408FAA-535F-4ABD-87C0-85F8EB938F81}" destId="{FF6621D8-A1ED-4A69-9021-33DFEB41EFEF}" srcOrd="5" destOrd="0" presId="urn:microsoft.com/office/officeart/2005/8/layout/lProcess2"/>
    <dgm:cxn modelId="{89F3EDEA-AA5E-4724-B93C-72A514024400}" type="presParOf" srcId="{CB408FAA-535F-4ABD-87C0-85F8EB938F81}" destId="{09030F83-6590-47D1-A0C8-4098532433F5}" srcOrd="6" destOrd="0" presId="urn:microsoft.com/office/officeart/2005/8/layout/lProcess2"/>
    <dgm:cxn modelId="{B7E6865A-6F0C-4F25-AA13-A9B2B406D457}" type="presParOf" srcId="{CB408FAA-535F-4ABD-87C0-85F8EB938F81}" destId="{C36AC21F-85A7-4EC4-B59B-E370E93810A9}" srcOrd="7" destOrd="0" presId="urn:microsoft.com/office/officeart/2005/8/layout/lProcess2"/>
    <dgm:cxn modelId="{F17F8FE9-318F-4AC9-93D2-9EF993D7B88A}" type="presParOf" srcId="{CB408FAA-535F-4ABD-87C0-85F8EB938F81}" destId="{0AC3FB36-A9C7-482C-97DE-7DFB53091CAC}" srcOrd="8"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CDD9693-BB60-45DA-BD2F-9666BE19DCAA}"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F80173F0-3B70-41EA-A94D-C68E8FCC0A5F}">
      <dgm:prSet phldrT="[Text]"/>
      <dgm:spPr/>
      <dgm:t>
        <a:bodyPr/>
        <a:lstStyle/>
        <a:p>
          <a:pPr algn="ctr"/>
          <a:r>
            <a:rPr lang="en-US" dirty="0" smtClean="0"/>
            <a:t>Award Information</a:t>
          </a:r>
          <a:endParaRPr lang="en-US" dirty="0"/>
        </a:p>
      </dgm:t>
    </dgm:pt>
    <dgm:pt modelId="{ECD918EA-5640-4DA3-A50C-2050B615BFB0}" type="parTrans" cxnId="{6D563811-83E3-41BE-9423-C9CCF102FCDD}">
      <dgm:prSet/>
      <dgm:spPr/>
      <dgm:t>
        <a:bodyPr/>
        <a:lstStyle/>
        <a:p>
          <a:endParaRPr lang="en-US"/>
        </a:p>
      </dgm:t>
    </dgm:pt>
    <dgm:pt modelId="{0C64A4C9-0239-4742-82CF-CE6719DB5684}" type="sibTrans" cxnId="{6D563811-83E3-41BE-9423-C9CCF102FCDD}">
      <dgm:prSet/>
      <dgm:spPr/>
      <dgm:t>
        <a:bodyPr/>
        <a:lstStyle/>
        <a:p>
          <a:endParaRPr lang="en-US"/>
        </a:p>
      </dgm:t>
    </dgm:pt>
    <dgm:pt modelId="{FF90A0B8-B5C3-4179-AF8E-A48E55D8E086}">
      <dgm:prSet phldrT="[Text]"/>
      <dgm:spPr/>
      <dgm:t>
        <a:bodyPr/>
        <a:lstStyle/>
        <a:p>
          <a:r>
            <a:rPr lang="en-US" dirty="0" smtClean="0"/>
            <a:t>RPAAWRD</a:t>
          </a:r>
          <a:endParaRPr lang="en-US" dirty="0"/>
        </a:p>
      </dgm:t>
    </dgm:pt>
    <dgm:pt modelId="{9FD8C4D4-EFBB-4668-893E-C1ED2C91878F}" type="parTrans" cxnId="{6B92E017-6127-4194-8EBA-214BDDF42045}">
      <dgm:prSet/>
      <dgm:spPr/>
      <dgm:t>
        <a:bodyPr/>
        <a:lstStyle/>
        <a:p>
          <a:endParaRPr lang="en-US"/>
        </a:p>
      </dgm:t>
    </dgm:pt>
    <dgm:pt modelId="{B052918D-EEC3-45E2-ADB4-A012BFE0EFD1}" type="sibTrans" cxnId="{6B92E017-6127-4194-8EBA-214BDDF42045}">
      <dgm:prSet/>
      <dgm:spPr/>
      <dgm:t>
        <a:bodyPr/>
        <a:lstStyle/>
        <a:p>
          <a:endParaRPr lang="en-US"/>
        </a:p>
      </dgm:t>
    </dgm:pt>
    <dgm:pt modelId="{4678B377-89F1-41E7-AFF2-026C3860DE3C}">
      <dgm:prSet phldrT="[Text]"/>
      <dgm:spPr/>
      <dgm:t>
        <a:bodyPr/>
        <a:lstStyle/>
        <a:p>
          <a:r>
            <a:rPr lang="en-US" dirty="0" smtClean="0"/>
            <a:t>RHACOMM</a:t>
          </a:r>
          <a:endParaRPr lang="en-US" dirty="0"/>
        </a:p>
      </dgm:t>
    </dgm:pt>
    <dgm:pt modelId="{59BFEFF3-D6C8-426D-936C-847EDDD94A40}" type="parTrans" cxnId="{0FD1A86A-A003-48FD-949E-D4412FC52582}">
      <dgm:prSet/>
      <dgm:spPr/>
      <dgm:t>
        <a:bodyPr/>
        <a:lstStyle/>
        <a:p>
          <a:endParaRPr lang="en-US"/>
        </a:p>
      </dgm:t>
    </dgm:pt>
    <dgm:pt modelId="{B100C6B9-3549-4148-A19A-202FE791BD53}" type="sibTrans" cxnId="{0FD1A86A-A003-48FD-949E-D4412FC52582}">
      <dgm:prSet/>
      <dgm:spPr/>
      <dgm:t>
        <a:bodyPr/>
        <a:lstStyle/>
        <a:p>
          <a:endParaRPr lang="en-US"/>
        </a:p>
      </dgm:t>
    </dgm:pt>
    <dgm:pt modelId="{68944E9E-6CA8-4460-AB87-8BC3054E65DF}">
      <dgm:prSet phldrT="[Text]"/>
      <dgm:spPr/>
      <dgm:t>
        <a:bodyPr/>
        <a:lstStyle/>
        <a:p>
          <a:r>
            <a:rPr lang="en-US" dirty="0" smtClean="0"/>
            <a:t>RPAAWRD</a:t>
          </a:r>
          <a:endParaRPr lang="en-US" dirty="0"/>
        </a:p>
      </dgm:t>
    </dgm:pt>
    <dgm:pt modelId="{249DC966-279A-49BC-85E5-EE8FBF065F8D}" type="parTrans" cxnId="{DD44C667-CEB7-4490-822C-1D25BE560A27}">
      <dgm:prSet/>
      <dgm:spPr/>
      <dgm:t>
        <a:bodyPr/>
        <a:lstStyle/>
        <a:p>
          <a:endParaRPr lang="en-US"/>
        </a:p>
      </dgm:t>
    </dgm:pt>
    <dgm:pt modelId="{31F69E31-E135-4BBE-9DDD-7113F995B30F}" type="sibTrans" cxnId="{DD44C667-CEB7-4490-822C-1D25BE560A27}">
      <dgm:prSet/>
      <dgm:spPr/>
      <dgm:t>
        <a:bodyPr/>
        <a:lstStyle/>
        <a:p>
          <a:endParaRPr lang="en-US"/>
        </a:p>
      </dgm:t>
    </dgm:pt>
    <dgm:pt modelId="{E07EDC93-27D5-4E44-B930-539FA0D806B4}">
      <dgm:prSet phldrT="[Text]"/>
      <dgm:spPr/>
      <dgm:t>
        <a:bodyPr/>
        <a:lstStyle/>
        <a:p>
          <a:r>
            <a:rPr lang="en-US" dirty="0" err="1" smtClean="0"/>
            <a:t>RNARSxx</a:t>
          </a:r>
          <a:endParaRPr lang="en-US" dirty="0"/>
        </a:p>
      </dgm:t>
    </dgm:pt>
    <dgm:pt modelId="{1AB7D13B-E874-461A-8E70-586D708F4003}" type="parTrans" cxnId="{653D0391-5BB9-4660-A034-6503E1E55FD6}">
      <dgm:prSet/>
      <dgm:spPr/>
      <dgm:t>
        <a:bodyPr/>
        <a:lstStyle/>
        <a:p>
          <a:endParaRPr lang="en-US"/>
        </a:p>
      </dgm:t>
    </dgm:pt>
    <dgm:pt modelId="{7CFEB9D2-F15D-4E24-BCD5-B9DC8F1E91F6}" type="sibTrans" cxnId="{653D0391-5BB9-4660-A034-6503E1E55FD6}">
      <dgm:prSet/>
      <dgm:spPr/>
      <dgm:t>
        <a:bodyPr/>
        <a:lstStyle/>
        <a:p>
          <a:endParaRPr lang="en-US"/>
        </a:p>
      </dgm:t>
    </dgm:pt>
    <dgm:pt modelId="{79E0E375-15F9-4314-B79B-E9FBAA61B560}">
      <dgm:prSet phldrT="[Text]"/>
      <dgm:spPr/>
      <dgm:t>
        <a:bodyPr/>
        <a:lstStyle/>
        <a:p>
          <a:r>
            <a:rPr lang="en-US" dirty="0" smtClean="0"/>
            <a:t>FAFSA Information</a:t>
          </a:r>
          <a:endParaRPr lang="en-US" dirty="0"/>
        </a:p>
      </dgm:t>
    </dgm:pt>
    <dgm:pt modelId="{3D05B049-9E76-4CC4-9606-7D0C4303CC89}" type="parTrans" cxnId="{459068FE-3450-4ABC-9C13-022BA4D2C245}">
      <dgm:prSet/>
      <dgm:spPr/>
      <dgm:t>
        <a:bodyPr/>
        <a:lstStyle/>
        <a:p>
          <a:endParaRPr lang="en-US"/>
        </a:p>
      </dgm:t>
    </dgm:pt>
    <dgm:pt modelId="{320B29B7-3A8E-40E2-BA98-587E0D29D2A4}" type="sibTrans" cxnId="{459068FE-3450-4ABC-9C13-022BA4D2C245}">
      <dgm:prSet/>
      <dgm:spPr/>
      <dgm:t>
        <a:bodyPr/>
        <a:lstStyle/>
        <a:p>
          <a:endParaRPr lang="en-US"/>
        </a:p>
      </dgm:t>
    </dgm:pt>
    <dgm:pt modelId="{176B78E8-1F0F-4354-8461-033FDBCA287C}">
      <dgm:prSet phldrT="[Text]"/>
      <dgm:spPr/>
      <dgm:t>
        <a:bodyPr/>
        <a:lstStyle/>
        <a:p>
          <a:r>
            <a:rPr lang="en-US" dirty="0" err="1" smtClean="0"/>
            <a:t>RNANAxx</a:t>
          </a:r>
          <a:endParaRPr lang="en-US" dirty="0"/>
        </a:p>
      </dgm:t>
    </dgm:pt>
    <dgm:pt modelId="{E818D8F4-7AF2-472D-B1FC-F7C35FED3EFF}" type="parTrans" cxnId="{43397C86-422E-4E29-9986-6670E92A3B78}">
      <dgm:prSet/>
      <dgm:spPr/>
      <dgm:t>
        <a:bodyPr/>
        <a:lstStyle/>
        <a:p>
          <a:endParaRPr lang="en-US"/>
        </a:p>
      </dgm:t>
    </dgm:pt>
    <dgm:pt modelId="{01C76933-81FD-497D-BAFF-86D0F4EC11B2}" type="sibTrans" cxnId="{43397C86-422E-4E29-9986-6670E92A3B78}">
      <dgm:prSet/>
      <dgm:spPr/>
      <dgm:t>
        <a:bodyPr/>
        <a:lstStyle/>
        <a:p>
          <a:endParaRPr lang="en-US"/>
        </a:p>
      </dgm:t>
    </dgm:pt>
    <dgm:pt modelId="{E77B27D2-2ECB-453B-8865-5E1A8729B5F7}">
      <dgm:prSet phldrT="[Text]"/>
      <dgm:spPr/>
      <dgm:t>
        <a:bodyPr/>
        <a:lstStyle/>
        <a:p>
          <a:r>
            <a:rPr lang="en-US" dirty="0" smtClean="0"/>
            <a:t>Rejected FAFSA</a:t>
          </a:r>
          <a:endParaRPr lang="en-US" dirty="0"/>
        </a:p>
      </dgm:t>
    </dgm:pt>
    <dgm:pt modelId="{E3CE5B2A-CCF0-4888-AA9D-F928384BD25F}" type="parTrans" cxnId="{0830D4B4-857A-4377-ADDD-E56913036994}">
      <dgm:prSet/>
      <dgm:spPr/>
      <dgm:t>
        <a:bodyPr/>
        <a:lstStyle/>
        <a:p>
          <a:endParaRPr lang="en-US"/>
        </a:p>
      </dgm:t>
    </dgm:pt>
    <dgm:pt modelId="{A33EC02C-31ED-4162-9864-0C4F93E99B74}" type="sibTrans" cxnId="{0830D4B4-857A-4377-ADDD-E56913036994}">
      <dgm:prSet/>
      <dgm:spPr/>
      <dgm:t>
        <a:bodyPr/>
        <a:lstStyle/>
        <a:p>
          <a:endParaRPr lang="en-US"/>
        </a:p>
      </dgm:t>
    </dgm:pt>
    <dgm:pt modelId="{8C532062-D67F-4C97-99E8-B2BC9244FF40}">
      <dgm:prSet phldrT="[Text]" custT="1"/>
      <dgm:spPr/>
      <dgm:t>
        <a:bodyPr/>
        <a:lstStyle/>
        <a:p>
          <a:r>
            <a:rPr lang="en-US" sz="1700" dirty="0" err="1" smtClean="0"/>
            <a:t>RNARSxx</a:t>
          </a:r>
          <a:r>
            <a:rPr lang="en-US" sz="1700" dirty="0" smtClean="0"/>
            <a:t> – </a:t>
          </a:r>
          <a:r>
            <a:rPr lang="en-US" sz="1200" dirty="0" smtClean="0"/>
            <a:t>2</a:t>
          </a:r>
          <a:r>
            <a:rPr lang="en-US" sz="1200" baseline="30000" dirty="0" smtClean="0"/>
            <a:t>nd</a:t>
          </a:r>
          <a:r>
            <a:rPr lang="en-US" sz="1700" dirty="0" smtClean="0"/>
            <a:t> </a:t>
          </a:r>
          <a:r>
            <a:rPr lang="en-US" sz="1200" dirty="0" smtClean="0"/>
            <a:t>Block</a:t>
          </a:r>
          <a:endParaRPr lang="en-US" sz="1700" dirty="0"/>
        </a:p>
      </dgm:t>
    </dgm:pt>
    <dgm:pt modelId="{564A2B1C-358D-455F-B972-2467124C6E83}" type="parTrans" cxnId="{AA8907C4-FAAA-4EBA-8EDF-F48DBE3E54B0}">
      <dgm:prSet/>
      <dgm:spPr/>
      <dgm:t>
        <a:bodyPr/>
        <a:lstStyle/>
        <a:p>
          <a:endParaRPr lang="en-US"/>
        </a:p>
      </dgm:t>
    </dgm:pt>
    <dgm:pt modelId="{8BFE9CEB-A0FA-4DBE-8E0D-1F3CD47C2556}" type="sibTrans" cxnId="{AA8907C4-FAAA-4EBA-8EDF-F48DBE3E54B0}">
      <dgm:prSet/>
      <dgm:spPr/>
      <dgm:t>
        <a:bodyPr/>
        <a:lstStyle/>
        <a:p>
          <a:endParaRPr lang="en-US"/>
        </a:p>
      </dgm:t>
    </dgm:pt>
    <dgm:pt modelId="{EBA49AEC-3620-4A53-97BF-D0E9E941B658}">
      <dgm:prSet phldrT="[Text]"/>
      <dgm:spPr/>
      <dgm:t>
        <a:bodyPr/>
        <a:lstStyle/>
        <a:p>
          <a:r>
            <a:rPr lang="en-US" sz="2300" dirty="0" smtClean="0"/>
            <a:t>Cost of </a:t>
          </a:r>
          <a:r>
            <a:rPr lang="en-US" dirty="0" smtClean="0"/>
            <a:t>Attendance</a:t>
          </a:r>
          <a:endParaRPr lang="en-US" sz="2300" dirty="0"/>
        </a:p>
      </dgm:t>
    </dgm:pt>
    <dgm:pt modelId="{B968DB06-9E90-4510-8792-DE7990D47A18}" type="parTrans" cxnId="{14D56AFF-6074-4039-B19C-F755100165CD}">
      <dgm:prSet/>
      <dgm:spPr/>
      <dgm:t>
        <a:bodyPr/>
        <a:lstStyle/>
        <a:p>
          <a:endParaRPr lang="en-US"/>
        </a:p>
      </dgm:t>
    </dgm:pt>
    <dgm:pt modelId="{48715201-BB9C-48CC-9AA4-FED5D10A68D4}" type="sibTrans" cxnId="{14D56AFF-6074-4039-B19C-F755100165CD}">
      <dgm:prSet/>
      <dgm:spPr/>
      <dgm:t>
        <a:bodyPr/>
        <a:lstStyle/>
        <a:p>
          <a:endParaRPr lang="en-US"/>
        </a:p>
      </dgm:t>
    </dgm:pt>
    <dgm:pt modelId="{E36EB3FF-CEEE-41E9-9086-32F61EC4B496}">
      <dgm:prSet phldrT="[Text]" custT="1"/>
      <dgm:spPr/>
      <dgm:t>
        <a:bodyPr/>
        <a:lstStyle/>
        <a:p>
          <a:r>
            <a:rPr lang="en-US" sz="1700" dirty="0" smtClean="0"/>
            <a:t>RBAABUD</a:t>
          </a:r>
          <a:endParaRPr lang="en-US" sz="1700" dirty="0"/>
        </a:p>
      </dgm:t>
    </dgm:pt>
    <dgm:pt modelId="{DDF863E3-CB5D-4243-A158-36CA2D90F7A5}" type="parTrans" cxnId="{9EC51881-F898-4D1A-ADF4-D4496B51EF47}">
      <dgm:prSet/>
      <dgm:spPr/>
      <dgm:t>
        <a:bodyPr/>
        <a:lstStyle/>
        <a:p>
          <a:endParaRPr lang="en-US"/>
        </a:p>
      </dgm:t>
    </dgm:pt>
    <dgm:pt modelId="{2D5A0FBF-96FF-4BAF-B6B3-A95C73F0186D}" type="sibTrans" cxnId="{9EC51881-F898-4D1A-ADF4-D4496B51EF47}">
      <dgm:prSet/>
      <dgm:spPr/>
      <dgm:t>
        <a:bodyPr/>
        <a:lstStyle/>
        <a:p>
          <a:endParaRPr lang="en-US"/>
        </a:p>
      </dgm:t>
    </dgm:pt>
    <dgm:pt modelId="{9C80F123-1518-4438-8A53-C300C07042C1}">
      <dgm:prSet phldrT="[Text]" custT="1"/>
      <dgm:spPr/>
      <dgm:t>
        <a:bodyPr/>
        <a:lstStyle/>
        <a:p>
          <a:r>
            <a:rPr lang="en-US" sz="1700" dirty="0" smtClean="0"/>
            <a:t>RPAAWRD</a:t>
          </a:r>
          <a:endParaRPr lang="en-US" sz="1700" dirty="0"/>
        </a:p>
      </dgm:t>
    </dgm:pt>
    <dgm:pt modelId="{77C0EB87-2900-45AE-8C44-00D1D938BAD0}" type="parTrans" cxnId="{66DD3C62-E497-4784-B666-7584486D774F}">
      <dgm:prSet/>
      <dgm:spPr/>
      <dgm:t>
        <a:bodyPr/>
        <a:lstStyle/>
        <a:p>
          <a:endParaRPr lang="en-US"/>
        </a:p>
      </dgm:t>
    </dgm:pt>
    <dgm:pt modelId="{F8AA3717-E2FF-43AF-B264-50382E115177}" type="sibTrans" cxnId="{66DD3C62-E497-4784-B666-7584486D774F}">
      <dgm:prSet/>
      <dgm:spPr/>
      <dgm:t>
        <a:bodyPr/>
        <a:lstStyle/>
        <a:p>
          <a:endParaRPr lang="en-US"/>
        </a:p>
      </dgm:t>
    </dgm:pt>
    <dgm:pt modelId="{6E923365-3711-426D-BE25-B75498077099}">
      <dgm:prSet phldrT="[Text]"/>
      <dgm:spPr/>
      <dgm:t>
        <a:bodyPr/>
        <a:lstStyle/>
        <a:p>
          <a:r>
            <a:rPr lang="en-US" dirty="0" smtClean="0"/>
            <a:t>Financial</a:t>
          </a:r>
          <a:r>
            <a:rPr lang="en-US" sz="1800" dirty="0" smtClean="0"/>
            <a:t> Aid Period</a:t>
          </a:r>
          <a:endParaRPr lang="en-US" sz="1800" dirty="0"/>
        </a:p>
      </dgm:t>
    </dgm:pt>
    <dgm:pt modelId="{CED979A9-79A5-4318-ACE5-9AEFAF4CE702}" type="parTrans" cxnId="{E3F64715-5F82-47AB-80D9-5FFC6E85D27E}">
      <dgm:prSet/>
      <dgm:spPr/>
      <dgm:t>
        <a:bodyPr/>
        <a:lstStyle/>
        <a:p>
          <a:endParaRPr lang="en-US"/>
        </a:p>
      </dgm:t>
    </dgm:pt>
    <dgm:pt modelId="{92113F8B-7341-4297-8F86-41EF3817E638}" type="sibTrans" cxnId="{E3F64715-5F82-47AB-80D9-5FFC6E85D27E}">
      <dgm:prSet/>
      <dgm:spPr/>
      <dgm:t>
        <a:bodyPr/>
        <a:lstStyle/>
        <a:p>
          <a:endParaRPr lang="en-US"/>
        </a:p>
      </dgm:t>
    </dgm:pt>
    <dgm:pt modelId="{4DF13FF7-93EA-44ED-ACEB-94B1E530AEEC}">
      <dgm:prSet phldrT="[Text]" custT="1"/>
      <dgm:spPr/>
      <dgm:t>
        <a:bodyPr/>
        <a:lstStyle/>
        <a:p>
          <a:r>
            <a:rPr lang="en-US" sz="1700" dirty="0" smtClean="0"/>
            <a:t>RBAABUD</a:t>
          </a:r>
          <a:endParaRPr lang="en-US" sz="1700" dirty="0"/>
        </a:p>
      </dgm:t>
    </dgm:pt>
    <dgm:pt modelId="{007A5AD6-8265-4ED8-8524-EE3402B3656C}" type="parTrans" cxnId="{03F81E99-875D-49BA-9BD1-E37D31A97B80}">
      <dgm:prSet/>
      <dgm:spPr/>
      <dgm:t>
        <a:bodyPr/>
        <a:lstStyle/>
        <a:p>
          <a:endParaRPr lang="en-US"/>
        </a:p>
      </dgm:t>
    </dgm:pt>
    <dgm:pt modelId="{EA762E0E-9AC5-4B50-8B7D-784B6DCD84F5}" type="sibTrans" cxnId="{03F81E99-875D-49BA-9BD1-E37D31A97B80}">
      <dgm:prSet/>
      <dgm:spPr/>
      <dgm:t>
        <a:bodyPr/>
        <a:lstStyle/>
        <a:p>
          <a:endParaRPr lang="en-US"/>
        </a:p>
      </dgm:t>
    </dgm:pt>
    <dgm:pt modelId="{4669F2F1-BBA4-4DD2-AD4B-960B9754B6BB}">
      <dgm:prSet phldrT="[Text]" custT="1"/>
      <dgm:spPr/>
      <dgm:t>
        <a:bodyPr/>
        <a:lstStyle/>
        <a:p>
          <a:r>
            <a:rPr lang="en-US" sz="1700" dirty="0" smtClean="0"/>
            <a:t>RPAAWRD</a:t>
          </a:r>
          <a:endParaRPr lang="en-US" sz="1700" dirty="0"/>
        </a:p>
      </dgm:t>
    </dgm:pt>
    <dgm:pt modelId="{234B298A-A8C9-4902-83BC-41A01CC0A4BB}" type="parTrans" cxnId="{91728374-F0C4-4BD6-9009-23DBDAAC3BF9}">
      <dgm:prSet/>
      <dgm:spPr/>
      <dgm:t>
        <a:bodyPr/>
        <a:lstStyle/>
        <a:p>
          <a:endParaRPr lang="en-US"/>
        </a:p>
      </dgm:t>
    </dgm:pt>
    <dgm:pt modelId="{E4C253D5-AB38-44C8-8004-CADC087702D4}" type="sibTrans" cxnId="{91728374-F0C4-4BD6-9009-23DBDAAC3BF9}">
      <dgm:prSet/>
      <dgm:spPr/>
      <dgm:t>
        <a:bodyPr/>
        <a:lstStyle/>
        <a:p>
          <a:endParaRPr lang="en-US"/>
        </a:p>
      </dgm:t>
    </dgm:pt>
    <dgm:pt modelId="{4E0A5D15-A471-459F-B7BC-979B625518D6}">
      <dgm:prSet phldrT="[Text]"/>
      <dgm:spPr/>
      <dgm:t>
        <a:bodyPr/>
        <a:lstStyle/>
        <a:p>
          <a:r>
            <a:rPr lang="en-US" dirty="0" smtClean="0"/>
            <a:t>EFC Information</a:t>
          </a:r>
        </a:p>
      </dgm:t>
    </dgm:pt>
    <dgm:pt modelId="{DC8D52CD-CC5A-4458-82D4-1BA13FFB8439}" type="sibTrans" cxnId="{FD466B17-EFF0-418E-9927-557A1BEE93A5}">
      <dgm:prSet/>
      <dgm:spPr/>
      <dgm:t>
        <a:bodyPr/>
        <a:lstStyle/>
        <a:p>
          <a:endParaRPr lang="en-US"/>
        </a:p>
      </dgm:t>
    </dgm:pt>
    <dgm:pt modelId="{46EA5344-42A4-4F4D-A2E7-5F8A9FF787F6}" type="parTrans" cxnId="{FD466B17-EFF0-418E-9927-557A1BEE93A5}">
      <dgm:prSet/>
      <dgm:spPr/>
      <dgm:t>
        <a:bodyPr/>
        <a:lstStyle/>
        <a:p>
          <a:endParaRPr lang="en-US"/>
        </a:p>
      </dgm:t>
    </dgm:pt>
    <dgm:pt modelId="{8DF5597B-566D-4C23-8E48-0A0D9F357643}" type="pres">
      <dgm:prSet presAssocID="{3CDD9693-BB60-45DA-BD2F-9666BE19DCAA}" presName="linearFlow" presStyleCnt="0">
        <dgm:presLayoutVars>
          <dgm:dir/>
          <dgm:animLvl val="lvl"/>
          <dgm:resizeHandles val="exact"/>
        </dgm:presLayoutVars>
      </dgm:prSet>
      <dgm:spPr/>
      <dgm:t>
        <a:bodyPr/>
        <a:lstStyle/>
        <a:p>
          <a:endParaRPr lang="en-US"/>
        </a:p>
      </dgm:t>
    </dgm:pt>
    <dgm:pt modelId="{21571875-153D-41A9-AEFB-44F7F3BE6389}" type="pres">
      <dgm:prSet presAssocID="{F80173F0-3B70-41EA-A94D-C68E8FCC0A5F}" presName="composite" presStyleCnt="0"/>
      <dgm:spPr/>
    </dgm:pt>
    <dgm:pt modelId="{ED705B6D-65F4-4E78-8444-2EED5F3EBBC8}" type="pres">
      <dgm:prSet presAssocID="{F80173F0-3B70-41EA-A94D-C68E8FCC0A5F}" presName="parentText" presStyleLbl="alignNode1" presStyleIdx="0" presStyleCnt="6">
        <dgm:presLayoutVars>
          <dgm:chMax val="1"/>
          <dgm:bulletEnabled val="1"/>
        </dgm:presLayoutVars>
      </dgm:prSet>
      <dgm:spPr/>
      <dgm:t>
        <a:bodyPr/>
        <a:lstStyle/>
        <a:p>
          <a:endParaRPr lang="en-US"/>
        </a:p>
      </dgm:t>
    </dgm:pt>
    <dgm:pt modelId="{8C9F1A7F-6F37-448A-9934-5391FEB0F304}" type="pres">
      <dgm:prSet presAssocID="{F80173F0-3B70-41EA-A94D-C68E8FCC0A5F}" presName="descendantText" presStyleLbl="alignAcc1" presStyleIdx="0" presStyleCnt="6">
        <dgm:presLayoutVars>
          <dgm:bulletEnabled val="1"/>
        </dgm:presLayoutVars>
      </dgm:prSet>
      <dgm:spPr/>
      <dgm:t>
        <a:bodyPr/>
        <a:lstStyle/>
        <a:p>
          <a:endParaRPr lang="en-US"/>
        </a:p>
      </dgm:t>
    </dgm:pt>
    <dgm:pt modelId="{CC43F822-6A67-4BC0-93D8-4767B0BBAD5A}" type="pres">
      <dgm:prSet presAssocID="{0C64A4C9-0239-4742-82CF-CE6719DB5684}" presName="sp" presStyleCnt="0"/>
      <dgm:spPr/>
    </dgm:pt>
    <dgm:pt modelId="{9D3DFD2A-498C-49E1-B948-33ABE3B8DEBC}" type="pres">
      <dgm:prSet presAssocID="{4E0A5D15-A471-459F-B7BC-979B625518D6}" presName="composite" presStyleCnt="0"/>
      <dgm:spPr/>
    </dgm:pt>
    <dgm:pt modelId="{8548E2B2-7B6D-42A3-B044-B7A7E13F84DE}" type="pres">
      <dgm:prSet presAssocID="{4E0A5D15-A471-459F-B7BC-979B625518D6}" presName="parentText" presStyleLbl="alignNode1" presStyleIdx="1" presStyleCnt="6">
        <dgm:presLayoutVars>
          <dgm:chMax val="1"/>
          <dgm:bulletEnabled val="1"/>
        </dgm:presLayoutVars>
      </dgm:prSet>
      <dgm:spPr/>
      <dgm:t>
        <a:bodyPr/>
        <a:lstStyle/>
        <a:p>
          <a:endParaRPr lang="en-US"/>
        </a:p>
      </dgm:t>
    </dgm:pt>
    <dgm:pt modelId="{3A4F4804-29CA-40C6-A72B-7D0952E477E5}" type="pres">
      <dgm:prSet presAssocID="{4E0A5D15-A471-459F-B7BC-979B625518D6}" presName="descendantText" presStyleLbl="alignAcc1" presStyleIdx="1" presStyleCnt="6">
        <dgm:presLayoutVars>
          <dgm:bulletEnabled val="1"/>
        </dgm:presLayoutVars>
      </dgm:prSet>
      <dgm:spPr/>
      <dgm:t>
        <a:bodyPr/>
        <a:lstStyle/>
        <a:p>
          <a:endParaRPr lang="en-US"/>
        </a:p>
      </dgm:t>
    </dgm:pt>
    <dgm:pt modelId="{177ED19A-C39E-4EB8-963E-B37DD1AABB98}" type="pres">
      <dgm:prSet presAssocID="{DC8D52CD-CC5A-4458-82D4-1BA13FFB8439}" presName="sp" presStyleCnt="0"/>
      <dgm:spPr/>
    </dgm:pt>
    <dgm:pt modelId="{290CAE50-F77E-4083-AA6C-9DC2881D5B79}" type="pres">
      <dgm:prSet presAssocID="{79E0E375-15F9-4314-B79B-E9FBAA61B560}" presName="composite" presStyleCnt="0"/>
      <dgm:spPr/>
    </dgm:pt>
    <dgm:pt modelId="{39592165-AE55-447B-8B41-87EB06D52279}" type="pres">
      <dgm:prSet presAssocID="{79E0E375-15F9-4314-B79B-E9FBAA61B560}" presName="parentText" presStyleLbl="alignNode1" presStyleIdx="2" presStyleCnt="6">
        <dgm:presLayoutVars>
          <dgm:chMax val="1"/>
          <dgm:bulletEnabled val="1"/>
        </dgm:presLayoutVars>
      </dgm:prSet>
      <dgm:spPr/>
      <dgm:t>
        <a:bodyPr/>
        <a:lstStyle/>
        <a:p>
          <a:endParaRPr lang="en-US"/>
        </a:p>
      </dgm:t>
    </dgm:pt>
    <dgm:pt modelId="{F651A231-E7B9-4193-BC33-FEA86880452E}" type="pres">
      <dgm:prSet presAssocID="{79E0E375-15F9-4314-B79B-E9FBAA61B560}" presName="descendantText" presStyleLbl="alignAcc1" presStyleIdx="2" presStyleCnt="6">
        <dgm:presLayoutVars>
          <dgm:bulletEnabled val="1"/>
        </dgm:presLayoutVars>
      </dgm:prSet>
      <dgm:spPr/>
      <dgm:t>
        <a:bodyPr/>
        <a:lstStyle/>
        <a:p>
          <a:endParaRPr lang="en-US"/>
        </a:p>
      </dgm:t>
    </dgm:pt>
    <dgm:pt modelId="{5093EC22-8B4A-4B20-A897-1C8F9A20C1A0}" type="pres">
      <dgm:prSet presAssocID="{320B29B7-3A8E-40E2-BA98-587E0D29D2A4}" presName="sp" presStyleCnt="0"/>
      <dgm:spPr/>
    </dgm:pt>
    <dgm:pt modelId="{3F2CC669-75B7-4735-9CF5-2783DEDC8B38}" type="pres">
      <dgm:prSet presAssocID="{E77B27D2-2ECB-453B-8865-5E1A8729B5F7}" presName="composite" presStyleCnt="0"/>
      <dgm:spPr/>
    </dgm:pt>
    <dgm:pt modelId="{6F726980-E0D5-48BA-A51D-905361EE2CE0}" type="pres">
      <dgm:prSet presAssocID="{E77B27D2-2ECB-453B-8865-5E1A8729B5F7}" presName="parentText" presStyleLbl="alignNode1" presStyleIdx="3" presStyleCnt="6">
        <dgm:presLayoutVars>
          <dgm:chMax val="1"/>
          <dgm:bulletEnabled val="1"/>
        </dgm:presLayoutVars>
      </dgm:prSet>
      <dgm:spPr/>
      <dgm:t>
        <a:bodyPr/>
        <a:lstStyle/>
        <a:p>
          <a:endParaRPr lang="en-US"/>
        </a:p>
      </dgm:t>
    </dgm:pt>
    <dgm:pt modelId="{43AE7BD0-534E-478B-BD63-2B35BC8B40EF}" type="pres">
      <dgm:prSet presAssocID="{E77B27D2-2ECB-453B-8865-5E1A8729B5F7}" presName="descendantText" presStyleLbl="alignAcc1" presStyleIdx="3" presStyleCnt="6">
        <dgm:presLayoutVars>
          <dgm:bulletEnabled val="1"/>
        </dgm:presLayoutVars>
      </dgm:prSet>
      <dgm:spPr/>
      <dgm:t>
        <a:bodyPr/>
        <a:lstStyle/>
        <a:p>
          <a:endParaRPr lang="en-US"/>
        </a:p>
      </dgm:t>
    </dgm:pt>
    <dgm:pt modelId="{97B37AE4-A6C9-4A3C-8A36-4B5102A1E7E6}" type="pres">
      <dgm:prSet presAssocID="{A33EC02C-31ED-4162-9864-0C4F93E99B74}" presName="sp" presStyleCnt="0"/>
      <dgm:spPr/>
    </dgm:pt>
    <dgm:pt modelId="{C9163658-F3C7-4884-B504-564ECADA5116}" type="pres">
      <dgm:prSet presAssocID="{EBA49AEC-3620-4A53-97BF-D0E9E941B658}" presName="composite" presStyleCnt="0"/>
      <dgm:spPr/>
    </dgm:pt>
    <dgm:pt modelId="{529013E2-AFAB-4EEF-94BA-0A78BEEFD9E2}" type="pres">
      <dgm:prSet presAssocID="{EBA49AEC-3620-4A53-97BF-D0E9E941B658}" presName="parentText" presStyleLbl="alignNode1" presStyleIdx="4" presStyleCnt="6">
        <dgm:presLayoutVars>
          <dgm:chMax val="1"/>
          <dgm:bulletEnabled val="1"/>
        </dgm:presLayoutVars>
      </dgm:prSet>
      <dgm:spPr/>
      <dgm:t>
        <a:bodyPr/>
        <a:lstStyle/>
        <a:p>
          <a:endParaRPr lang="en-US"/>
        </a:p>
      </dgm:t>
    </dgm:pt>
    <dgm:pt modelId="{908052E2-303E-49BE-BA4F-191ACE958114}" type="pres">
      <dgm:prSet presAssocID="{EBA49AEC-3620-4A53-97BF-D0E9E941B658}" presName="descendantText" presStyleLbl="alignAcc1" presStyleIdx="4" presStyleCnt="6">
        <dgm:presLayoutVars>
          <dgm:bulletEnabled val="1"/>
        </dgm:presLayoutVars>
      </dgm:prSet>
      <dgm:spPr/>
      <dgm:t>
        <a:bodyPr/>
        <a:lstStyle/>
        <a:p>
          <a:endParaRPr lang="en-US"/>
        </a:p>
      </dgm:t>
    </dgm:pt>
    <dgm:pt modelId="{0BDDDA37-2384-44CB-B037-CA24A37A1E3D}" type="pres">
      <dgm:prSet presAssocID="{48715201-BB9C-48CC-9AA4-FED5D10A68D4}" presName="sp" presStyleCnt="0"/>
      <dgm:spPr/>
    </dgm:pt>
    <dgm:pt modelId="{531F731F-7F13-4A59-BDB8-A57D16CEB67C}" type="pres">
      <dgm:prSet presAssocID="{6E923365-3711-426D-BE25-B75498077099}" presName="composite" presStyleCnt="0"/>
      <dgm:spPr/>
    </dgm:pt>
    <dgm:pt modelId="{E1016F19-DB22-4DB8-80FD-CD7741C7AB46}" type="pres">
      <dgm:prSet presAssocID="{6E923365-3711-426D-BE25-B75498077099}" presName="parentText" presStyleLbl="alignNode1" presStyleIdx="5" presStyleCnt="6">
        <dgm:presLayoutVars>
          <dgm:chMax val="1"/>
          <dgm:bulletEnabled val="1"/>
        </dgm:presLayoutVars>
      </dgm:prSet>
      <dgm:spPr/>
      <dgm:t>
        <a:bodyPr/>
        <a:lstStyle/>
        <a:p>
          <a:endParaRPr lang="en-US"/>
        </a:p>
      </dgm:t>
    </dgm:pt>
    <dgm:pt modelId="{F63C71D2-B28A-4972-B8A4-AD53C6914EC0}" type="pres">
      <dgm:prSet presAssocID="{6E923365-3711-426D-BE25-B75498077099}" presName="descendantText" presStyleLbl="alignAcc1" presStyleIdx="5" presStyleCnt="6" custScaleY="110000">
        <dgm:presLayoutVars>
          <dgm:bulletEnabled val="1"/>
        </dgm:presLayoutVars>
      </dgm:prSet>
      <dgm:spPr/>
      <dgm:t>
        <a:bodyPr/>
        <a:lstStyle/>
        <a:p>
          <a:endParaRPr lang="en-US"/>
        </a:p>
      </dgm:t>
    </dgm:pt>
  </dgm:ptLst>
  <dgm:cxnLst>
    <dgm:cxn modelId="{C4755E63-DF86-40BE-B0DF-DC1E61956DC2}" type="presOf" srcId="{E36EB3FF-CEEE-41E9-9086-32F61EC4B496}" destId="{908052E2-303E-49BE-BA4F-191ACE958114}" srcOrd="0" destOrd="0" presId="urn:microsoft.com/office/officeart/2005/8/layout/chevron2"/>
    <dgm:cxn modelId="{4F6566E4-F855-481A-868F-6CA610DF498C}" type="presOf" srcId="{79E0E375-15F9-4314-B79B-E9FBAA61B560}" destId="{39592165-AE55-447B-8B41-87EB06D52279}" srcOrd="0" destOrd="0" presId="urn:microsoft.com/office/officeart/2005/8/layout/chevron2"/>
    <dgm:cxn modelId="{2FBC4C6D-FE78-415E-B8A5-B74A53B10C33}" type="presOf" srcId="{E07EDC93-27D5-4E44-B930-539FA0D806B4}" destId="{3A4F4804-29CA-40C6-A72B-7D0952E477E5}" srcOrd="0" destOrd="1" presId="urn:microsoft.com/office/officeart/2005/8/layout/chevron2"/>
    <dgm:cxn modelId="{0830D4B4-857A-4377-ADDD-E56913036994}" srcId="{3CDD9693-BB60-45DA-BD2F-9666BE19DCAA}" destId="{E77B27D2-2ECB-453B-8865-5E1A8729B5F7}" srcOrd="3" destOrd="0" parTransId="{E3CE5B2A-CCF0-4888-AA9D-F928384BD25F}" sibTransId="{A33EC02C-31ED-4162-9864-0C4F93E99B74}"/>
    <dgm:cxn modelId="{78164D2A-41CD-4199-BB21-2BA73CE86600}" type="presOf" srcId="{FF90A0B8-B5C3-4179-AF8E-A48E55D8E086}" destId="{8C9F1A7F-6F37-448A-9934-5391FEB0F304}" srcOrd="0" destOrd="0" presId="urn:microsoft.com/office/officeart/2005/8/layout/chevron2"/>
    <dgm:cxn modelId="{14D56AFF-6074-4039-B19C-F755100165CD}" srcId="{3CDD9693-BB60-45DA-BD2F-9666BE19DCAA}" destId="{EBA49AEC-3620-4A53-97BF-D0E9E941B658}" srcOrd="4" destOrd="0" parTransId="{B968DB06-9E90-4510-8792-DE7990D47A18}" sibTransId="{48715201-BB9C-48CC-9AA4-FED5D10A68D4}"/>
    <dgm:cxn modelId="{A9B2609F-F7F9-4E2E-B3F4-86D385003A91}" type="presOf" srcId="{176B78E8-1F0F-4354-8461-033FDBCA287C}" destId="{F651A231-E7B9-4193-BC33-FEA86880452E}" srcOrd="0" destOrd="0" presId="urn:microsoft.com/office/officeart/2005/8/layout/chevron2"/>
    <dgm:cxn modelId="{91728374-F0C4-4BD6-9009-23DBDAAC3BF9}" srcId="{6E923365-3711-426D-BE25-B75498077099}" destId="{4669F2F1-BBA4-4DD2-AD4B-960B9754B6BB}" srcOrd="1" destOrd="0" parTransId="{234B298A-A8C9-4902-83BC-41A01CC0A4BB}" sibTransId="{E4C253D5-AB38-44C8-8004-CADC087702D4}"/>
    <dgm:cxn modelId="{FD466B17-EFF0-418E-9927-557A1BEE93A5}" srcId="{3CDD9693-BB60-45DA-BD2F-9666BE19DCAA}" destId="{4E0A5D15-A471-459F-B7BC-979B625518D6}" srcOrd="1" destOrd="0" parTransId="{46EA5344-42A4-4F4D-A2E7-5F8A9FF787F6}" sibTransId="{DC8D52CD-CC5A-4458-82D4-1BA13FFB8439}"/>
    <dgm:cxn modelId="{AA8907C4-FAAA-4EBA-8EDF-F48DBE3E54B0}" srcId="{E77B27D2-2ECB-453B-8865-5E1A8729B5F7}" destId="{8C532062-D67F-4C97-99E8-B2BC9244FF40}" srcOrd="0" destOrd="0" parTransId="{564A2B1C-358D-455F-B972-2467124C6E83}" sibTransId="{8BFE9CEB-A0FA-4DBE-8E0D-1F3CD47C2556}"/>
    <dgm:cxn modelId="{127A13BF-339B-41F8-8157-22A44514DB95}" type="presOf" srcId="{8C532062-D67F-4C97-99E8-B2BC9244FF40}" destId="{43AE7BD0-534E-478B-BD63-2B35BC8B40EF}" srcOrd="0" destOrd="0" presId="urn:microsoft.com/office/officeart/2005/8/layout/chevron2"/>
    <dgm:cxn modelId="{43397C86-422E-4E29-9986-6670E92A3B78}" srcId="{79E0E375-15F9-4314-B79B-E9FBAA61B560}" destId="{176B78E8-1F0F-4354-8461-033FDBCA287C}" srcOrd="0" destOrd="0" parTransId="{E818D8F4-7AF2-472D-B1FC-F7C35FED3EFF}" sibTransId="{01C76933-81FD-497D-BAFF-86D0F4EC11B2}"/>
    <dgm:cxn modelId="{46E6D890-F108-40CC-A463-85C188C8E34B}" type="presOf" srcId="{F80173F0-3B70-41EA-A94D-C68E8FCC0A5F}" destId="{ED705B6D-65F4-4E78-8444-2EED5F3EBBC8}" srcOrd="0" destOrd="0" presId="urn:microsoft.com/office/officeart/2005/8/layout/chevron2"/>
    <dgm:cxn modelId="{4C9FDFAB-7870-4D42-ACB0-CE8E64E1A474}" type="presOf" srcId="{4678B377-89F1-41E7-AFF2-026C3860DE3C}" destId="{8C9F1A7F-6F37-448A-9934-5391FEB0F304}" srcOrd="0" destOrd="1" presId="urn:microsoft.com/office/officeart/2005/8/layout/chevron2"/>
    <dgm:cxn modelId="{0FD1A86A-A003-48FD-949E-D4412FC52582}" srcId="{F80173F0-3B70-41EA-A94D-C68E8FCC0A5F}" destId="{4678B377-89F1-41E7-AFF2-026C3860DE3C}" srcOrd="1" destOrd="0" parTransId="{59BFEFF3-D6C8-426D-936C-847EDDD94A40}" sibTransId="{B100C6B9-3549-4148-A19A-202FE791BD53}"/>
    <dgm:cxn modelId="{6B92E017-6127-4194-8EBA-214BDDF42045}" srcId="{F80173F0-3B70-41EA-A94D-C68E8FCC0A5F}" destId="{FF90A0B8-B5C3-4179-AF8E-A48E55D8E086}" srcOrd="0" destOrd="0" parTransId="{9FD8C4D4-EFBB-4668-893E-C1ED2C91878F}" sibTransId="{B052918D-EEC3-45E2-ADB4-A012BFE0EFD1}"/>
    <dgm:cxn modelId="{85B0B1CF-E784-4B93-B70B-EBC99FCD5849}" type="presOf" srcId="{4DF13FF7-93EA-44ED-ACEB-94B1E530AEEC}" destId="{F63C71D2-B28A-4972-B8A4-AD53C6914EC0}" srcOrd="0" destOrd="0" presId="urn:microsoft.com/office/officeart/2005/8/layout/chevron2"/>
    <dgm:cxn modelId="{4A90914D-1678-4979-AFBD-084FADD0893F}" type="presOf" srcId="{3CDD9693-BB60-45DA-BD2F-9666BE19DCAA}" destId="{8DF5597B-566D-4C23-8E48-0A0D9F357643}" srcOrd="0" destOrd="0" presId="urn:microsoft.com/office/officeart/2005/8/layout/chevron2"/>
    <dgm:cxn modelId="{9EC51881-F898-4D1A-ADF4-D4496B51EF47}" srcId="{EBA49AEC-3620-4A53-97BF-D0E9E941B658}" destId="{E36EB3FF-CEEE-41E9-9086-32F61EC4B496}" srcOrd="0" destOrd="0" parTransId="{DDF863E3-CB5D-4243-A158-36CA2D90F7A5}" sibTransId="{2D5A0FBF-96FF-4BAF-B6B3-A95C73F0186D}"/>
    <dgm:cxn modelId="{2DC75B3D-7941-4473-9BCE-C81B180F31F5}" type="presOf" srcId="{4669F2F1-BBA4-4DD2-AD4B-960B9754B6BB}" destId="{F63C71D2-B28A-4972-B8A4-AD53C6914EC0}" srcOrd="0" destOrd="1" presId="urn:microsoft.com/office/officeart/2005/8/layout/chevron2"/>
    <dgm:cxn modelId="{459068FE-3450-4ABC-9C13-022BA4D2C245}" srcId="{3CDD9693-BB60-45DA-BD2F-9666BE19DCAA}" destId="{79E0E375-15F9-4314-B79B-E9FBAA61B560}" srcOrd="2" destOrd="0" parTransId="{3D05B049-9E76-4CC4-9606-7D0C4303CC89}" sibTransId="{320B29B7-3A8E-40E2-BA98-587E0D29D2A4}"/>
    <dgm:cxn modelId="{BE41F58B-F863-464F-AAD1-49F528F40032}" type="presOf" srcId="{68944E9E-6CA8-4460-AB87-8BC3054E65DF}" destId="{3A4F4804-29CA-40C6-A72B-7D0952E477E5}" srcOrd="0" destOrd="0" presId="urn:microsoft.com/office/officeart/2005/8/layout/chevron2"/>
    <dgm:cxn modelId="{66DD3C62-E497-4784-B666-7584486D774F}" srcId="{EBA49AEC-3620-4A53-97BF-D0E9E941B658}" destId="{9C80F123-1518-4438-8A53-C300C07042C1}" srcOrd="1" destOrd="0" parTransId="{77C0EB87-2900-45AE-8C44-00D1D938BAD0}" sibTransId="{F8AA3717-E2FF-43AF-B264-50382E115177}"/>
    <dgm:cxn modelId="{3E308F7F-36C7-46CA-B2E8-DC6E4F389DE7}" type="presOf" srcId="{E77B27D2-2ECB-453B-8865-5E1A8729B5F7}" destId="{6F726980-E0D5-48BA-A51D-905361EE2CE0}" srcOrd="0" destOrd="0" presId="urn:microsoft.com/office/officeart/2005/8/layout/chevron2"/>
    <dgm:cxn modelId="{FE2FB3E4-B0EC-4B6F-ACF5-06C99B16E02A}" type="presOf" srcId="{EBA49AEC-3620-4A53-97BF-D0E9E941B658}" destId="{529013E2-AFAB-4EEF-94BA-0A78BEEFD9E2}" srcOrd="0" destOrd="0" presId="urn:microsoft.com/office/officeart/2005/8/layout/chevron2"/>
    <dgm:cxn modelId="{E3F64715-5F82-47AB-80D9-5FFC6E85D27E}" srcId="{3CDD9693-BB60-45DA-BD2F-9666BE19DCAA}" destId="{6E923365-3711-426D-BE25-B75498077099}" srcOrd="5" destOrd="0" parTransId="{CED979A9-79A5-4318-ACE5-9AEFAF4CE702}" sibTransId="{92113F8B-7341-4297-8F86-41EF3817E638}"/>
    <dgm:cxn modelId="{F50B7FAC-6BBE-4390-ACD3-5EA7E461058B}" type="presOf" srcId="{9C80F123-1518-4438-8A53-C300C07042C1}" destId="{908052E2-303E-49BE-BA4F-191ACE958114}" srcOrd="0" destOrd="1" presId="urn:microsoft.com/office/officeart/2005/8/layout/chevron2"/>
    <dgm:cxn modelId="{03F81E99-875D-49BA-9BD1-E37D31A97B80}" srcId="{6E923365-3711-426D-BE25-B75498077099}" destId="{4DF13FF7-93EA-44ED-ACEB-94B1E530AEEC}" srcOrd="0" destOrd="0" parTransId="{007A5AD6-8265-4ED8-8524-EE3402B3656C}" sibTransId="{EA762E0E-9AC5-4B50-8B7D-784B6DCD84F5}"/>
    <dgm:cxn modelId="{DC7CC5EB-17B3-45EA-A4E7-8ED5B0360D9D}" type="presOf" srcId="{4E0A5D15-A471-459F-B7BC-979B625518D6}" destId="{8548E2B2-7B6D-42A3-B044-B7A7E13F84DE}" srcOrd="0" destOrd="0" presId="urn:microsoft.com/office/officeart/2005/8/layout/chevron2"/>
    <dgm:cxn modelId="{653D0391-5BB9-4660-A034-6503E1E55FD6}" srcId="{4E0A5D15-A471-459F-B7BC-979B625518D6}" destId="{E07EDC93-27D5-4E44-B930-539FA0D806B4}" srcOrd="1" destOrd="0" parTransId="{1AB7D13B-E874-461A-8E70-586D708F4003}" sibTransId="{7CFEB9D2-F15D-4E24-BCD5-B9DC8F1E91F6}"/>
    <dgm:cxn modelId="{F3BB733C-46BD-47E2-8837-EC37F2E0D934}" type="presOf" srcId="{6E923365-3711-426D-BE25-B75498077099}" destId="{E1016F19-DB22-4DB8-80FD-CD7741C7AB46}" srcOrd="0" destOrd="0" presId="urn:microsoft.com/office/officeart/2005/8/layout/chevron2"/>
    <dgm:cxn modelId="{6D563811-83E3-41BE-9423-C9CCF102FCDD}" srcId="{3CDD9693-BB60-45DA-BD2F-9666BE19DCAA}" destId="{F80173F0-3B70-41EA-A94D-C68E8FCC0A5F}" srcOrd="0" destOrd="0" parTransId="{ECD918EA-5640-4DA3-A50C-2050B615BFB0}" sibTransId="{0C64A4C9-0239-4742-82CF-CE6719DB5684}"/>
    <dgm:cxn modelId="{DD44C667-CEB7-4490-822C-1D25BE560A27}" srcId="{4E0A5D15-A471-459F-B7BC-979B625518D6}" destId="{68944E9E-6CA8-4460-AB87-8BC3054E65DF}" srcOrd="0" destOrd="0" parTransId="{249DC966-279A-49BC-85E5-EE8FBF065F8D}" sibTransId="{31F69E31-E135-4BBE-9DDD-7113F995B30F}"/>
    <dgm:cxn modelId="{7530CBF3-5F07-4F4E-92F4-92C4D26E3980}" type="presParOf" srcId="{8DF5597B-566D-4C23-8E48-0A0D9F357643}" destId="{21571875-153D-41A9-AEFB-44F7F3BE6389}" srcOrd="0" destOrd="0" presId="urn:microsoft.com/office/officeart/2005/8/layout/chevron2"/>
    <dgm:cxn modelId="{1398E795-D8B9-400F-9D45-468AA5576C26}" type="presParOf" srcId="{21571875-153D-41A9-AEFB-44F7F3BE6389}" destId="{ED705B6D-65F4-4E78-8444-2EED5F3EBBC8}" srcOrd="0" destOrd="0" presId="urn:microsoft.com/office/officeart/2005/8/layout/chevron2"/>
    <dgm:cxn modelId="{56268F51-D68E-4EA6-BF53-1D669D5CCE2C}" type="presParOf" srcId="{21571875-153D-41A9-AEFB-44F7F3BE6389}" destId="{8C9F1A7F-6F37-448A-9934-5391FEB0F304}" srcOrd="1" destOrd="0" presId="urn:microsoft.com/office/officeart/2005/8/layout/chevron2"/>
    <dgm:cxn modelId="{F0905375-508F-4E9E-B7C1-91A51606A384}" type="presParOf" srcId="{8DF5597B-566D-4C23-8E48-0A0D9F357643}" destId="{CC43F822-6A67-4BC0-93D8-4767B0BBAD5A}" srcOrd="1" destOrd="0" presId="urn:microsoft.com/office/officeart/2005/8/layout/chevron2"/>
    <dgm:cxn modelId="{DA380105-7380-4E9D-A9A7-6300BDC696CC}" type="presParOf" srcId="{8DF5597B-566D-4C23-8E48-0A0D9F357643}" destId="{9D3DFD2A-498C-49E1-B948-33ABE3B8DEBC}" srcOrd="2" destOrd="0" presId="urn:microsoft.com/office/officeart/2005/8/layout/chevron2"/>
    <dgm:cxn modelId="{C4177FB3-15C8-4A71-88E9-A5C3A3BE846F}" type="presParOf" srcId="{9D3DFD2A-498C-49E1-B948-33ABE3B8DEBC}" destId="{8548E2B2-7B6D-42A3-B044-B7A7E13F84DE}" srcOrd="0" destOrd="0" presId="urn:microsoft.com/office/officeart/2005/8/layout/chevron2"/>
    <dgm:cxn modelId="{A1AA3B7A-C3EF-489A-AD28-22D4AB85BDEA}" type="presParOf" srcId="{9D3DFD2A-498C-49E1-B948-33ABE3B8DEBC}" destId="{3A4F4804-29CA-40C6-A72B-7D0952E477E5}" srcOrd="1" destOrd="0" presId="urn:microsoft.com/office/officeart/2005/8/layout/chevron2"/>
    <dgm:cxn modelId="{1A3FFAB7-D878-4A1D-98D1-C823FD3C2FDF}" type="presParOf" srcId="{8DF5597B-566D-4C23-8E48-0A0D9F357643}" destId="{177ED19A-C39E-4EB8-963E-B37DD1AABB98}" srcOrd="3" destOrd="0" presId="urn:microsoft.com/office/officeart/2005/8/layout/chevron2"/>
    <dgm:cxn modelId="{9686039B-2ABD-471D-9E85-C2811DF459E4}" type="presParOf" srcId="{8DF5597B-566D-4C23-8E48-0A0D9F357643}" destId="{290CAE50-F77E-4083-AA6C-9DC2881D5B79}" srcOrd="4" destOrd="0" presId="urn:microsoft.com/office/officeart/2005/8/layout/chevron2"/>
    <dgm:cxn modelId="{864E40B1-D1FA-4D4B-9F71-274E4F052746}" type="presParOf" srcId="{290CAE50-F77E-4083-AA6C-9DC2881D5B79}" destId="{39592165-AE55-447B-8B41-87EB06D52279}" srcOrd="0" destOrd="0" presId="urn:microsoft.com/office/officeart/2005/8/layout/chevron2"/>
    <dgm:cxn modelId="{3F60C633-2CDC-4315-A8AA-8DCC0D768055}" type="presParOf" srcId="{290CAE50-F77E-4083-AA6C-9DC2881D5B79}" destId="{F651A231-E7B9-4193-BC33-FEA86880452E}" srcOrd="1" destOrd="0" presId="urn:microsoft.com/office/officeart/2005/8/layout/chevron2"/>
    <dgm:cxn modelId="{6D1437EC-E07E-49DA-8F05-5FEAA27F53FF}" type="presParOf" srcId="{8DF5597B-566D-4C23-8E48-0A0D9F357643}" destId="{5093EC22-8B4A-4B20-A897-1C8F9A20C1A0}" srcOrd="5" destOrd="0" presId="urn:microsoft.com/office/officeart/2005/8/layout/chevron2"/>
    <dgm:cxn modelId="{F75B1A0E-AF93-45A5-8579-9F14BA7A3EE3}" type="presParOf" srcId="{8DF5597B-566D-4C23-8E48-0A0D9F357643}" destId="{3F2CC669-75B7-4735-9CF5-2783DEDC8B38}" srcOrd="6" destOrd="0" presId="urn:microsoft.com/office/officeart/2005/8/layout/chevron2"/>
    <dgm:cxn modelId="{63FDFA01-BA48-4C21-829C-66E15F87CBFB}" type="presParOf" srcId="{3F2CC669-75B7-4735-9CF5-2783DEDC8B38}" destId="{6F726980-E0D5-48BA-A51D-905361EE2CE0}" srcOrd="0" destOrd="0" presId="urn:microsoft.com/office/officeart/2005/8/layout/chevron2"/>
    <dgm:cxn modelId="{E37F2CAD-1D50-42AF-A33E-0E36936EB16A}" type="presParOf" srcId="{3F2CC669-75B7-4735-9CF5-2783DEDC8B38}" destId="{43AE7BD0-534E-478B-BD63-2B35BC8B40EF}" srcOrd="1" destOrd="0" presId="urn:microsoft.com/office/officeart/2005/8/layout/chevron2"/>
    <dgm:cxn modelId="{8E23EEFA-B564-433E-8EDA-90654DFEFAE0}" type="presParOf" srcId="{8DF5597B-566D-4C23-8E48-0A0D9F357643}" destId="{97B37AE4-A6C9-4A3C-8A36-4B5102A1E7E6}" srcOrd="7" destOrd="0" presId="urn:microsoft.com/office/officeart/2005/8/layout/chevron2"/>
    <dgm:cxn modelId="{8ECA1423-DEFA-447C-849F-E4639E055EF9}" type="presParOf" srcId="{8DF5597B-566D-4C23-8E48-0A0D9F357643}" destId="{C9163658-F3C7-4884-B504-564ECADA5116}" srcOrd="8" destOrd="0" presId="urn:microsoft.com/office/officeart/2005/8/layout/chevron2"/>
    <dgm:cxn modelId="{32E1E4CC-28B0-4D4E-81D6-86323205B180}" type="presParOf" srcId="{C9163658-F3C7-4884-B504-564ECADA5116}" destId="{529013E2-AFAB-4EEF-94BA-0A78BEEFD9E2}" srcOrd="0" destOrd="0" presId="urn:microsoft.com/office/officeart/2005/8/layout/chevron2"/>
    <dgm:cxn modelId="{9F5E7D1F-C756-4379-894B-270FA8E918AC}" type="presParOf" srcId="{C9163658-F3C7-4884-B504-564ECADA5116}" destId="{908052E2-303E-49BE-BA4F-191ACE958114}" srcOrd="1" destOrd="0" presId="urn:microsoft.com/office/officeart/2005/8/layout/chevron2"/>
    <dgm:cxn modelId="{51048DD5-C44A-49EC-AB2D-6882AC21853D}" type="presParOf" srcId="{8DF5597B-566D-4C23-8E48-0A0D9F357643}" destId="{0BDDDA37-2384-44CB-B037-CA24A37A1E3D}" srcOrd="9" destOrd="0" presId="urn:microsoft.com/office/officeart/2005/8/layout/chevron2"/>
    <dgm:cxn modelId="{BC603A70-9D6B-490B-A1FD-59ED5DD1B5B2}" type="presParOf" srcId="{8DF5597B-566D-4C23-8E48-0A0D9F357643}" destId="{531F731F-7F13-4A59-BDB8-A57D16CEB67C}" srcOrd="10" destOrd="0" presId="urn:microsoft.com/office/officeart/2005/8/layout/chevron2"/>
    <dgm:cxn modelId="{EA95A3CA-19C1-446B-A3D2-E721B343F7F4}" type="presParOf" srcId="{531F731F-7F13-4A59-BDB8-A57D16CEB67C}" destId="{E1016F19-DB22-4DB8-80FD-CD7741C7AB46}" srcOrd="0" destOrd="0" presId="urn:microsoft.com/office/officeart/2005/8/layout/chevron2"/>
    <dgm:cxn modelId="{C294C610-2D5B-42C7-9932-8E8CC5A1D970}" type="presParOf" srcId="{531F731F-7F13-4A59-BDB8-A57D16CEB67C}" destId="{F63C71D2-B28A-4972-B8A4-AD53C6914EC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E91CFA4-AE62-4711-A49D-6820E1D5E438}"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69C25DBD-B347-4D37-AC1F-9FE1B9850CEA}">
      <dgm:prSet phldrT="[Text]" custT="1"/>
      <dgm:spPr/>
      <dgm:t>
        <a:bodyPr/>
        <a:lstStyle/>
        <a:p>
          <a:r>
            <a:rPr lang="en-US" sz="900" dirty="0" smtClean="0"/>
            <a:t>Enrollment</a:t>
          </a:r>
        </a:p>
      </dgm:t>
    </dgm:pt>
    <dgm:pt modelId="{0FDAF336-E0A9-4529-9978-4CA37D4EC870}" type="parTrans" cxnId="{3831FD22-3575-4986-8E06-82F5B7963053}">
      <dgm:prSet/>
      <dgm:spPr/>
      <dgm:t>
        <a:bodyPr/>
        <a:lstStyle/>
        <a:p>
          <a:endParaRPr lang="en-US"/>
        </a:p>
      </dgm:t>
    </dgm:pt>
    <dgm:pt modelId="{87B529D0-B46A-452F-A6F1-631FB1C0E4AB}" type="sibTrans" cxnId="{3831FD22-3575-4986-8E06-82F5B7963053}">
      <dgm:prSet/>
      <dgm:spPr/>
      <dgm:t>
        <a:bodyPr/>
        <a:lstStyle/>
        <a:p>
          <a:endParaRPr lang="en-US"/>
        </a:p>
      </dgm:t>
    </dgm:pt>
    <dgm:pt modelId="{01D410D4-94CB-469C-A8E8-E38F3BFCFCBA}">
      <dgm:prSet phldrT="[Text]" custT="1"/>
      <dgm:spPr/>
      <dgm:t>
        <a:bodyPr/>
        <a:lstStyle/>
        <a:p>
          <a:r>
            <a:rPr lang="en-US" sz="800" dirty="0" smtClean="0"/>
            <a:t>Satisfactory Academic Progress (SAP)</a:t>
          </a:r>
          <a:endParaRPr lang="en-US" sz="800" dirty="0"/>
        </a:p>
      </dgm:t>
    </dgm:pt>
    <dgm:pt modelId="{BE859082-4A5C-4F71-95AD-31C783844F33}" type="parTrans" cxnId="{2C5DF7B1-F76F-44FA-B748-1A22D10CE0CF}">
      <dgm:prSet/>
      <dgm:spPr/>
      <dgm:t>
        <a:bodyPr/>
        <a:lstStyle/>
        <a:p>
          <a:endParaRPr lang="en-US"/>
        </a:p>
      </dgm:t>
    </dgm:pt>
    <dgm:pt modelId="{C021DDD5-AFE5-4B74-B243-E1D02C3F64C6}" type="sibTrans" cxnId="{2C5DF7B1-F76F-44FA-B748-1A22D10CE0CF}">
      <dgm:prSet/>
      <dgm:spPr/>
      <dgm:t>
        <a:bodyPr/>
        <a:lstStyle/>
        <a:p>
          <a:endParaRPr lang="en-US"/>
        </a:p>
      </dgm:t>
    </dgm:pt>
    <dgm:pt modelId="{BED2693A-71A0-42F7-9DF2-2CF27C0E0D49}">
      <dgm:prSet phldrT="[Text]" custT="1"/>
      <dgm:spPr/>
      <dgm:t>
        <a:bodyPr/>
        <a:lstStyle/>
        <a:p>
          <a:r>
            <a:rPr lang="en-US" sz="1400" dirty="0" smtClean="0"/>
            <a:t>ROASTAT – 2</a:t>
          </a:r>
          <a:r>
            <a:rPr lang="en-US" sz="1400" baseline="30000" dirty="0" smtClean="0"/>
            <a:t>nd</a:t>
          </a:r>
          <a:r>
            <a:rPr lang="en-US" sz="1400" dirty="0" smtClean="0"/>
            <a:t> block</a:t>
          </a:r>
          <a:endParaRPr lang="en-US" sz="1400" dirty="0"/>
        </a:p>
      </dgm:t>
    </dgm:pt>
    <dgm:pt modelId="{F0B8FCAF-61EF-42F1-92A4-07A6796D781A}" type="parTrans" cxnId="{A41ECD51-4F71-4834-BB91-36A6A891F8D2}">
      <dgm:prSet/>
      <dgm:spPr/>
      <dgm:t>
        <a:bodyPr/>
        <a:lstStyle/>
        <a:p>
          <a:endParaRPr lang="en-US"/>
        </a:p>
      </dgm:t>
    </dgm:pt>
    <dgm:pt modelId="{484EA22C-4BBD-44FA-9DEF-A2F12D60B3CB}" type="sibTrans" cxnId="{A41ECD51-4F71-4834-BB91-36A6A891F8D2}">
      <dgm:prSet/>
      <dgm:spPr/>
      <dgm:t>
        <a:bodyPr/>
        <a:lstStyle/>
        <a:p>
          <a:endParaRPr lang="en-US"/>
        </a:p>
      </dgm:t>
    </dgm:pt>
    <dgm:pt modelId="{7075375F-835A-474C-9CB8-FE3973B8E6E4}">
      <dgm:prSet phldrT="[Text]" custT="1"/>
      <dgm:spPr/>
      <dgm:t>
        <a:bodyPr/>
        <a:lstStyle/>
        <a:p>
          <a:r>
            <a:rPr lang="en-US" sz="900" dirty="0" smtClean="0"/>
            <a:t>Other Resources</a:t>
          </a:r>
          <a:endParaRPr lang="en-US" sz="900" dirty="0"/>
        </a:p>
      </dgm:t>
    </dgm:pt>
    <dgm:pt modelId="{79E68C47-E856-4AA7-8033-260DC45391F8}" type="parTrans" cxnId="{202C712B-C0B1-41E2-94DF-DF8E72079969}">
      <dgm:prSet/>
      <dgm:spPr/>
      <dgm:t>
        <a:bodyPr/>
        <a:lstStyle/>
        <a:p>
          <a:endParaRPr lang="en-US"/>
        </a:p>
      </dgm:t>
    </dgm:pt>
    <dgm:pt modelId="{B4C71397-D4D0-4198-A29C-0F2E183B4007}" type="sibTrans" cxnId="{202C712B-C0B1-41E2-94DF-DF8E72079969}">
      <dgm:prSet/>
      <dgm:spPr/>
      <dgm:t>
        <a:bodyPr/>
        <a:lstStyle/>
        <a:p>
          <a:endParaRPr lang="en-US"/>
        </a:p>
      </dgm:t>
    </dgm:pt>
    <dgm:pt modelId="{6B6A12CB-2FBE-4344-99FA-0572176CCD8E}">
      <dgm:prSet phldrT="[Text]" custT="1"/>
      <dgm:spPr/>
      <dgm:t>
        <a:bodyPr/>
        <a:lstStyle/>
        <a:p>
          <a:r>
            <a:rPr lang="en-US" sz="1700" dirty="0" smtClean="0"/>
            <a:t>ROAENRL</a:t>
          </a:r>
          <a:endParaRPr lang="en-US" sz="1700" dirty="0"/>
        </a:p>
      </dgm:t>
    </dgm:pt>
    <dgm:pt modelId="{B9CFAA78-CCF0-4101-BA3D-E30C8EB4AE39}" type="parTrans" cxnId="{055DC35C-6D99-424F-910C-83C3805F2D9B}">
      <dgm:prSet/>
      <dgm:spPr/>
      <dgm:t>
        <a:bodyPr/>
        <a:lstStyle/>
        <a:p>
          <a:endParaRPr lang="en-US"/>
        </a:p>
      </dgm:t>
    </dgm:pt>
    <dgm:pt modelId="{AB23AC22-E2C7-46AC-9AB2-5D0DCA8C3A5C}" type="sibTrans" cxnId="{055DC35C-6D99-424F-910C-83C3805F2D9B}">
      <dgm:prSet/>
      <dgm:spPr/>
      <dgm:t>
        <a:bodyPr/>
        <a:lstStyle/>
        <a:p>
          <a:endParaRPr lang="en-US"/>
        </a:p>
      </dgm:t>
    </dgm:pt>
    <dgm:pt modelId="{6065F474-4D7F-43A1-866A-044AAE9942BC}">
      <dgm:prSet phldrT="[Text]" custT="1"/>
      <dgm:spPr/>
      <dgm:t>
        <a:bodyPr/>
        <a:lstStyle/>
        <a:p>
          <a:r>
            <a:rPr lang="en-US" sz="1700" dirty="0" smtClean="0"/>
            <a:t>RPAARSC</a:t>
          </a:r>
          <a:endParaRPr lang="en-US" sz="1700" dirty="0"/>
        </a:p>
      </dgm:t>
    </dgm:pt>
    <dgm:pt modelId="{CB3E1DE2-4C51-4AF2-B245-76B4A1607DE2}" type="parTrans" cxnId="{78562C73-FF1B-4CDC-BCC1-AB7FE890DCF7}">
      <dgm:prSet/>
      <dgm:spPr/>
      <dgm:t>
        <a:bodyPr/>
        <a:lstStyle/>
        <a:p>
          <a:endParaRPr lang="en-US"/>
        </a:p>
      </dgm:t>
    </dgm:pt>
    <dgm:pt modelId="{3B810130-9159-4F61-896F-92C835AEDC43}" type="sibTrans" cxnId="{78562C73-FF1B-4CDC-BCC1-AB7FE890DCF7}">
      <dgm:prSet/>
      <dgm:spPr/>
      <dgm:t>
        <a:bodyPr/>
        <a:lstStyle/>
        <a:p>
          <a:endParaRPr lang="en-US"/>
        </a:p>
      </dgm:t>
    </dgm:pt>
    <dgm:pt modelId="{56DFA3F7-3E70-4069-B097-F096EFBCE8B5}">
      <dgm:prSet phldrT="[Text]" custT="1"/>
      <dgm:spPr/>
      <dgm:t>
        <a:bodyPr/>
        <a:lstStyle/>
        <a:p>
          <a:r>
            <a:rPr lang="en-US" sz="900" dirty="0" smtClean="0"/>
            <a:t>Document Tracking</a:t>
          </a:r>
          <a:endParaRPr lang="en-US" sz="900" dirty="0"/>
        </a:p>
      </dgm:t>
    </dgm:pt>
    <dgm:pt modelId="{8BE2BA6E-9D62-4C4F-9A34-5C805934DD30}" type="parTrans" cxnId="{76706CE8-06CA-449C-967C-D906D39FDEE6}">
      <dgm:prSet/>
      <dgm:spPr/>
      <dgm:t>
        <a:bodyPr/>
        <a:lstStyle/>
        <a:p>
          <a:endParaRPr lang="en-US"/>
        </a:p>
      </dgm:t>
    </dgm:pt>
    <dgm:pt modelId="{BC790D70-932A-49B9-8984-35010938A4BB}" type="sibTrans" cxnId="{76706CE8-06CA-449C-967C-D906D39FDEE6}">
      <dgm:prSet/>
      <dgm:spPr/>
      <dgm:t>
        <a:bodyPr/>
        <a:lstStyle/>
        <a:p>
          <a:endParaRPr lang="en-US"/>
        </a:p>
      </dgm:t>
    </dgm:pt>
    <dgm:pt modelId="{FB070211-295F-46EF-9F3A-7FEEB40ADB91}">
      <dgm:prSet phldrT="[Text]" custT="1"/>
      <dgm:spPr/>
      <dgm:t>
        <a:bodyPr/>
        <a:lstStyle/>
        <a:p>
          <a:r>
            <a:rPr lang="en-US" sz="1700" dirty="0" smtClean="0"/>
            <a:t>RRAAREQ</a:t>
          </a:r>
          <a:endParaRPr lang="en-US" sz="1700" dirty="0"/>
        </a:p>
      </dgm:t>
    </dgm:pt>
    <dgm:pt modelId="{7FE8BCD2-E2B3-4440-B715-4AA3FB4BD7A8}" type="parTrans" cxnId="{071B4554-B146-41FB-9623-25E241742014}">
      <dgm:prSet/>
      <dgm:spPr/>
      <dgm:t>
        <a:bodyPr/>
        <a:lstStyle/>
        <a:p>
          <a:endParaRPr lang="en-US"/>
        </a:p>
      </dgm:t>
    </dgm:pt>
    <dgm:pt modelId="{B5476C7F-FEC4-41BC-B18A-1EC0CDB49D2D}" type="sibTrans" cxnId="{071B4554-B146-41FB-9623-25E241742014}">
      <dgm:prSet/>
      <dgm:spPr/>
      <dgm:t>
        <a:bodyPr/>
        <a:lstStyle/>
        <a:p>
          <a:endParaRPr lang="en-US"/>
        </a:p>
      </dgm:t>
    </dgm:pt>
    <dgm:pt modelId="{8A043F3E-2DE2-4BFB-BE4C-DE3C8CEA5E4E}">
      <dgm:prSet phldrT="[Text]" custT="1"/>
      <dgm:spPr/>
      <dgm:t>
        <a:bodyPr/>
        <a:lstStyle/>
        <a:p>
          <a:r>
            <a:rPr lang="en-US" sz="1700" dirty="0" smtClean="0"/>
            <a:t>RHACOMM</a:t>
          </a:r>
          <a:endParaRPr lang="en-US" sz="1700" dirty="0"/>
        </a:p>
      </dgm:t>
    </dgm:pt>
    <dgm:pt modelId="{F3BF5EA0-BFE0-42EB-920B-DDB137E12A65}" type="parTrans" cxnId="{B2138793-D72D-4DD6-A580-E3B9F46F6465}">
      <dgm:prSet/>
      <dgm:spPr/>
      <dgm:t>
        <a:bodyPr/>
        <a:lstStyle/>
        <a:p>
          <a:endParaRPr lang="en-US"/>
        </a:p>
      </dgm:t>
    </dgm:pt>
    <dgm:pt modelId="{273A373E-1038-4534-BA7E-9EED8650A35C}" type="sibTrans" cxnId="{B2138793-D72D-4DD6-A580-E3B9F46F6465}">
      <dgm:prSet/>
      <dgm:spPr/>
      <dgm:t>
        <a:bodyPr/>
        <a:lstStyle/>
        <a:p>
          <a:endParaRPr lang="en-US"/>
        </a:p>
      </dgm:t>
    </dgm:pt>
    <dgm:pt modelId="{232E3FA8-2723-45D2-A8BD-0EBDD6840AB4}">
      <dgm:prSet phldrT="[Text]" custT="1"/>
      <dgm:spPr/>
      <dgm:t>
        <a:bodyPr/>
        <a:lstStyle/>
        <a:p>
          <a:r>
            <a:rPr lang="en-US" sz="900" dirty="0" smtClean="0"/>
            <a:t>Loan Information</a:t>
          </a:r>
          <a:endParaRPr lang="en-US" sz="900" dirty="0"/>
        </a:p>
      </dgm:t>
    </dgm:pt>
    <dgm:pt modelId="{88E0625D-2CA5-4183-A492-C37B3CDE1D78}" type="parTrans" cxnId="{18281B7D-5EF6-4FC6-8212-6293DDA29877}">
      <dgm:prSet/>
      <dgm:spPr/>
      <dgm:t>
        <a:bodyPr/>
        <a:lstStyle/>
        <a:p>
          <a:endParaRPr lang="en-US"/>
        </a:p>
      </dgm:t>
    </dgm:pt>
    <dgm:pt modelId="{A853E573-2CBA-42AD-8AC4-8E43C1AE652A}" type="sibTrans" cxnId="{18281B7D-5EF6-4FC6-8212-6293DDA29877}">
      <dgm:prSet/>
      <dgm:spPr/>
      <dgm:t>
        <a:bodyPr/>
        <a:lstStyle/>
        <a:p>
          <a:endParaRPr lang="en-US"/>
        </a:p>
      </dgm:t>
    </dgm:pt>
    <dgm:pt modelId="{DA0A4ADD-2107-4FBD-9198-31FF54FACDF4}">
      <dgm:prSet phldrT="[Text]" custT="1"/>
      <dgm:spPr/>
      <dgm:t>
        <a:bodyPr/>
        <a:lstStyle/>
        <a:p>
          <a:r>
            <a:rPr lang="en-US" sz="1600" dirty="0" smtClean="0"/>
            <a:t>RPAAWRD</a:t>
          </a:r>
          <a:endParaRPr lang="en-US" sz="1600" dirty="0"/>
        </a:p>
      </dgm:t>
    </dgm:pt>
    <dgm:pt modelId="{596DCA96-502B-4789-AA8C-5025C45C9D5C}" type="parTrans" cxnId="{EAD5D4B9-CA09-48EE-9276-4E272ACB09AB}">
      <dgm:prSet/>
      <dgm:spPr/>
      <dgm:t>
        <a:bodyPr/>
        <a:lstStyle/>
        <a:p>
          <a:endParaRPr lang="en-US"/>
        </a:p>
      </dgm:t>
    </dgm:pt>
    <dgm:pt modelId="{8234B4F3-B2EB-430E-8BF5-686697099A0B}" type="sibTrans" cxnId="{EAD5D4B9-CA09-48EE-9276-4E272ACB09AB}">
      <dgm:prSet/>
      <dgm:spPr/>
      <dgm:t>
        <a:bodyPr/>
        <a:lstStyle/>
        <a:p>
          <a:endParaRPr lang="en-US"/>
        </a:p>
      </dgm:t>
    </dgm:pt>
    <dgm:pt modelId="{D5AF890F-1087-4FDB-B763-84B45F03839D}">
      <dgm:prSet phldrT="[Text]" custT="1"/>
      <dgm:spPr/>
      <dgm:t>
        <a:bodyPr/>
        <a:lstStyle/>
        <a:p>
          <a:r>
            <a:rPr lang="en-US" sz="1600" dirty="0" smtClean="0"/>
            <a:t>RPALORG</a:t>
          </a:r>
          <a:endParaRPr lang="en-US" sz="1600" dirty="0"/>
        </a:p>
      </dgm:t>
    </dgm:pt>
    <dgm:pt modelId="{9852CEBB-AEE1-4F8E-8A1B-8C8D662A9E28}" type="parTrans" cxnId="{94B09F4E-FF68-4272-9AE3-76706F105E65}">
      <dgm:prSet/>
      <dgm:spPr/>
      <dgm:t>
        <a:bodyPr/>
        <a:lstStyle/>
        <a:p>
          <a:endParaRPr lang="en-US"/>
        </a:p>
      </dgm:t>
    </dgm:pt>
    <dgm:pt modelId="{DC2D0E1F-4066-4BD3-BC5A-A681ABBC5431}" type="sibTrans" cxnId="{94B09F4E-FF68-4272-9AE3-76706F105E65}">
      <dgm:prSet/>
      <dgm:spPr/>
      <dgm:t>
        <a:bodyPr/>
        <a:lstStyle/>
        <a:p>
          <a:endParaRPr lang="en-US"/>
        </a:p>
      </dgm:t>
    </dgm:pt>
    <dgm:pt modelId="{750C7DC2-DF00-4F56-85C8-E5463D8D83A9}">
      <dgm:prSet phldrT="[Text]" custT="1"/>
      <dgm:spPr/>
      <dgm:t>
        <a:bodyPr/>
        <a:lstStyle/>
        <a:p>
          <a:r>
            <a:rPr lang="en-US" sz="900" dirty="0" smtClean="0"/>
            <a:t>Disbursement and Billing</a:t>
          </a:r>
          <a:endParaRPr lang="en-US" sz="900" dirty="0"/>
        </a:p>
      </dgm:t>
    </dgm:pt>
    <dgm:pt modelId="{2867AE6D-C5A6-4655-B401-609CC68D9225}" type="parTrans" cxnId="{D2C70496-848E-4CA3-9908-B32E5D713432}">
      <dgm:prSet/>
      <dgm:spPr/>
      <dgm:t>
        <a:bodyPr/>
        <a:lstStyle/>
        <a:p>
          <a:endParaRPr lang="en-US"/>
        </a:p>
      </dgm:t>
    </dgm:pt>
    <dgm:pt modelId="{BDF6CBFD-ADB9-4C31-8EDF-6CFCFDB77183}" type="sibTrans" cxnId="{D2C70496-848E-4CA3-9908-B32E5D713432}">
      <dgm:prSet/>
      <dgm:spPr/>
      <dgm:t>
        <a:bodyPr/>
        <a:lstStyle/>
        <a:p>
          <a:endParaRPr lang="en-US"/>
        </a:p>
      </dgm:t>
    </dgm:pt>
    <dgm:pt modelId="{DC37558B-D06B-4E77-A521-06D3846AD989}">
      <dgm:prSet phldrT="[Text]" custT="1"/>
      <dgm:spPr/>
      <dgm:t>
        <a:bodyPr/>
        <a:lstStyle/>
        <a:p>
          <a:r>
            <a:rPr lang="en-US" sz="1400" dirty="0" smtClean="0"/>
            <a:t>RSIAREV/TSAAREV</a:t>
          </a:r>
          <a:endParaRPr lang="en-US" sz="1400" dirty="0"/>
        </a:p>
      </dgm:t>
    </dgm:pt>
    <dgm:pt modelId="{8DAD2B1C-3930-42E3-B8A7-A243DF14B376}" type="parTrans" cxnId="{2A908C0E-F78C-4FF8-8BA9-DC196A4AD8B6}">
      <dgm:prSet/>
      <dgm:spPr/>
      <dgm:t>
        <a:bodyPr/>
        <a:lstStyle/>
        <a:p>
          <a:endParaRPr lang="en-US"/>
        </a:p>
      </dgm:t>
    </dgm:pt>
    <dgm:pt modelId="{3F8AF02D-8964-4D38-9B62-3EA22479592D}" type="sibTrans" cxnId="{2A908C0E-F78C-4FF8-8BA9-DC196A4AD8B6}">
      <dgm:prSet/>
      <dgm:spPr/>
      <dgm:t>
        <a:bodyPr/>
        <a:lstStyle/>
        <a:p>
          <a:endParaRPr lang="en-US"/>
        </a:p>
      </dgm:t>
    </dgm:pt>
    <dgm:pt modelId="{A93BA804-F7A4-482F-A7F2-74DCA36B1772}">
      <dgm:prSet phldrT="[Text]" custT="1"/>
      <dgm:spPr/>
      <dgm:t>
        <a:bodyPr/>
        <a:lstStyle/>
        <a:p>
          <a:r>
            <a:rPr lang="en-US" sz="1400" dirty="0" smtClean="0"/>
            <a:t>TSICSRV </a:t>
          </a:r>
          <a:endParaRPr lang="en-US" sz="1400" dirty="0"/>
        </a:p>
      </dgm:t>
    </dgm:pt>
    <dgm:pt modelId="{8D9A03E3-5887-49F2-830A-4A16BA922C12}" type="parTrans" cxnId="{065A973A-7271-4AA8-892A-0F64E486589A}">
      <dgm:prSet/>
      <dgm:spPr/>
      <dgm:t>
        <a:bodyPr/>
        <a:lstStyle/>
        <a:p>
          <a:endParaRPr lang="en-US"/>
        </a:p>
      </dgm:t>
    </dgm:pt>
    <dgm:pt modelId="{96BFF97A-0843-4CAA-AC9D-E3726E07469C}" type="sibTrans" cxnId="{065A973A-7271-4AA8-892A-0F64E486589A}">
      <dgm:prSet/>
      <dgm:spPr/>
      <dgm:t>
        <a:bodyPr/>
        <a:lstStyle/>
        <a:p>
          <a:endParaRPr lang="en-US"/>
        </a:p>
      </dgm:t>
    </dgm:pt>
    <dgm:pt modelId="{9750D7A1-47B6-4970-8610-46926B44623F}">
      <dgm:prSet phldrT="[Text]" custT="1"/>
      <dgm:spPr/>
      <dgm:t>
        <a:bodyPr/>
        <a:lstStyle/>
        <a:p>
          <a:r>
            <a:rPr lang="en-US" sz="1400" dirty="0" smtClean="0"/>
            <a:t>ROAUSDF</a:t>
          </a:r>
          <a:endParaRPr lang="en-US" sz="1400" dirty="0"/>
        </a:p>
      </dgm:t>
    </dgm:pt>
    <dgm:pt modelId="{4CFFCFCC-AE44-45B0-AE80-B9AE3298FDC2}" type="parTrans" cxnId="{09BAE7AC-9E97-4D6F-872D-381825A479F5}">
      <dgm:prSet/>
      <dgm:spPr/>
      <dgm:t>
        <a:bodyPr/>
        <a:lstStyle/>
        <a:p>
          <a:endParaRPr lang="en-US"/>
        </a:p>
      </dgm:t>
    </dgm:pt>
    <dgm:pt modelId="{9DB83DB2-DB4E-4435-9A3E-F13A92B0063B}" type="sibTrans" cxnId="{09BAE7AC-9E97-4D6F-872D-381825A479F5}">
      <dgm:prSet/>
      <dgm:spPr/>
      <dgm:t>
        <a:bodyPr/>
        <a:lstStyle/>
        <a:p>
          <a:endParaRPr lang="en-US"/>
        </a:p>
      </dgm:t>
    </dgm:pt>
    <dgm:pt modelId="{84810207-40ED-4221-9DEC-A4D2D0423A81}">
      <dgm:prSet phldrT="[Text]" custT="1"/>
      <dgm:spPr/>
      <dgm:t>
        <a:bodyPr/>
        <a:lstStyle/>
        <a:p>
          <a:r>
            <a:rPr lang="en-US" sz="1400" dirty="0" smtClean="0"/>
            <a:t>ROAMESG</a:t>
          </a:r>
          <a:endParaRPr lang="en-US" sz="1400" dirty="0"/>
        </a:p>
      </dgm:t>
    </dgm:pt>
    <dgm:pt modelId="{6750D2DD-6AE6-42E7-8D61-A5E630816C07}" type="parTrans" cxnId="{E8EBAC9C-6169-4C8C-BD4D-70DC73E10F59}">
      <dgm:prSet/>
      <dgm:spPr/>
      <dgm:t>
        <a:bodyPr/>
        <a:lstStyle/>
        <a:p>
          <a:endParaRPr lang="en-US"/>
        </a:p>
      </dgm:t>
    </dgm:pt>
    <dgm:pt modelId="{E9207840-8E1E-4D54-AC68-BF53B25B880F}" type="sibTrans" cxnId="{E8EBAC9C-6169-4C8C-BD4D-70DC73E10F59}">
      <dgm:prSet/>
      <dgm:spPr/>
      <dgm:t>
        <a:bodyPr/>
        <a:lstStyle/>
        <a:p>
          <a:endParaRPr lang="en-US"/>
        </a:p>
      </dgm:t>
    </dgm:pt>
    <dgm:pt modelId="{AE9173CD-1F0A-499B-A7A0-119609662D5A}">
      <dgm:prSet phldrT="[Text]" custT="1"/>
      <dgm:spPr/>
      <dgm:t>
        <a:bodyPr/>
        <a:lstStyle/>
        <a:p>
          <a:r>
            <a:rPr lang="en-US" sz="1400" dirty="0" smtClean="0"/>
            <a:t>ROIDISB – error messages</a:t>
          </a:r>
          <a:endParaRPr lang="en-US" sz="1400" dirty="0"/>
        </a:p>
      </dgm:t>
    </dgm:pt>
    <dgm:pt modelId="{88975937-972B-477B-8CF3-0F727B868906}" type="parTrans" cxnId="{D8CBDFBF-1369-40F2-BB9D-6CBE10D31921}">
      <dgm:prSet/>
      <dgm:spPr/>
    </dgm:pt>
    <dgm:pt modelId="{702D7DD7-B0E2-42C2-8345-F58FD0DCCD9C}" type="sibTrans" cxnId="{D8CBDFBF-1369-40F2-BB9D-6CBE10D31921}">
      <dgm:prSet/>
      <dgm:spPr/>
    </dgm:pt>
    <dgm:pt modelId="{906CAC2C-C33D-4FD9-8FDB-FA758685E1D7}" type="pres">
      <dgm:prSet presAssocID="{3E91CFA4-AE62-4711-A49D-6820E1D5E438}" presName="linearFlow" presStyleCnt="0">
        <dgm:presLayoutVars>
          <dgm:dir/>
          <dgm:animLvl val="lvl"/>
          <dgm:resizeHandles val="exact"/>
        </dgm:presLayoutVars>
      </dgm:prSet>
      <dgm:spPr/>
      <dgm:t>
        <a:bodyPr/>
        <a:lstStyle/>
        <a:p>
          <a:endParaRPr lang="en-US"/>
        </a:p>
      </dgm:t>
    </dgm:pt>
    <dgm:pt modelId="{368D166F-AC3B-4BB9-8751-66E151E178F5}" type="pres">
      <dgm:prSet presAssocID="{69C25DBD-B347-4D37-AC1F-9FE1B9850CEA}" presName="composite" presStyleCnt="0"/>
      <dgm:spPr/>
    </dgm:pt>
    <dgm:pt modelId="{C9436666-3C96-47DB-9314-240073CABE5E}" type="pres">
      <dgm:prSet presAssocID="{69C25DBD-B347-4D37-AC1F-9FE1B9850CEA}" presName="parentText" presStyleLbl="alignNode1" presStyleIdx="0" presStyleCnt="6">
        <dgm:presLayoutVars>
          <dgm:chMax val="1"/>
          <dgm:bulletEnabled val="1"/>
        </dgm:presLayoutVars>
      </dgm:prSet>
      <dgm:spPr/>
      <dgm:t>
        <a:bodyPr/>
        <a:lstStyle/>
        <a:p>
          <a:endParaRPr lang="en-US"/>
        </a:p>
      </dgm:t>
    </dgm:pt>
    <dgm:pt modelId="{156A4667-65AB-4E60-8294-BAB214F44B59}" type="pres">
      <dgm:prSet presAssocID="{69C25DBD-B347-4D37-AC1F-9FE1B9850CEA}" presName="descendantText" presStyleLbl="alignAcc1" presStyleIdx="0" presStyleCnt="6" custLinFactNeighborY="-13585">
        <dgm:presLayoutVars>
          <dgm:bulletEnabled val="1"/>
        </dgm:presLayoutVars>
      </dgm:prSet>
      <dgm:spPr/>
      <dgm:t>
        <a:bodyPr/>
        <a:lstStyle/>
        <a:p>
          <a:endParaRPr lang="en-US"/>
        </a:p>
      </dgm:t>
    </dgm:pt>
    <dgm:pt modelId="{CA6E015B-46EC-4768-8C5A-1345C683DE2B}" type="pres">
      <dgm:prSet presAssocID="{87B529D0-B46A-452F-A6F1-631FB1C0E4AB}" presName="sp" presStyleCnt="0"/>
      <dgm:spPr/>
    </dgm:pt>
    <dgm:pt modelId="{2CAE5D7B-4D2E-4506-B3E8-E1B91BD45DB0}" type="pres">
      <dgm:prSet presAssocID="{7075375F-835A-474C-9CB8-FE3973B8E6E4}" presName="composite" presStyleCnt="0"/>
      <dgm:spPr/>
    </dgm:pt>
    <dgm:pt modelId="{C3ED9B27-CFCC-4762-9DDD-1CC2307A35F0}" type="pres">
      <dgm:prSet presAssocID="{7075375F-835A-474C-9CB8-FE3973B8E6E4}" presName="parentText" presStyleLbl="alignNode1" presStyleIdx="1" presStyleCnt="6">
        <dgm:presLayoutVars>
          <dgm:chMax val="1"/>
          <dgm:bulletEnabled val="1"/>
        </dgm:presLayoutVars>
      </dgm:prSet>
      <dgm:spPr/>
      <dgm:t>
        <a:bodyPr/>
        <a:lstStyle/>
        <a:p>
          <a:endParaRPr lang="en-US"/>
        </a:p>
      </dgm:t>
    </dgm:pt>
    <dgm:pt modelId="{645D860D-D266-485E-AAD1-8C98D4A29FF4}" type="pres">
      <dgm:prSet presAssocID="{7075375F-835A-474C-9CB8-FE3973B8E6E4}" presName="descendantText" presStyleLbl="alignAcc1" presStyleIdx="1" presStyleCnt="6">
        <dgm:presLayoutVars>
          <dgm:bulletEnabled val="1"/>
        </dgm:presLayoutVars>
      </dgm:prSet>
      <dgm:spPr/>
      <dgm:t>
        <a:bodyPr/>
        <a:lstStyle/>
        <a:p>
          <a:endParaRPr lang="en-US"/>
        </a:p>
      </dgm:t>
    </dgm:pt>
    <dgm:pt modelId="{658A5DDB-ADF0-483F-AF3A-63972CE46AFC}" type="pres">
      <dgm:prSet presAssocID="{B4C71397-D4D0-4198-A29C-0F2E183B4007}" presName="sp" presStyleCnt="0"/>
      <dgm:spPr/>
    </dgm:pt>
    <dgm:pt modelId="{E179DFDF-9473-4AF0-B508-B17C3E9FE4F0}" type="pres">
      <dgm:prSet presAssocID="{56DFA3F7-3E70-4069-B097-F096EFBCE8B5}" presName="composite" presStyleCnt="0"/>
      <dgm:spPr/>
    </dgm:pt>
    <dgm:pt modelId="{EB3D749F-9AAF-4BF1-8A3A-AB4AF65C561D}" type="pres">
      <dgm:prSet presAssocID="{56DFA3F7-3E70-4069-B097-F096EFBCE8B5}" presName="parentText" presStyleLbl="alignNode1" presStyleIdx="2" presStyleCnt="6">
        <dgm:presLayoutVars>
          <dgm:chMax val="1"/>
          <dgm:bulletEnabled val="1"/>
        </dgm:presLayoutVars>
      </dgm:prSet>
      <dgm:spPr/>
      <dgm:t>
        <a:bodyPr/>
        <a:lstStyle/>
        <a:p>
          <a:endParaRPr lang="en-US"/>
        </a:p>
      </dgm:t>
    </dgm:pt>
    <dgm:pt modelId="{922D6CBB-B54D-4267-963F-2264B7D20AE8}" type="pres">
      <dgm:prSet presAssocID="{56DFA3F7-3E70-4069-B097-F096EFBCE8B5}" presName="descendantText" presStyleLbl="alignAcc1" presStyleIdx="2" presStyleCnt="6">
        <dgm:presLayoutVars>
          <dgm:bulletEnabled val="1"/>
        </dgm:presLayoutVars>
      </dgm:prSet>
      <dgm:spPr/>
      <dgm:t>
        <a:bodyPr/>
        <a:lstStyle/>
        <a:p>
          <a:endParaRPr lang="en-US"/>
        </a:p>
      </dgm:t>
    </dgm:pt>
    <dgm:pt modelId="{0FFEE701-0951-40EE-897E-97505031BD9E}" type="pres">
      <dgm:prSet presAssocID="{BC790D70-932A-49B9-8984-35010938A4BB}" presName="sp" presStyleCnt="0"/>
      <dgm:spPr/>
    </dgm:pt>
    <dgm:pt modelId="{3C48AC45-556B-4366-95A1-34B9E7E560DA}" type="pres">
      <dgm:prSet presAssocID="{232E3FA8-2723-45D2-A8BD-0EBDD6840AB4}" presName="composite" presStyleCnt="0"/>
      <dgm:spPr/>
    </dgm:pt>
    <dgm:pt modelId="{8C2F4402-F30F-4837-B880-0502A170FF1E}" type="pres">
      <dgm:prSet presAssocID="{232E3FA8-2723-45D2-A8BD-0EBDD6840AB4}" presName="parentText" presStyleLbl="alignNode1" presStyleIdx="3" presStyleCnt="6">
        <dgm:presLayoutVars>
          <dgm:chMax val="1"/>
          <dgm:bulletEnabled val="1"/>
        </dgm:presLayoutVars>
      </dgm:prSet>
      <dgm:spPr/>
      <dgm:t>
        <a:bodyPr/>
        <a:lstStyle/>
        <a:p>
          <a:endParaRPr lang="en-US"/>
        </a:p>
      </dgm:t>
    </dgm:pt>
    <dgm:pt modelId="{E4B0BAD5-C05B-4408-BEC5-E94B448674D0}" type="pres">
      <dgm:prSet presAssocID="{232E3FA8-2723-45D2-A8BD-0EBDD6840AB4}" presName="descendantText" presStyleLbl="alignAcc1" presStyleIdx="3" presStyleCnt="6">
        <dgm:presLayoutVars>
          <dgm:bulletEnabled val="1"/>
        </dgm:presLayoutVars>
      </dgm:prSet>
      <dgm:spPr/>
      <dgm:t>
        <a:bodyPr/>
        <a:lstStyle/>
        <a:p>
          <a:endParaRPr lang="en-US"/>
        </a:p>
      </dgm:t>
    </dgm:pt>
    <dgm:pt modelId="{6555A7C2-962E-4F23-9125-C18888C24BD1}" type="pres">
      <dgm:prSet presAssocID="{A853E573-2CBA-42AD-8AC4-8E43C1AE652A}" presName="sp" presStyleCnt="0"/>
      <dgm:spPr/>
    </dgm:pt>
    <dgm:pt modelId="{2E7ADC19-0C1E-4F4A-A634-19C34941BBF6}" type="pres">
      <dgm:prSet presAssocID="{750C7DC2-DF00-4F56-85C8-E5463D8D83A9}" presName="composite" presStyleCnt="0"/>
      <dgm:spPr/>
    </dgm:pt>
    <dgm:pt modelId="{0511838D-D9D0-4649-9CB9-DFCEA8B018B7}" type="pres">
      <dgm:prSet presAssocID="{750C7DC2-DF00-4F56-85C8-E5463D8D83A9}" presName="parentText" presStyleLbl="alignNode1" presStyleIdx="4" presStyleCnt="6" custScaleX="111439">
        <dgm:presLayoutVars>
          <dgm:chMax val="1"/>
          <dgm:bulletEnabled val="1"/>
        </dgm:presLayoutVars>
      </dgm:prSet>
      <dgm:spPr/>
      <dgm:t>
        <a:bodyPr/>
        <a:lstStyle/>
        <a:p>
          <a:endParaRPr lang="en-US"/>
        </a:p>
      </dgm:t>
    </dgm:pt>
    <dgm:pt modelId="{6D72FF06-B7F2-485C-8697-6CFA4B2ED87A}" type="pres">
      <dgm:prSet presAssocID="{750C7DC2-DF00-4F56-85C8-E5463D8D83A9}" presName="descendantText" presStyleLbl="alignAcc1" presStyleIdx="4" presStyleCnt="6">
        <dgm:presLayoutVars>
          <dgm:bulletEnabled val="1"/>
        </dgm:presLayoutVars>
      </dgm:prSet>
      <dgm:spPr/>
      <dgm:t>
        <a:bodyPr/>
        <a:lstStyle/>
        <a:p>
          <a:endParaRPr lang="en-US"/>
        </a:p>
      </dgm:t>
    </dgm:pt>
    <dgm:pt modelId="{D9CAC4A3-1D9F-4A32-9DB6-AB6359C68B53}" type="pres">
      <dgm:prSet presAssocID="{BDF6CBFD-ADB9-4C31-8EDF-6CFCFDB77183}" presName="sp" presStyleCnt="0"/>
      <dgm:spPr/>
    </dgm:pt>
    <dgm:pt modelId="{541E5EE3-1A48-4A17-9C2F-9F1CBCAAC9D7}" type="pres">
      <dgm:prSet presAssocID="{01D410D4-94CB-469C-A8E8-E38F3BFCFCBA}" presName="composite" presStyleCnt="0"/>
      <dgm:spPr/>
    </dgm:pt>
    <dgm:pt modelId="{214BC3C2-F77B-4460-8FCC-9CAC64132887}" type="pres">
      <dgm:prSet presAssocID="{01D410D4-94CB-469C-A8E8-E38F3BFCFCBA}" presName="parentText" presStyleLbl="alignNode1" presStyleIdx="5" presStyleCnt="6">
        <dgm:presLayoutVars>
          <dgm:chMax val="1"/>
          <dgm:bulletEnabled val="1"/>
        </dgm:presLayoutVars>
      </dgm:prSet>
      <dgm:spPr/>
      <dgm:t>
        <a:bodyPr/>
        <a:lstStyle/>
        <a:p>
          <a:endParaRPr lang="en-US"/>
        </a:p>
      </dgm:t>
    </dgm:pt>
    <dgm:pt modelId="{6A94B0A5-8D35-4CCA-A003-A48D0B664A2E}" type="pres">
      <dgm:prSet presAssocID="{01D410D4-94CB-469C-A8E8-E38F3BFCFCBA}" presName="descendantText" presStyleLbl="alignAcc1" presStyleIdx="5" presStyleCnt="6" custLinFactNeighborY="-2028">
        <dgm:presLayoutVars>
          <dgm:bulletEnabled val="1"/>
        </dgm:presLayoutVars>
      </dgm:prSet>
      <dgm:spPr/>
      <dgm:t>
        <a:bodyPr/>
        <a:lstStyle/>
        <a:p>
          <a:endParaRPr lang="en-US"/>
        </a:p>
      </dgm:t>
    </dgm:pt>
  </dgm:ptLst>
  <dgm:cxnLst>
    <dgm:cxn modelId="{D2971109-EFCA-4ACC-9DBC-A8F934210CE8}" type="presOf" srcId="{232E3FA8-2723-45D2-A8BD-0EBDD6840AB4}" destId="{8C2F4402-F30F-4837-B880-0502A170FF1E}" srcOrd="0" destOrd="0" presId="urn:microsoft.com/office/officeart/2005/8/layout/chevron2"/>
    <dgm:cxn modelId="{D2C70496-848E-4CA3-9908-B32E5D713432}" srcId="{3E91CFA4-AE62-4711-A49D-6820E1D5E438}" destId="{750C7DC2-DF00-4F56-85C8-E5463D8D83A9}" srcOrd="4" destOrd="0" parTransId="{2867AE6D-C5A6-4655-B401-609CC68D9225}" sibTransId="{BDF6CBFD-ADB9-4C31-8EDF-6CFCFDB77183}"/>
    <dgm:cxn modelId="{EC646708-4C67-486D-9C7A-E3B01B2AE8BF}" type="presOf" srcId="{6065F474-4D7F-43A1-866A-044AAE9942BC}" destId="{645D860D-D266-485E-AAD1-8C98D4A29FF4}" srcOrd="0" destOrd="0" presId="urn:microsoft.com/office/officeart/2005/8/layout/chevron2"/>
    <dgm:cxn modelId="{980C2473-1923-448C-811D-288CDF47EF68}" type="presOf" srcId="{DA0A4ADD-2107-4FBD-9198-31FF54FACDF4}" destId="{E4B0BAD5-C05B-4408-BEC5-E94B448674D0}" srcOrd="0" destOrd="0" presId="urn:microsoft.com/office/officeart/2005/8/layout/chevron2"/>
    <dgm:cxn modelId="{3076A44A-2864-4734-A9DE-1A79C2142442}" type="presOf" srcId="{750C7DC2-DF00-4F56-85C8-E5463D8D83A9}" destId="{0511838D-D9D0-4649-9CB9-DFCEA8B018B7}" srcOrd="0" destOrd="0" presId="urn:microsoft.com/office/officeart/2005/8/layout/chevron2"/>
    <dgm:cxn modelId="{E8EBAC9C-6169-4C8C-BD4D-70DC73E10F59}" srcId="{01D410D4-94CB-469C-A8E8-E38F3BFCFCBA}" destId="{84810207-40ED-4221-9DEC-A4D2D0423A81}" srcOrd="2" destOrd="0" parTransId="{6750D2DD-6AE6-42E7-8D61-A5E630816C07}" sibTransId="{E9207840-8E1E-4D54-AC68-BF53B25B880F}"/>
    <dgm:cxn modelId="{933EF193-29CD-4D3E-8C2F-A32BE1CFC4CC}" type="presOf" srcId="{9750D7A1-47B6-4970-8610-46926B44623F}" destId="{6A94B0A5-8D35-4CCA-A003-A48D0B664A2E}" srcOrd="0" destOrd="1" presId="urn:microsoft.com/office/officeart/2005/8/layout/chevron2"/>
    <dgm:cxn modelId="{09BAE7AC-9E97-4D6F-872D-381825A479F5}" srcId="{01D410D4-94CB-469C-A8E8-E38F3BFCFCBA}" destId="{9750D7A1-47B6-4970-8610-46926B44623F}" srcOrd="1" destOrd="0" parTransId="{4CFFCFCC-AE44-45B0-AE80-B9AE3298FDC2}" sibTransId="{9DB83DB2-DB4E-4435-9A3E-F13A92B0063B}"/>
    <dgm:cxn modelId="{202C712B-C0B1-41E2-94DF-DF8E72079969}" srcId="{3E91CFA4-AE62-4711-A49D-6820E1D5E438}" destId="{7075375F-835A-474C-9CB8-FE3973B8E6E4}" srcOrd="1" destOrd="0" parTransId="{79E68C47-E856-4AA7-8033-260DC45391F8}" sibTransId="{B4C71397-D4D0-4198-A29C-0F2E183B4007}"/>
    <dgm:cxn modelId="{5960598F-B32D-4E96-8969-EC866193B4A0}" type="presOf" srcId="{7075375F-835A-474C-9CB8-FE3973B8E6E4}" destId="{C3ED9B27-CFCC-4762-9DDD-1CC2307A35F0}" srcOrd="0" destOrd="0" presId="urn:microsoft.com/office/officeart/2005/8/layout/chevron2"/>
    <dgm:cxn modelId="{055DC35C-6D99-424F-910C-83C3805F2D9B}" srcId="{69C25DBD-B347-4D37-AC1F-9FE1B9850CEA}" destId="{6B6A12CB-2FBE-4344-99FA-0572176CCD8E}" srcOrd="0" destOrd="0" parTransId="{B9CFAA78-CCF0-4101-BA3D-E30C8EB4AE39}" sibTransId="{AB23AC22-E2C7-46AC-9AB2-5D0DCA8C3A5C}"/>
    <dgm:cxn modelId="{EAD5D4B9-CA09-48EE-9276-4E272ACB09AB}" srcId="{232E3FA8-2723-45D2-A8BD-0EBDD6840AB4}" destId="{DA0A4ADD-2107-4FBD-9198-31FF54FACDF4}" srcOrd="0" destOrd="0" parTransId="{596DCA96-502B-4789-AA8C-5025C45C9D5C}" sibTransId="{8234B4F3-B2EB-430E-8BF5-686697099A0B}"/>
    <dgm:cxn modelId="{94B09F4E-FF68-4272-9AE3-76706F105E65}" srcId="{232E3FA8-2723-45D2-A8BD-0EBDD6840AB4}" destId="{D5AF890F-1087-4FDB-B763-84B45F03839D}" srcOrd="1" destOrd="0" parTransId="{9852CEBB-AEE1-4F8E-8A1B-8C8D662A9E28}" sibTransId="{DC2D0E1F-4066-4BD3-BC5A-A681ABBC5431}"/>
    <dgm:cxn modelId="{065A973A-7271-4AA8-892A-0F64E486589A}" srcId="{750C7DC2-DF00-4F56-85C8-E5463D8D83A9}" destId="{A93BA804-F7A4-482F-A7F2-74DCA36B1772}" srcOrd="1" destOrd="0" parTransId="{8D9A03E3-5887-49F2-830A-4A16BA922C12}" sibTransId="{96BFF97A-0843-4CAA-AC9D-E3726E07469C}"/>
    <dgm:cxn modelId="{3831FD22-3575-4986-8E06-82F5B7963053}" srcId="{3E91CFA4-AE62-4711-A49D-6820E1D5E438}" destId="{69C25DBD-B347-4D37-AC1F-9FE1B9850CEA}" srcOrd="0" destOrd="0" parTransId="{0FDAF336-E0A9-4529-9978-4CA37D4EC870}" sibTransId="{87B529D0-B46A-452F-A6F1-631FB1C0E4AB}"/>
    <dgm:cxn modelId="{7C00C595-2AD6-4C92-8FDA-615E766E3D02}" type="presOf" srcId="{6B6A12CB-2FBE-4344-99FA-0572176CCD8E}" destId="{156A4667-65AB-4E60-8294-BAB214F44B59}" srcOrd="0" destOrd="0" presId="urn:microsoft.com/office/officeart/2005/8/layout/chevron2"/>
    <dgm:cxn modelId="{136ABE7E-9E79-491A-AD7A-FFCB07DC0156}" type="presOf" srcId="{56DFA3F7-3E70-4069-B097-F096EFBCE8B5}" destId="{EB3D749F-9AAF-4BF1-8A3A-AB4AF65C561D}" srcOrd="0" destOrd="0" presId="urn:microsoft.com/office/officeart/2005/8/layout/chevron2"/>
    <dgm:cxn modelId="{D34834AF-D630-4446-8FF2-4264D5648C52}" type="presOf" srcId="{A93BA804-F7A4-482F-A7F2-74DCA36B1772}" destId="{6D72FF06-B7F2-485C-8697-6CFA4B2ED87A}" srcOrd="0" destOrd="1" presId="urn:microsoft.com/office/officeart/2005/8/layout/chevron2"/>
    <dgm:cxn modelId="{A41ECD51-4F71-4834-BB91-36A6A891F8D2}" srcId="{01D410D4-94CB-469C-A8E8-E38F3BFCFCBA}" destId="{BED2693A-71A0-42F7-9DF2-2CF27C0E0D49}" srcOrd="0" destOrd="0" parTransId="{F0B8FCAF-61EF-42F1-92A4-07A6796D781A}" sibTransId="{484EA22C-4BBD-44FA-9DEF-A2F12D60B3CB}"/>
    <dgm:cxn modelId="{C747AEB9-D4B0-4F4B-B924-60E633403878}" type="presOf" srcId="{69C25DBD-B347-4D37-AC1F-9FE1B9850CEA}" destId="{C9436666-3C96-47DB-9314-240073CABE5E}" srcOrd="0" destOrd="0" presId="urn:microsoft.com/office/officeart/2005/8/layout/chevron2"/>
    <dgm:cxn modelId="{D04BA190-16F8-46BC-BA62-0EA9FF155880}" type="presOf" srcId="{D5AF890F-1087-4FDB-B763-84B45F03839D}" destId="{E4B0BAD5-C05B-4408-BEC5-E94B448674D0}" srcOrd="0" destOrd="1" presId="urn:microsoft.com/office/officeart/2005/8/layout/chevron2"/>
    <dgm:cxn modelId="{D8CBDFBF-1369-40F2-BB9D-6CBE10D31921}" srcId="{750C7DC2-DF00-4F56-85C8-E5463D8D83A9}" destId="{AE9173CD-1F0A-499B-A7A0-119609662D5A}" srcOrd="2" destOrd="0" parTransId="{88975937-972B-477B-8CF3-0F727B868906}" sibTransId="{702D7DD7-B0E2-42C2-8345-F58FD0DCCD9C}"/>
    <dgm:cxn modelId="{810803ED-F4D2-490F-A1A0-E59C1AD5C846}" type="presOf" srcId="{DC37558B-D06B-4E77-A521-06D3846AD989}" destId="{6D72FF06-B7F2-485C-8697-6CFA4B2ED87A}" srcOrd="0" destOrd="0" presId="urn:microsoft.com/office/officeart/2005/8/layout/chevron2"/>
    <dgm:cxn modelId="{2A908C0E-F78C-4FF8-8BA9-DC196A4AD8B6}" srcId="{750C7DC2-DF00-4F56-85C8-E5463D8D83A9}" destId="{DC37558B-D06B-4E77-A521-06D3846AD989}" srcOrd="0" destOrd="0" parTransId="{8DAD2B1C-3930-42E3-B8A7-A243DF14B376}" sibTransId="{3F8AF02D-8964-4D38-9B62-3EA22479592D}"/>
    <dgm:cxn modelId="{3B3EE755-A397-432C-B08D-C0540C52C1ED}" type="presOf" srcId="{84810207-40ED-4221-9DEC-A4D2D0423A81}" destId="{6A94B0A5-8D35-4CCA-A003-A48D0B664A2E}" srcOrd="0" destOrd="2" presId="urn:microsoft.com/office/officeart/2005/8/layout/chevron2"/>
    <dgm:cxn modelId="{18281B7D-5EF6-4FC6-8212-6293DDA29877}" srcId="{3E91CFA4-AE62-4711-A49D-6820E1D5E438}" destId="{232E3FA8-2723-45D2-A8BD-0EBDD6840AB4}" srcOrd="3" destOrd="0" parTransId="{88E0625D-2CA5-4183-A492-C37B3CDE1D78}" sibTransId="{A853E573-2CBA-42AD-8AC4-8E43C1AE652A}"/>
    <dgm:cxn modelId="{B2138793-D72D-4DD6-A580-E3B9F46F6465}" srcId="{56DFA3F7-3E70-4069-B097-F096EFBCE8B5}" destId="{8A043F3E-2DE2-4BFB-BE4C-DE3C8CEA5E4E}" srcOrd="1" destOrd="0" parTransId="{F3BF5EA0-BFE0-42EB-920B-DDB137E12A65}" sibTransId="{273A373E-1038-4534-BA7E-9EED8650A35C}"/>
    <dgm:cxn modelId="{16569314-7250-440D-B6C7-337FB007D3EA}" type="presOf" srcId="{FB070211-295F-46EF-9F3A-7FEEB40ADB91}" destId="{922D6CBB-B54D-4267-963F-2264B7D20AE8}" srcOrd="0" destOrd="0" presId="urn:microsoft.com/office/officeart/2005/8/layout/chevron2"/>
    <dgm:cxn modelId="{F97D8936-FB7A-47EA-9BF8-CDD8D4DB2D11}" type="presOf" srcId="{01D410D4-94CB-469C-A8E8-E38F3BFCFCBA}" destId="{214BC3C2-F77B-4460-8FCC-9CAC64132887}" srcOrd="0" destOrd="0" presId="urn:microsoft.com/office/officeart/2005/8/layout/chevron2"/>
    <dgm:cxn modelId="{78562C73-FF1B-4CDC-BCC1-AB7FE890DCF7}" srcId="{7075375F-835A-474C-9CB8-FE3973B8E6E4}" destId="{6065F474-4D7F-43A1-866A-044AAE9942BC}" srcOrd="0" destOrd="0" parTransId="{CB3E1DE2-4C51-4AF2-B245-76B4A1607DE2}" sibTransId="{3B810130-9159-4F61-896F-92C835AEDC43}"/>
    <dgm:cxn modelId="{2333C97E-E680-4C13-BE2C-190C5FB4B40A}" type="presOf" srcId="{3E91CFA4-AE62-4711-A49D-6820E1D5E438}" destId="{906CAC2C-C33D-4FD9-8FDB-FA758685E1D7}" srcOrd="0" destOrd="0" presId="urn:microsoft.com/office/officeart/2005/8/layout/chevron2"/>
    <dgm:cxn modelId="{071B4554-B146-41FB-9623-25E241742014}" srcId="{56DFA3F7-3E70-4069-B097-F096EFBCE8B5}" destId="{FB070211-295F-46EF-9F3A-7FEEB40ADB91}" srcOrd="0" destOrd="0" parTransId="{7FE8BCD2-E2B3-4440-B715-4AA3FB4BD7A8}" sibTransId="{B5476C7F-FEC4-41BC-B18A-1EC0CDB49D2D}"/>
    <dgm:cxn modelId="{76706CE8-06CA-449C-967C-D906D39FDEE6}" srcId="{3E91CFA4-AE62-4711-A49D-6820E1D5E438}" destId="{56DFA3F7-3E70-4069-B097-F096EFBCE8B5}" srcOrd="2" destOrd="0" parTransId="{8BE2BA6E-9D62-4C4F-9A34-5C805934DD30}" sibTransId="{BC790D70-932A-49B9-8984-35010938A4BB}"/>
    <dgm:cxn modelId="{2C5DF7B1-F76F-44FA-B748-1A22D10CE0CF}" srcId="{3E91CFA4-AE62-4711-A49D-6820E1D5E438}" destId="{01D410D4-94CB-469C-A8E8-E38F3BFCFCBA}" srcOrd="5" destOrd="0" parTransId="{BE859082-4A5C-4F71-95AD-31C783844F33}" sibTransId="{C021DDD5-AFE5-4B74-B243-E1D02C3F64C6}"/>
    <dgm:cxn modelId="{C9FDA131-AEE1-4686-A653-8BF375DD454B}" type="presOf" srcId="{8A043F3E-2DE2-4BFB-BE4C-DE3C8CEA5E4E}" destId="{922D6CBB-B54D-4267-963F-2264B7D20AE8}" srcOrd="0" destOrd="1" presId="urn:microsoft.com/office/officeart/2005/8/layout/chevron2"/>
    <dgm:cxn modelId="{45EF4031-C3F8-4CFF-AE3E-732B33F7C14B}" type="presOf" srcId="{BED2693A-71A0-42F7-9DF2-2CF27C0E0D49}" destId="{6A94B0A5-8D35-4CCA-A003-A48D0B664A2E}" srcOrd="0" destOrd="0" presId="urn:microsoft.com/office/officeart/2005/8/layout/chevron2"/>
    <dgm:cxn modelId="{1CEDABDB-E390-4D65-9E2D-FBF97B0FC1FE}" type="presOf" srcId="{AE9173CD-1F0A-499B-A7A0-119609662D5A}" destId="{6D72FF06-B7F2-485C-8697-6CFA4B2ED87A}" srcOrd="0" destOrd="2" presId="urn:microsoft.com/office/officeart/2005/8/layout/chevron2"/>
    <dgm:cxn modelId="{6D5DA023-BEBA-41A0-86C5-11BAF8070712}" type="presParOf" srcId="{906CAC2C-C33D-4FD9-8FDB-FA758685E1D7}" destId="{368D166F-AC3B-4BB9-8751-66E151E178F5}" srcOrd="0" destOrd="0" presId="urn:microsoft.com/office/officeart/2005/8/layout/chevron2"/>
    <dgm:cxn modelId="{DE6138A6-E29F-46DC-A8D7-295EA3F2EA50}" type="presParOf" srcId="{368D166F-AC3B-4BB9-8751-66E151E178F5}" destId="{C9436666-3C96-47DB-9314-240073CABE5E}" srcOrd="0" destOrd="0" presId="urn:microsoft.com/office/officeart/2005/8/layout/chevron2"/>
    <dgm:cxn modelId="{078C425B-BCA5-4812-AFBB-CF9E32C827ED}" type="presParOf" srcId="{368D166F-AC3B-4BB9-8751-66E151E178F5}" destId="{156A4667-65AB-4E60-8294-BAB214F44B59}" srcOrd="1" destOrd="0" presId="urn:microsoft.com/office/officeart/2005/8/layout/chevron2"/>
    <dgm:cxn modelId="{46F4C1CA-9DF1-4E9A-A8E9-52D82ABCA591}" type="presParOf" srcId="{906CAC2C-C33D-4FD9-8FDB-FA758685E1D7}" destId="{CA6E015B-46EC-4768-8C5A-1345C683DE2B}" srcOrd="1" destOrd="0" presId="urn:microsoft.com/office/officeart/2005/8/layout/chevron2"/>
    <dgm:cxn modelId="{19B50808-3BFB-4A03-9A10-EA45DBAC4130}" type="presParOf" srcId="{906CAC2C-C33D-4FD9-8FDB-FA758685E1D7}" destId="{2CAE5D7B-4D2E-4506-B3E8-E1B91BD45DB0}" srcOrd="2" destOrd="0" presId="urn:microsoft.com/office/officeart/2005/8/layout/chevron2"/>
    <dgm:cxn modelId="{FD63EB74-2F31-4163-B1CC-B90713BF51D5}" type="presParOf" srcId="{2CAE5D7B-4D2E-4506-B3E8-E1B91BD45DB0}" destId="{C3ED9B27-CFCC-4762-9DDD-1CC2307A35F0}" srcOrd="0" destOrd="0" presId="urn:microsoft.com/office/officeart/2005/8/layout/chevron2"/>
    <dgm:cxn modelId="{DE619593-478A-4B69-85D3-BB3F0ECAE938}" type="presParOf" srcId="{2CAE5D7B-4D2E-4506-B3E8-E1B91BD45DB0}" destId="{645D860D-D266-485E-AAD1-8C98D4A29FF4}" srcOrd="1" destOrd="0" presId="urn:microsoft.com/office/officeart/2005/8/layout/chevron2"/>
    <dgm:cxn modelId="{19036C20-EB89-478D-A320-3B93FC05F634}" type="presParOf" srcId="{906CAC2C-C33D-4FD9-8FDB-FA758685E1D7}" destId="{658A5DDB-ADF0-483F-AF3A-63972CE46AFC}" srcOrd="3" destOrd="0" presId="urn:microsoft.com/office/officeart/2005/8/layout/chevron2"/>
    <dgm:cxn modelId="{ED2BB2FD-2EEF-4DE0-B3A3-52329B1E7259}" type="presParOf" srcId="{906CAC2C-C33D-4FD9-8FDB-FA758685E1D7}" destId="{E179DFDF-9473-4AF0-B508-B17C3E9FE4F0}" srcOrd="4" destOrd="0" presId="urn:microsoft.com/office/officeart/2005/8/layout/chevron2"/>
    <dgm:cxn modelId="{83913482-EF70-4D63-8875-E9D4090022E2}" type="presParOf" srcId="{E179DFDF-9473-4AF0-B508-B17C3E9FE4F0}" destId="{EB3D749F-9AAF-4BF1-8A3A-AB4AF65C561D}" srcOrd="0" destOrd="0" presId="urn:microsoft.com/office/officeart/2005/8/layout/chevron2"/>
    <dgm:cxn modelId="{CC0344EB-7153-4E09-B3BB-3031E1E6A9AF}" type="presParOf" srcId="{E179DFDF-9473-4AF0-B508-B17C3E9FE4F0}" destId="{922D6CBB-B54D-4267-963F-2264B7D20AE8}" srcOrd="1" destOrd="0" presId="urn:microsoft.com/office/officeart/2005/8/layout/chevron2"/>
    <dgm:cxn modelId="{59F8EA63-781A-40D3-8240-96A5AD8A8746}" type="presParOf" srcId="{906CAC2C-C33D-4FD9-8FDB-FA758685E1D7}" destId="{0FFEE701-0951-40EE-897E-97505031BD9E}" srcOrd="5" destOrd="0" presId="urn:microsoft.com/office/officeart/2005/8/layout/chevron2"/>
    <dgm:cxn modelId="{30E0E3C3-DD94-43D3-AF43-7F6223639AE6}" type="presParOf" srcId="{906CAC2C-C33D-4FD9-8FDB-FA758685E1D7}" destId="{3C48AC45-556B-4366-95A1-34B9E7E560DA}" srcOrd="6" destOrd="0" presId="urn:microsoft.com/office/officeart/2005/8/layout/chevron2"/>
    <dgm:cxn modelId="{7F48B3C3-61FE-4F1D-AB54-0C1B11D40A62}" type="presParOf" srcId="{3C48AC45-556B-4366-95A1-34B9E7E560DA}" destId="{8C2F4402-F30F-4837-B880-0502A170FF1E}" srcOrd="0" destOrd="0" presId="urn:microsoft.com/office/officeart/2005/8/layout/chevron2"/>
    <dgm:cxn modelId="{9966BC5B-34C5-41AB-949A-8F2B19BFFBEF}" type="presParOf" srcId="{3C48AC45-556B-4366-95A1-34B9E7E560DA}" destId="{E4B0BAD5-C05B-4408-BEC5-E94B448674D0}" srcOrd="1" destOrd="0" presId="urn:microsoft.com/office/officeart/2005/8/layout/chevron2"/>
    <dgm:cxn modelId="{6E0D6367-F6C4-458A-B36B-A0565711B94F}" type="presParOf" srcId="{906CAC2C-C33D-4FD9-8FDB-FA758685E1D7}" destId="{6555A7C2-962E-4F23-9125-C18888C24BD1}" srcOrd="7" destOrd="0" presId="urn:microsoft.com/office/officeart/2005/8/layout/chevron2"/>
    <dgm:cxn modelId="{7CBA0735-2230-4A6E-A1F2-72D23112F9B9}" type="presParOf" srcId="{906CAC2C-C33D-4FD9-8FDB-FA758685E1D7}" destId="{2E7ADC19-0C1E-4F4A-A634-19C34941BBF6}" srcOrd="8" destOrd="0" presId="urn:microsoft.com/office/officeart/2005/8/layout/chevron2"/>
    <dgm:cxn modelId="{83178A23-5876-42E8-97DB-0752D65BD29B}" type="presParOf" srcId="{2E7ADC19-0C1E-4F4A-A634-19C34941BBF6}" destId="{0511838D-D9D0-4649-9CB9-DFCEA8B018B7}" srcOrd="0" destOrd="0" presId="urn:microsoft.com/office/officeart/2005/8/layout/chevron2"/>
    <dgm:cxn modelId="{176258D5-B8DC-45C6-9F51-99F926541D5C}" type="presParOf" srcId="{2E7ADC19-0C1E-4F4A-A634-19C34941BBF6}" destId="{6D72FF06-B7F2-485C-8697-6CFA4B2ED87A}" srcOrd="1" destOrd="0" presId="urn:microsoft.com/office/officeart/2005/8/layout/chevron2"/>
    <dgm:cxn modelId="{0190CC5F-D4F9-45C3-9559-AFC08228739A}" type="presParOf" srcId="{906CAC2C-C33D-4FD9-8FDB-FA758685E1D7}" destId="{D9CAC4A3-1D9F-4A32-9DB6-AB6359C68B53}" srcOrd="9" destOrd="0" presId="urn:microsoft.com/office/officeart/2005/8/layout/chevron2"/>
    <dgm:cxn modelId="{A89E319E-C52C-4B9E-B423-067B201C213F}" type="presParOf" srcId="{906CAC2C-C33D-4FD9-8FDB-FA758685E1D7}" destId="{541E5EE3-1A48-4A17-9C2F-9F1CBCAAC9D7}" srcOrd="10" destOrd="0" presId="urn:microsoft.com/office/officeart/2005/8/layout/chevron2"/>
    <dgm:cxn modelId="{6E412783-AFA5-46EC-B48D-B9976AC3FEE2}" type="presParOf" srcId="{541E5EE3-1A48-4A17-9C2F-9F1CBCAAC9D7}" destId="{214BC3C2-F77B-4460-8FCC-9CAC64132887}" srcOrd="0" destOrd="0" presId="urn:microsoft.com/office/officeart/2005/8/layout/chevron2"/>
    <dgm:cxn modelId="{57182677-825A-4438-98B0-17C71F40CC9B}" type="presParOf" srcId="{541E5EE3-1A48-4A17-9C2F-9F1CBCAAC9D7}" destId="{6A94B0A5-8D35-4CCA-A003-A48D0B664A2E}"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New Mexico Lottery Success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A214BC7F-5026-4DE3-B179-1C261C952D79}">
      <dgm:prSet phldrT="[Text]" custT="1"/>
      <dgm:spPr/>
      <dgm:t>
        <a:bodyPr/>
        <a:lstStyle/>
        <a:p>
          <a:r>
            <a:rPr lang="en-US" sz="1400" dirty="0" smtClean="0"/>
            <a:t>No Application Needed</a:t>
          </a:r>
          <a:endParaRPr lang="en-US" sz="1400" dirty="0"/>
        </a:p>
      </dgm:t>
    </dgm:pt>
    <dgm:pt modelId="{318E1EC5-D4FD-427E-9459-5618D580D65B}" type="parTrans" cxnId="{1F77F984-B15A-4307-8A11-ED1D28E650C6}">
      <dgm:prSet/>
      <dgm:spPr/>
      <dgm:t>
        <a:bodyPr/>
        <a:lstStyle/>
        <a:p>
          <a:endParaRPr lang="en-US"/>
        </a:p>
      </dgm:t>
    </dgm:pt>
    <dgm:pt modelId="{19121D6E-6DC7-4560-A244-B920421F97B1}" type="sibTrans" cxnId="{1F77F984-B15A-4307-8A11-ED1D28E650C6}">
      <dgm:prSet/>
      <dgm:spPr/>
      <dgm:t>
        <a:bodyPr/>
        <a:lstStyle/>
        <a:p>
          <a:endParaRPr lang="en-US"/>
        </a:p>
      </dgm:t>
    </dgm:pt>
    <dgm:pt modelId="{334232F9-B962-4B63-AE11-E9121ED52868}">
      <dgm:prSet phldrT="[Text]" custT="1"/>
      <dgm:spPr/>
      <dgm:t>
        <a:bodyPr/>
        <a:lstStyle/>
        <a:p>
          <a:r>
            <a:rPr lang="en-US" sz="1400" dirty="0" smtClean="0"/>
            <a:t>Pays tuition (does not cover mandatory fees)</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Must earn 12 hours of credit in first semester of college with a 2.5 GPA</a:t>
          </a:r>
          <a:endParaRPr lang="en-US" sz="1400"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93C9A5A9-E11F-4D6F-8783-65E5687EBCFD}">
      <dgm:prSet phldrT="[Text]" custT="1"/>
      <dgm:spPr/>
      <dgm:t>
        <a:bodyPr/>
        <a:lstStyle/>
        <a:p>
          <a:r>
            <a:rPr lang="en-US" sz="1400" dirty="0" smtClean="0"/>
            <a:t>Graduate from a  New Mexico high school or have received a GED in New Mexico</a:t>
          </a:r>
          <a:endParaRPr lang="en-US" sz="1400" dirty="0"/>
        </a:p>
      </dgm:t>
    </dgm:pt>
    <dgm:pt modelId="{4803B77A-F29F-46EE-8BCA-FFD0D29DD90A}" type="parTrans" cxnId="{1976E212-400F-472C-927D-2D061001E1D0}">
      <dgm:prSet/>
      <dgm:spPr/>
      <dgm:t>
        <a:bodyPr/>
        <a:lstStyle/>
        <a:p>
          <a:endParaRPr lang="en-US"/>
        </a:p>
      </dgm:t>
    </dgm:pt>
    <dgm:pt modelId="{0B334299-F87C-4512-9207-8DA906E20997}" type="sibTrans" cxnId="{1976E212-400F-472C-927D-2D061001E1D0}">
      <dgm:prSet/>
      <dgm:spPr/>
      <dgm:t>
        <a:bodyPr/>
        <a:lstStyle/>
        <a:p>
          <a:endParaRPr lang="en-US"/>
        </a:p>
      </dgm:t>
    </dgm:pt>
    <dgm:pt modelId="{751CDF80-1EC8-470A-8772-320C5FF9A8A3}">
      <dgm:prSet phldrT="[Text]"/>
      <dgm:spPr/>
      <dgm:t>
        <a:bodyPr/>
        <a:lstStyle/>
        <a:p>
          <a:r>
            <a:rPr lang="en-US" dirty="0" smtClean="0"/>
            <a:t>Maintaining the New Mexico Lottery Success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9845A317-3473-4ECF-B195-E6B63A6332F2}">
      <dgm:prSet custT="1"/>
      <dgm:spPr/>
      <dgm:t>
        <a:bodyPr/>
        <a:lstStyle/>
        <a:p>
          <a:r>
            <a:rPr lang="en-US" sz="1400" dirty="0" smtClean="0"/>
            <a:t>Renewable up to 8 semesters</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0A4D7F23-D7AA-4082-82A3-1D9B2BCAB299}">
      <dgm:prSet custT="1"/>
      <dgm:spPr/>
      <dgm:t>
        <a:bodyPr/>
        <a:lstStyle/>
        <a:p>
          <a:r>
            <a:rPr lang="en-US" sz="1400" dirty="0" smtClean="0"/>
            <a:t>Be a New Mexico resident</a:t>
          </a:r>
          <a:endParaRPr lang="en-US" sz="1400" dirty="0"/>
        </a:p>
      </dgm:t>
    </dgm:pt>
    <dgm:pt modelId="{84A37693-B6E5-460A-A0C6-F29FD62F0D7D}" type="parTrans" cxnId="{16AB1B35-D3E2-4428-80EF-ADD7C2AE6978}">
      <dgm:prSet/>
      <dgm:spPr/>
      <dgm:t>
        <a:bodyPr/>
        <a:lstStyle/>
        <a:p>
          <a:endParaRPr lang="en-US"/>
        </a:p>
      </dgm:t>
    </dgm:pt>
    <dgm:pt modelId="{53C2EB86-0389-4EF0-8B05-A9642224C4ED}" type="sibTrans" cxnId="{16AB1B35-D3E2-4428-80EF-ADD7C2AE6978}">
      <dgm:prSet/>
      <dgm:spPr/>
      <dgm:t>
        <a:bodyPr/>
        <a:lstStyle/>
        <a:p>
          <a:endParaRPr lang="en-US"/>
        </a:p>
      </dgm:t>
    </dgm:pt>
    <dgm:pt modelId="{8B0D8B69-3085-4435-B0DA-80292CA11269}">
      <dgm:prSet phldrT="[Text]"/>
      <dgm:spPr/>
      <dgm:t>
        <a:bodyPr/>
        <a:lstStyle/>
        <a:p>
          <a:pPr algn="l"/>
          <a:r>
            <a:rPr lang="en-US" dirty="0" smtClean="0"/>
            <a:t>If a student drops below the full-time (12 credit hours) status at any time throughout the semester, the scholarship will be cancelled for that specific semester and the student will be responsible for all incurred charges.</a:t>
          </a:r>
          <a:endParaRPr lang="en-US" dirty="0"/>
        </a:p>
      </dgm:t>
    </dgm:pt>
    <dgm:pt modelId="{1D60FAD1-3C8D-4BE4-9A1C-C0FD6B848D92}" type="sibTrans" cxnId="{BEF1E668-36EF-4D33-BFB5-FC62474AE2B2}">
      <dgm:prSet/>
      <dgm:spPr/>
      <dgm:t>
        <a:bodyPr/>
        <a:lstStyle/>
        <a:p>
          <a:endParaRPr lang="en-US"/>
        </a:p>
      </dgm:t>
    </dgm:pt>
    <dgm:pt modelId="{1FC07816-FBCF-4D17-A6F0-3ECD16F21F2C}" type="parTrans" cxnId="{BEF1E668-36EF-4D33-BFB5-FC62474AE2B2}">
      <dgm:prSet/>
      <dgm:spPr/>
      <dgm:t>
        <a:bodyPr/>
        <a:lstStyle/>
        <a:p>
          <a:endParaRPr lang="en-US"/>
        </a:p>
      </dgm:t>
    </dgm:pt>
    <dgm:pt modelId="{4AF4BA21-6D32-4910-AC67-8E3274B9A6D2}">
      <dgm:prSet phldrT="[Text]" custT="1"/>
      <dgm:spPr/>
      <dgm:t>
        <a:bodyPr anchor="ctr"/>
        <a:lstStyle/>
        <a:p>
          <a:pPr algn="l"/>
          <a:r>
            <a:rPr lang="en-US" sz="1400" dirty="0" smtClean="0"/>
            <a:t>Must maintain a 2.5 Cumulative GPA</a:t>
          </a:r>
        </a:p>
      </dgm:t>
    </dgm:pt>
    <dgm:pt modelId="{4568EBDD-12A7-4301-8C80-CB3592D3ACE5}" type="sibTrans" cxnId="{11237B14-FD90-4AD6-8792-730C52960016}">
      <dgm:prSet/>
      <dgm:spPr/>
      <dgm:t>
        <a:bodyPr/>
        <a:lstStyle/>
        <a:p>
          <a:endParaRPr lang="en-US"/>
        </a:p>
      </dgm:t>
    </dgm:pt>
    <dgm:pt modelId="{2E844AB8-1657-4FFC-AAC4-14E3E956F1FF}" type="parTrans" cxnId="{11237B14-FD90-4AD6-8792-730C52960016}">
      <dgm:prSet/>
      <dgm:spPr/>
      <dgm:t>
        <a:bodyPr/>
        <a:lstStyle/>
        <a:p>
          <a:endParaRPr lang="en-US"/>
        </a:p>
      </dgm:t>
    </dgm:pt>
    <dgm:pt modelId="{8C7D458B-1607-4EBF-BF8A-0E84E972C756}">
      <dgm:prSet custT="1"/>
      <dgm:spPr/>
      <dgm:t>
        <a:bodyPr/>
        <a:lstStyle/>
        <a:p>
          <a:pPr algn="l"/>
          <a:r>
            <a:rPr lang="en-US" sz="1200" dirty="0" smtClean="0"/>
            <a:t>Must earn 12 credit hours per semester (Repeated classes DO NOT count toward hours earned)</a:t>
          </a:r>
        </a:p>
      </dgm:t>
    </dgm:pt>
    <dgm:pt modelId="{EDA72AAD-3728-49B8-8F9E-D1C19DE33C4C}" type="parTrans" cxnId="{074C48A8-993E-4458-B739-4B31F2320062}">
      <dgm:prSet/>
      <dgm:spPr/>
      <dgm:t>
        <a:bodyPr/>
        <a:lstStyle/>
        <a:p>
          <a:endParaRPr lang="en-US"/>
        </a:p>
      </dgm:t>
    </dgm:pt>
    <dgm:pt modelId="{5362ACEC-F994-43FC-97B7-3FADE18FDF5E}" type="sibTrans" cxnId="{074C48A8-993E-4458-B739-4B31F2320062}">
      <dgm:prSet/>
      <dgm:spPr/>
      <dgm:t>
        <a:bodyPr/>
        <a:lstStyle/>
        <a:p>
          <a:endParaRPr lang="en-US"/>
        </a:p>
      </dgm:t>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6BF34CA4-29EB-4DB7-90DE-5F5348E7DCC1}" type="pres">
      <dgm:prSet presAssocID="{A214BC7F-5026-4DE3-B179-1C261C952D79}" presName="childNode" presStyleLbl="node1" presStyleIdx="0" presStyleCnt="9">
        <dgm:presLayoutVars>
          <dgm:bulletEnabled val="1"/>
        </dgm:presLayoutVars>
      </dgm:prSet>
      <dgm:spPr/>
      <dgm:t>
        <a:bodyPr/>
        <a:lstStyle/>
        <a:p>
          <a:endParaRPr lang="en-US"/>
        </a:p>
      </dgm:t>
    </dgm:pt>
    <dgm:pt modelId="{06D0A3DE-5B1E-4CEC-A249-EA5E806191A8}" type="pres">
      <dgm:prSet presAssocID="{A214BC7F-5026-4DE3-B179-1C261C952D79}" presName="aSpace2" presStyleCnt="0"/>
      <dgm:spPr/>
    </dgm:pt>
    <dgm:pt modelId="{B6CCD619-FAFC-4062-9862-A39E76061AE6}" type="pres">
      <dgm:prSet presAssocID="{334232F9-B962-4B63-AE11-E9121ED52868}" presName="childNode" presStyleLbl="node1" presStyleIdx="1" presStyleCnt="9">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2" presStyleCnt="9">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3" presStyleCnt="9">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BF0BAF4-4C81-483D-B0DA-FAE3DA03CB30}" type="pres">
      <dgm:prSet presAssocID="{93C9A5A9-E11F-4D6F-8783-65E5687EBCFD}" presName="childNode" presStyleLbl="node1" presStyleIdx="4" presStyleCnt="9">
        <dgm:presLayoutVars>
          <dgm:bulletEnabled val="1"/>
        </dgm:presLayoutVars>
      </dgm:prSet>
      <dgm:spPr/>
      <dgm:t>
        <a:bodyPr/>
        <a:lstStyle/>
        <a:p>
          <a:endParaRPr lang="en-US"/>
        </a:p>
      </dgm:t>
    </dgm:pt>
    <dgm:pt modelId="{38F5920F-88A1-4530-A555-839D3E66927E}" type="pres">
      <dgm:prSet presAssocID="{93C9A5A9-E11F-4D6F-8783-65E5687EBCFD}" presName="aSpace2" presStyleCnt="0"/>
      <dgm:spPr/>
    </dgm:pt>
    <dgm:pt modelId="{FC478D80-C780-4DC3-92EE-09F04ADECD60}" type="pres">
      <dgm:prSet presAssocID="{0A4D7F23-D7AA-4082-82A3-1D9B2BCAB299}" presName="childNode" presStyleLbl="node1" presStyleIdx="5" presStyleCnt="9">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87001688-9CDC-4F5F-BA35-6BAD27DCE85F}" type="pres">
      <dgm:prSet presAssocID="{4AF4BA21-6D32-4910-AC67-8E3274B9A6D2}" presName="childNode" presStyleLbl="node1" presStyleIdx="6" presStyleCnt="9" custLinFactNeighborX="-993">
        <dgm:presLayoutVars>
          <dgm:bulletEnabled val="1"/>
        </dgm:presLayoutVars>
      </dgm:prSet>
      <dgm:spPr/>
      <dgm:t>
        <a:bodyPr/>
        <a:lstStyle/>
        <a:p>
          <a:endParaRPr lang="en-US"/>
        </a:p>
      </dgm:t>
    </dgm:pt>
    <dgm:pt modelId="{60350B08-C125-4DB8-9BFC-B9D119F0994C}" type="pres">
      <dgm:prSet presAssocID="{4AF4BA21-6D32-4910-AC67-8E3274B9A6D2}" presName="aSpace2" presStyleCnt="0"/>
      <dgm:spPr/>
    </dgm:pt>
    <dgm:pt modelId="{2D606522-5AE1-411E-AC48-29F968F38A78}" type="pres">
      <dgm:prSet presAssocID="{8C7D458B-1607-4EBF-BF8A-0E84E972C756}" presName="childNode" presStyleLbl="node1" presStyleIdx="7" presStyleCnt="9">
        <dgm:presLayoutVars>
          <dgm:bulletEnabled val="1"/>
        </dgm:presLayoutVars>
      </dgm:prSet>
      <dgm:spPr/>
      <dgm:t>
        <a:bodyPr/>
        <a:lstStyle/>
        <a:p>
          <a:endParaRPr lang="en-US"/>
        </a:p>
      </dgm:t>
    </dgm:pt>
    <dgm:pt modelId="{92BC177A-7601-4751-954D-AF9A33498551}" type="pres">
      <dgm:prSet presAssocID="{8C7D458B-1607-4EBF-BF8A-0E84E972C756}" presName="aSpace2" presStyleCnt="0"/>
      <dgm:spPr/>
    </dgm:pt>
    <dgm:pt modelId="{D353C3BC-E998-4D14-8669-5B7999A9C39A}" type="pres">
      <dgm:prSet presAssocID="{8B0D8B69-3085-4435-B0DA-80292CA11269}" presName="childNode" presStyleLbl="node1" presStyleIdx="8" presStyleCnt="9">
        <dgm:presLayoutVars>
          <dgm:bulletEnabled val="1"/>
        </dgm:presLayoutVars>
      </dgm:prSet>
      <dgm:spPr/>
      <dgm:t>
        <a:bodyPr/>
        <a:lstStyle/>
        <a:p>
          <a:endParaRPr lang="en-US"/>
        </a:p>
      </dgm:t>
    </dgm:pt>
  </dgm:ptLst>
  <dgm:cxnLst>
    <dgm:cxn modelId="{B905052A-A5D5-4347-80F9-47C9832E4567}" type="presOf" srcId="{751CDF80-1EC8-470A-8772-320C5FF9A8A3}" destId="{0265383D-9C45-4407-9266-6F527CEC1357}" srcOrd="1" destOrd="0" presId="urn:microsoft.com/office/officeart/2005/8/layout/lProcess2"/>
    <dgm:cxn modelId="{A5C35165-4ED7-40D3-913E-8153E69E554B}" type="presOf" srcId="{455C2C80-B740-4038-88DF-9B9359689BC8}" destId="{109D11C3-DC4D-4D23-A6CD-909A3964F398}" srcOrd="1" destOrd="0" presId="urn:microsoft.com/office/officeart/2005/8/layout/lProcess2"/>
    <dgm:cxn modelId="{A19A17A2-5E2F-4ACF-962A-8B5ECFE187C5}" type="presOf" srcId="{455C2C80-B740-4038-88DF-9B9359689BC8}" destId="{1CEF7B6C-C160-4F62-86FE-0947DDB2EC01}" srcOrd="0" destOrd="0" presId="urn:microsoft.com/office/officeart/2005/8/layout/lProcess2"/>
    <dgm:cxn modelId="{D04CD215-9D8A-43DE-8BAA-304E5971907F}" srcId="{A38AE256-6540-4764-8A1F-7E1D548BB02D}" destId="{751CDF80-1EC8-470A-8772-320C5FF9A8A3}" srcOrd="2" destOrd="0" parTransId="{4E31D6E0-514A-4E68-AC83-DF3A82737548}" sibTransId="{676E0306-2222-4172-8206-42BE046085A0}"/>
    <dgm:cxn modelId="{4FFBED88-8A4E-4C10-BEDE-969794CBDFED}" type="presOf" srcId="{93C9A5A9-E11F-4D6F-8783-65E5687EBCFD}" destId="{1BF0BAF4-4C81-483D-B0DA-FAE3DA03CB30}" srcOrd="0" destOrd="0" presId="urn:microsoft.com/office/officeart/2005/8/layout/lProcess2"/>
    <dgm:cxn modelId="{BEF1E668-36EF-4D33-BFB5-FC62474AE2B2}" srcId="{751CDF80-1EC8-470A-8772-320C5FF9A8A3}" destId="{8B0D8B69-3085-4435-B0DA-80292CA11269}" srcOrd="2" destOrd="0" parTransId="{1FC07816-FBCF-4D17-A6F0-3ECD16F21F2C}" sibTransId="{1D60FAD1-3C8D-4BE4-9A1C-C0FD6B848D92}"/>
    <dgm:cxn modelId="{11237B14-FD90-4AD6-8792-730C52960016}" srcId="{751CDF80-1EC8-470A-8772-320C5FF9A8A3}" destId="{4AF4BA21-6D32-4910-AC67-8E3274B9A6D2}" srcOrd="0" destOrd="0" parTransId="{2E844AB8-1657-4FFC-AAC4-14E3E956F1FF}" sibTransId="{4568EBDD-12A7-4301-8C80-CB3592D3ACE5}"/>
    <dgm:cxn modelId="{16AB1B35-D3E2-4428-80EF-ADD7C2AE6978}" srcId="{455C2C80-B740-4038-88DF-9B9359689BC8}" destId="{0A4D7F23-D7AA-4082-82A3-1D9B2BCAB299}" srcOrd="2" destOrd="0" parTransId="{84A37693-B6E5-460A-A0C6-F29FD62F0D7D}" sibTransId="{53C2EB86-0389-4EF0-8B05-A9642224C4ED}"/>
    <dgm:cxn modelId="{2F802370-95DB-4BF0-BDC7-ADCE33D89C7B}" srcId="{A38AE256-6540-4764-8A1F-7E1D548BB02D}" destId="{455C2C80-B740-4038-88DF-9B9359689BC8}" srcOrd="1" destOrd="0" parTransId="{7EBA3985-9890-4CFF-AC10-7BCB36201502}" sibTransId="{25FC28FC-8035-45B8-BA3C-52DFAFC7A946}"/>
    <dgm:cxn modelId="{B48877FE-8726-4B92-ACBF-862C989A8E37}" type="presOf" srcId="{8C7D458B-1607-4EBF-BF8A-0E84E972C756}" destId="{2D606522-5AE1-411E-AC48-29F968F38A78}" srcOrd="0" destOrd="0" presId="urn:microsoft.com/office/officeart/2005/8/layout/lProcess2"/>
    <dgm:cxn modelId="{1604FBFA-AAEA-47F6-A1E6-16F5623298B5}" type="presOf" srcId="{F898A849-2FEE-4798-A343-6930CC563EB1}" destId="{D1F6081F-5060-44FF-8165-757F6FFA65F3}" srcOrd="0" destOrd="0" presId="urn:microsoft.com/office/officeart/2005/8/layout/lProcess2"/>
    <dgm:cxn modelId="{2578EE8A-E750-4DD5-9C82-00637519DCFC}" type="presOf" srcId="{3712EA00-30E4-4903-887A-42B42BAE6D80}" destId="{E2832897-BDC7-401D-8A7C-F44C2AACEBD5}" srcOrd="1" destOrd="0" presId="urn:microsoft.com/office/officeart/2005/8/layout/lProcess2"/>
    <dgm:cxn modelId="{3E67DD98-AE18-4C4E-9869-BB52C60AA410}" type="presOf" srcId="{A38AE256-6540-4764-8A1F-7E1D548BB02D}" destId="{2EE46AA8-E338-4EB6-8D95-D9A31AA493ED}" srcOrd="0" destOrd="0"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A71317E8-597B-4B82-80E3-CC767A6CCED3}" srcId="{A38AE256-6540-4764-8A1F-7E1D548BB02D}" destId="{3712EA00-30E4-4903-887A-42B42BAE6D80}" srcOrd="0" destOrd="0" parTransId="{52A8CD95-C836-41FD-9AFE-92DE5D5D4E83}" sibTransId="{4772C875-1851-465B-9B9B-96B3ED37260D}"/>
    <dgm:cxn modelId="{EE616523-B508-472A-911F-F94D9C8053A6}" type="presOf" srcId="{9845A317-3473-4ECF-B195-E6B63A6332F2}" destId="{7F38896C-EC1F-40A8-AC98-BD13AD122DDA}" srcOrd="0" destOrd="0" presId="urn:microsoft.com/office/officeart/2005/8/layout/lProcess2"/>
    <dgm:cxn modelId="{074C48A8-993E-4458-B739-4B31F2320062}" srcId="{751CDF80-1EC8-470A-8772-320C5FF9A8A3}" destId="{8C7D458B-1607-4EBF-BF8A-0E84E972C756}" srcOrd="1" destOrd="0" parTransId="{EDA72AAD-3728-49B8-8F9E-D1C19DE33C4C}" sibTransId="{5362ACEC-F994-43FC-97B7-3FADE18FDF5E}"/>
    <dgm:cxn modelId="{176D9221-29CC-4B57-A2DF-008CDF3D4B6B}" type="presOf" srcId="{751CDF80-1EC8-470A-8772-320C5FF9A8A3}" destId="{88133E5C-985B-4C84-AEA2-4D00C8570AF2}" srcOrd="0" destOrd="0" presId="urn:microsoft.com/office/officeart/2005/8/layout/lProcess2"/>
    <dgm:cxn modelId="{048BDB9F-AE6A-4C18-93A4-D27E90906C84}" type="presOf" srcId="{0A4D7F23-D7AA-4082-82A3-1D9B2BCAB299}" destId="{FC478D80-C780-4DC3-92EE-09F04ADECD60}" srcOrd="0" destOrd="0" presId="urn:microsoft.com/office/officeart/2005/8/layout/lProcess2"/>
    <dgm:cxn modelId="{45DF3A49-F5B4-4038-ABFA-8952EB717545}" type="presOf" srcId="{4AF4BA21-6D32-4910-AC67-8E3274B9A6D2}" destId="{87001688-9CDC-4F5F-BA35-6BAD27DCE85F}" srcOrd="0" destOrd="0" presId="urn:microsoft.com/office/officeart/2005/8/layout/lProcess2"/>
    <dgm:cxn modelId="{1976E212-400F-472C-927D-2D061001E1D0}" srcId="{455C2C80-B740-4038-88DF-9B9359689BC8}" destId="{93C9A5A9-E11F-4D6F-8783-65E5687EBCFD}" srcOrd="1" destOrd="0" parTransId="{4803B77A-F29F-46EE-8BCA-FFD0D29DD90A}" sibTransId="{0B334299-F87C-4512-9207-8DA906E20997}"/>
    <dgm:cxn modelId="{BB46A250-B6DE-48B3-9400-FDF16B650B3E}" type="presOf" srcId="{3712EA00-30E4-4903-887A-42B42BAE6D80}" destId="{7E8D021D-BFA5-45B7-BFA6-A9E79DCE6801}" srcOrd="0" destOrd="0" presId="urn:microsoft.com/office/officeart/2005/8/layout/lProcess2"/>
    <dgm:cxn modelId="{88517725-119F-4795-A26B-9ED1F6AFF9EA}" type="presOf" srcId="{A214BC7F-5026-4DE3-B179-1C261C952D79}" destId="{6BF34CA4-29EB-4DB7-90DE-5F5348E7DCC1}" srcOrd="0" destOrd="0" presId="urn:microsoft.com/office/officeart/2005/8/layout/lProcess2"/>
    <dgm:cxn modelId="{1F77F984-B15A-4307-8A11-ED1D28E650C6}" srcId="{3712EA00-30E4-4903-887A-42B42BAE6D80}" destId="{A214BC7F-5026-4DE3-B179-1C261C952D79}" srcOrd="0" destOrd="0" parTransId="{318E1EC5-D4FD-427E-9459-5618D580D65B}" sibTransId="{19121D6E-6DC7-4560-A244-B920421F97B1}"/>
    <dgm:cxn modelId="{ECB28FD7-70DD-4409-84EF-0AF7D75DF8C9}" srcId="{3712EA00-30E4-4903-887A-42B42BAE6D80}" destId="{9845A317-3473-4ECF-B195-E6B63A6332F2}" srcOrd="2" destOrd="0" parTransId="{ACD97C6E-5159-4B1D-9549-D33AA833CCCE}" sibTransId="{051484AA-4B67-4909-B3C6-8462AB354DC9}"/>
    <dgm:cxn modelId="{36777A66-B0B1-403C-AE7F-3F31F0A5778B}" type="presOf" srcId="{334232F9-B962-4B63-AE11-E9121ED52868}" destId="{B6CCD619-FAFC-4062-9862-A39E76061AE6}" srcOrd="0" destOrd="0" presId="urn:microsoft.com/office/officeart/2005/8/layout/lProcess2"/>
    <dgm:cxn modelId="{6A86B5FB-BADE-4BF1-B45C-5AE990E9D1C3}" type="presOf" srcId="{8B0D8B69-3085-4435-B0DA-80292CA11269}" destId="{D353C3BC-E998-4D14-8669-5B7999A9C39A}" srcOrd="0" destOrd="0" presId="urn:microsoft.com/office/officeart/2005/8/layout/lProcess2"/>
    <dgm:cxn modelId="{49756497-145B-4336-8DCC-986DA82F0904}" srcId="{3712EA00-30E4-4903-887A-42B42BAE6D80}" destId="{334232F9-B962-4B63-AE11-E9121ED52868}" srcOrd="1" destOrd="0" parTransId="{0EE09EC5-02AA-44A7-A83D-709D76A6FD2E}" sibTransId="{305B974B-AFDA-47CF-8AD0-727D22E7A56C}"/>
    <dgm:cxn modelId="{79C59BC0-CD11-434D-BCD3-B6711D0CCFE0}" type="presParOf" srcId="{2EE46AA8-E338-4EB6-8D95-D9A31AA493ED}" destId="{EED85E84-22A3-4FA2-BD67-456B7240EE58}" srcOrd="0" destOrd="0" presId="urn:microsoft.com/office/officeart/2005/8/layout/lProcess2"/>
    <dgm:cxn modelId="{911E82E4-0DD8-45F4-9796-CC34722DFF09}" type="presParOf" srcId="{EED85E84-22A3-4FA2-BD67-456B7240EE58}" destId="{7E8D021D-BFA5-45B7-BFA6-A9E79DCE6801}" srcOrd="0" destOrd="0" presId="urn:microsoft.com/office/officeart/2005/8/layout/lProcess2"/>
    <dgm:cxn modelId="{A3B5ED5D-2408-4B53-A7A5-5B46B1C6C240}" type="presParOf" srcId="{EED85E84-22A3-4FA2-BD67-456B7240EE58}" destId="{E2832897-BDC7-401D-8A7C-F44C2AACEBD5}" srcOrd="1" destOrd="0" presId="urn:microsoft.com/office/officeart/2005/8/layout/lProcess2"/>
    <dgm:cxn modelId="{91EA8E8D-F8FF-4702-B911-61ADE8709534}" type="presParOf" srcId="{EED85E84-22A3-4FA2-BD67-456B7240EE58}" destId="{95681E9C-BB5A-4AB6-A799-C06BF216557A}" srcOrd="2" destOrd="0" presId="urn:microsoft.com/office/officeart/2005/8/layout/lProcess2"/>
    <dgm:cxn modelId="{EBB62C6D-0AD5-413B-BC7F-F2FE42454AF1}" type="presParOf" srcId="{95681E9C-BB5A-4AB6-A799-C06BF216557A}" destId="{B6EBF586-274A-4B02-B0F0-122C6985DDB2}" srcOrd="0" destOrd="0" presId="urn:microsoft.com/office/officeart/2005/8/layout/lProcess2"/>
    <dgm:cxn modelId="{7F5E94EE-063C-4211-BBD3-238A118285B5}" type="presParOf" srcId="{B6EBF586-274A-4B02-B0F0-122C6985DDB2}" destId="{6BF34CA4-29EB-4DB7-90DE-5F5348E7DCC1}" srcOrd="0" destOrd="0" presId="urn:microsoft.com/office/officeart/2005/8/layout/lProcess2"/>
    <dgm:cxn modelId="{A5445E4B-CED8-444D-B4FF-1FAED7087C63}" type="presParOf" srcId="{B6EBF586-274A-4B02-B0F0-122C6985DDB2}" destId="{06D0A3DE-5B1E-4CEC-A249-EA5E806191A8}" srcOrd="1" destOrd="0" presId="urn:microsoft.com/office/officeart/2005/8/layout/lProcess2"/>
    <dgm:cxn modelId="{DB61A51A-6DA5-4F97-8A2A-9E6DC470EC3E}" type="presParOf" srcId="{B6EBF586-274A-4B02-B0F0-122C6985DDB2}" destId="{B6CCD619-FAFC-4062-9862-A39E76061AE6}" srcOrd="2" destOrd="0" presId="urn:microsoft.com/office/officeart/2005/8/layout/lProcess2"/>
    <dgm:cxn modelId="{545C521F-DF25-4D7B-8072-B4F1915E2E8C}" type="presParOf" srcId="{B6EBF586-274A-4B02-B0F0-122C6985DDB2}" destId="{A346991B-C185-4D86-AEBD-3193FFCABAFC}" srcOrd="3" destOrd="0" presId="urn:microsoft.com/office/officeart/2005/8/layout/lProcess2"/>
    <dgm:cxn modelId="{86EC47D0-F6BB-405E-8C92-082EC2940680}" type="presParOf" srcId="{B6EBF586-274A-4B02-B0F0-122C6985DDB2}" destId="{7F38896C-EC1F-40A8-AC98-BD13AD122DDA}" srcOrd="4" destOrd="0" presId="urn:microsoft.com/office/officeart/2005/8/layout/lProcess2"/>
    <dgm:cxn modelId="{8EA24E0A-490F-4F93-B90A-8A1ABCA7CE92}" type="presParOf" srcId="{2EE46AA8-E338-4EB6-8D95-D9A31AA493ED}" destId="{5B874550-F52F-4F10-AB9B-90AF6732F0BF}" srcOrd="1" destOrd="0" presId="urn:microsoft.com/office/officeart/2005/8/layout/lProcess2"/>
    <dgm:cxn modelId="{1BE7444B-BCC4-4D85-A121-EE1367E5A736}" type="presParOf" srcId="{2EE46AA8-E338-4EB6-8D95-D9A31AA493ED}" destId="{165044CC-AA2E-4C0D-A417-333D3A8E5AA5}" srcOrd="2" destOrd="0" presId="urn:microsoft.com/office/officeart/2005/8/layout/lProcess2"/>
    <dgm:cxn modelId="{47D451EF-673A-4EE6-93CE-DE016ED5BAF4}" type="presParOf" srcId="{165044CC-AA2E-4C0D-A417-333D3A8E5AA5}" destId="{1CEF7B6C-C160-4F62-86FE-0947DDB2EC01}" srcOrd="0" destOrd="0" presId="urn:microsoft.com/office/officeart/2005/8/layout/lProcess2"/>
    <dgm:cxn modelId="{92BB8525-3525-4BB8-B3CC-B1BFE7138819}" type="presParOf" srcId="{165044CC-AA2E-4C0D-A417-333D3A8E5AA5}" destId="{109D11C3-DC4D-4D23-A6CD-909A3964F398}" srcOrd="1" destOrd="0" presId="urn:microsoft.com/office/officeart/2005/8/layout/lProcess2"/>
    <dgm:cxn modelId="{FE2E16C4-670E-427F-8560-EB3C3B64EC34}" type="presParOf" srcId="{165044CC-AA2E-4C0D-A417-333D3A8E5AA5}" destId="{E936AA88-C2A4-41EA-8BB8-154FF666D0C2}" srcOrd="2" destOrd="0" presId="urn:microsoft.com/office/officeart/2005/8/layout/lProcess2"/>
    <dgm:cxn modelId="{7E798461-9CD4-4059-A9B2-8C61F814EB9C}" type="presParOf" srcId="{E936AA88-C2A4-41EA-8BB8-154FF666D0C2}" destId="{CB408FAA-535F-4ABD-87C0-85F8EB938F81}" srcOrd="0" destOrd="0" presId="urn:microsoft.com/office/officeart/2005/8/layout/lProcess2"/>
    <dgm:cxn modelId="{8924D8B1-1C3D-4D87-906D-7D9F662B87E6}" type="presParOf" srcId="{CB408FAA-535F-4ABD-87C0-85F8EB938F81}" destId="{D1F6081F-5060-44FF-8165-757F6FFA65F3}" srcOrd="0" destOrd="0" presId="urn:microsoft.com/office/officeart/2005/8/layout/lProcess2"/>
    <dgm:cxn modelId="{DCD6FF71-B046-4ED6-9F4A-29C76270CA95}" type="presParOf" srcId="{CB408FAA-535F-4ABD-87C0-85F8EB938F81}" destId="{E8D9E149-0C6E-40C8-B564-504BC389E886}" srcOrd="1" destOrd="0" presId="urn:microsoft.com/office/officeart/2005/8/layout/lProcess2"/>
    <dgm:cxn modelId="{F3480582-42D0-49D0-9A31-C1C4ECBDCA9B}" type="presParOf" srcId="{CB408FAA-535F-4ABD-87C0-85F8EB938F81}" destId="{1BF0BAF4-4C81-483D-B0DA-FAE3DA03CB30}" srcOrd="2" destOrd="0" presId="urn:microsoft.com/office/officeart/2005/8/layout/lProcess2"/>
    <dgm:cxn modelId="{011AD563-F971-43D5-90AE-DD616E537523}" type="presParOf" srcId="{CB408FAA-535F-4ABD-87C0-85F8EB938F81}" destId="{38F5920F-88A1-4530-A555-839D3E66927E}" srcOrd="3" destOrd="0" presId="urn:microsoft.com/office/officeart/2005/8/layout/lProcess2"/>
    <dgm:cxn modelId="{4F8ACBED-9B53-4521-B8FE-0856527080B5}" type="presParOf" srcId="{CB408FAA-535F-4ABD-87C0-85F8EB938F81}" destId="{FC478D80-C780-4DC3-92EE-09F04ADECD60}" srcOrd="4" destOrd="0" presId="urn:microsoft.com/office/officeart/2005/8/layout/lProcess2"/>
    <dgm:cxn modelId="{87556716-BA6E-4657-BAC3-4905CCF70E80}" type="presParOf" srcId="{2EE46AA8-E338-4EB6-8D95-D9A31AA493ED}" destId="{0338959B-5DEF-491A-B2D4-377A9ADF8E2C}" srcOrd="3" destOrd="0" presId="urn:microsoft.com/office/officeart/2005/8/layout/lProcess2"/>
    <dgm:cxn modelId="{11B6473B-27F7-4643-84C7-A7CDC352E9D3}" type="presParOf" srcId="{2EE46AA8-E338-4EB6-8D95-D9A31AA493ED}" destId="{719616A3-33C0-4508-B8CF-701294292514}" srcOrd="4" destOrd="0" presId="urn:microsoft.com/office/officeart/2005/8/layout/lProcess2"/>
    <dgm:cxn modelId="{F46F7AEA-1B6D-4089-9061-B4B622E899E3}" type="presParOf" srcId="{719616A3-33C0-4508-B8CF-701294292514}" destId="{88133E5C-985B-4C84-AEA2-4D00C8570AF2}" srcOrd="0" destOrd="0" presId="urn:microsoft.com/office/officeart/2005/8/layout/lProcess2"/>
    <dgm:cxn modelId="{E4D35233-5F95-4A9B-B8DE-91740691AB34}" type="presParOf" srcId="{719616A3-33C0-4508-B8CF-701294292514}" destId="{0265383D-9C45-4407-9266-6F527CEC1357}" srcOrd="1" destOrd="0" presId="urn:microsoft.com/office/officeart/2005/8/layout/lProcess2"/>
    <dgm:cxn modelId="{24024230-BC25-4D3C-8235-0E119FCCBA16}" type="presParOf" srcId="{719616A3-33C0-4508-B8CF-701294292514}" destId="{3B5DEEFB-87A0-4CCD-872E-AB7229A67D06}" srcOrd="2" destOrd="0" presId="urn:microsoft.com/office/officeart/2005/8/layout/lProcess2"/>
    <dgm:cxn modelId="{9B49DCEF-712C-4F8D-82DF-0BE4A285A17A}" type="presParOf" srcId="{3B5DEEFB-87A0-4CCD-872E-AB7229A67D06}" destId="{0263B0ED-18BD-435C-B826-645BC284B390}" srcOrd="0" destOrd="0" presId="urn:microsoft.com/office/officeart/2005/8/layout/lProcess2"/>
    <dgm:cxn modelId="{C4E89E6C-A821-4E5A-8E95-E6A251143605}" type="presParOf" srcId="{0263B0ED-18BD-435C-B826-645BC284B390}" destId="{87001688-9CDC-4F5F-BA35-6BAD27DCE85F}" srcOrd="0" destOrd="0" presId="urn:microsoft.com/office/officeart/2005/8/layout/lProcess2"/>
    <dgm:cxn modelId="{209C338A-72DC-48FD-AFA4-5091E0BD6D1C}" type="presParOf" srcId="{0263B0ED-18BD-435C-B826-645BC284B390}" destId="{60350B08-C125-4DB8-9BFC-B9D119F0994C}" srcOrd="1" destOrd="0" presId="urn:microsoft.com/office/officeart/2005/8/layout/lProcess2"/>
    <dgm:cxn modelId="{22B64A2B-44B3-433E-8DA5-48E3431A7E93}" type="presParOf" srcId="{0263B0ED-18BD-435C-B826-645BC284B390}" destId="{2D606522-5AE1-411E-AC48-29F968F38A78}" srcOrd="2" destOrd="0" presId="urn:microsoft.com/office/officeart/2005/8/layout/lProcess2"/>
    <dgm:cxn modelId="{47B204C3-CA47-4351-9E55-744727AD5551}" type="presParOf" srcId="{0263B0ED-18BD-435C-B826-645BC284B390}" destId="{92BC177A-7601-4751-954D-AF9A33498551}" srcOrd="3" destOrd="0" presId="urn:microsoft.com/office/officeart/2005/8/layout/lProcess2"/>
    <dgm:cxn modelId="{63A2F36D-BF45-429C-98FF-746DDF7D5D02}" type="presParOf" srcId="{0263B0ED-18BD-435C-B826-645BC284B390}" destId="{D353C3BC-E998-4D14-8669-5B7999A9C39A}"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New Mexico Scholars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334232F9-B962-4B63-AE11-E9121ED52868}">
      <dgm:prSet phldrT="[Text]" custT="1"/>
      <dgm:spPr/>
      <dgm:t>
        <a:bodyPr/>
        <a:lstStyle/>
        <a:p>
          <a:r>
            <a:rPr lang="en-US" sz="1400" dirty="0" smtClean="0"/>
            <a:t>Pays tuition, mandatory fees, and books</a:t>
          </a:r>
          <a:endParaRPr lang="en-US" sz="1400"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custT="1"/>
      <dgm:spPr/>
      <dgm:t>
        <a:bodyPr/>
        <a:lstStyle/>
        <a:p>
          <a:r>
            <a:rPr lang="en-US" sz="1400" dirty="0" smtClean="0"/>
            <a:t>Graduated  in top 5% class OR</a:t>
          </a:r>
          <a:endParaRPr lang="en-US" sz="1400"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93C9A5A9-E11F-4D6F-8783-65E5687EBCFD}">
      <dgm:prSet phldrT="[Text]" custT="1"/>
      <dgm:spPr/>
      <dgm:t>
        <a:bodyPr/>
        <a:lstStyle/>
        <a:p>
          <a:r>
            <a:rPr lang="en-US" sz="1400" dirty="0" smtClean="0"/>
            <a:t>ACT of 25 or higher OR SAT of 1140 or higher</a:t>
          </a:r>
          <a:endParaRPr lang="en-US" sz="1400" dirty="0"/>
        </a:p>
      </dgm:t>
    </dgm:pt>
    <dgm:pt modelId="{4803B77A-F29F-46EE-8BCA-FFD0D29DD90A}" type="parTrans" cxnId="{1976E212-400F-472C-927D-2D061001E1D0}">
      <dgm:prSet/>
      <dgm:spPr/>
      <dgm:t>
        <a:bodyPr/>
        <a:lstStyle/>
        <a:p>
          <a:endParaRPr lang="en-US"/>
        </a:p>
      </dgm:t>
    </dgm:pt>
    <dgm:pt modelId="{0B334299-F87C-4512-9207-8DA906E20997}" type="sibTrans" cxnId="{1976E212-400F-472C-927D-2D061001E1D0}">
      <dgm:prSet/>
      <dgm:spPr/>
      <dgm:t>
        <a:bodyPr/>
        <a:lstStyle/>
        <a:p>
          <a:endParaRPr lang="en-US"/>
        </a:p>
      </dgm:t>
    </dgm:pt>
    <dgm:pt modelId="{751CDF80-1EC8-470A-8772-320C5FF9A8A3}">
      <dgm:prSet phldrT="[Text]"/>
      <dgm:spPr/>
      <dgm:t>
        <a:bodyPr/>
        <a:lstStyle/>
        <a:p>
          <a:r>
            <a:rPr lang="en-US" dirty="0" smtClean="0"/>
            <a:t>Maintaining the New Mexico Scholars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8B0D8B69-3085-4435-B0DA-80292CA11269}">
      <dgm:prSet phldrT="[Text]" custT="1"/>
      <dgm:spPr/>
      <dgm:t>
        <a:bodyPr/>
        <a:lstStyle/>
        <a:p>
          <a:pPr algn="l"/>
          <a:r>
            <a:rPr lang="en-US" sz="1800" dirty="0" smtClean="0"/>
            <a:t>Must complete 15 credit hours with a 3.0 GPA </a:t>
          </a:r>
          <a:r>
            <a:rPr lang="en-US" sz="1800" b="1" dirty="0" smtClean="0"/>
            <a:t>each</a:t>
          </a:r>
          <a:r>
            <a:rPr lang="en-US" sz="1800" dirty="0" smtClean="0"/>
            <a:t> semester.</a:t>
          </a:r>
          <a:endParaRPr lang="en-US" sz="1800" dirty="0"/>
        </a:p>
      </dgm:t>
    </dgm:pt>
    <dgm:pt modelId="{1FC07816-FBCF-4D17-A6F0-3ECD16F21F2C}" type="parTrans" cxnId="{BEF1E668-36EF-4D33-BFB5-FC62474AE2B2}">
      <dgm:prSet/>
      <dgm:spPr/>
      <dgm:t>
        <a:bodyPr/>
        <a:lstStyle/>
        <a:p>
          <a:endParaRPr lang="en-US"/>
        </a:p>
      </dgm:t>
    </dgm:pt>
    <dgm:pt modelId="{1D60FAD1-3C8D-4BE4-9A1C-C0FD6B848D92}" type="sibTrans" cxnId="{BEF1E668-36EF-4D33-BFB5-FC62474AE2B2}">
      <dgm:prSet/>
      <dgm:spPr/>
      <dgm:t>
        <a:bodyPr/>
        <a:lstStyle/>
        <a:p>
          <a:endParaRPr lang="en-US"/>
        </a:p>
      </dgm:t>
    </dgm:pt>
    <dgm:pt modelId="{9845A317-3473-4ECF-B195-E6B63A6332F2}">
      <dgm:prSet custT="1"/>
      <dgm:spPr/>
      <dgm:t>
        <a:bodyPr/>
        <a:lstStyle/>
        <a:p>
          <a:r>
            <a:rPr lang="en-US" sz="1400" dirty="0" smtClean="0"/>
            <a:t>Renewable up to 4 years</a:t>
          </a:r>
          <a:endParaRPr lang="en-US" sz="1400"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73E222CC-C20E-446D-8D07-00D077B44C34}">
      <dgm:prSet custT="1"/>
      <dgm:spPr/>
      <dgm:t>
        <a:bodyPr/>
        <a:lstStyle/>
        <a:p>
          <a:r>
            <a:rPr lang="en-US" sz="1400" b="0" dirty="0" smtClean="0"/>
            <a:t>Be a US citizen</a:t>
          </a:r>
          <a:endParaRPr lang="en-US" sz="1400" b="0" dirty="0"/>
        </a:p>
      </dgm:t>
    </dgm:pt>
    <dgm:pt modelId="{F38F41B0-88F2-42BB-A965-77706BDDF8BF}" type="parTrans" cxnId="{FA40D2FB-E814-4D26-8DFF-49E1A2BCA2B4}">
      <dgm:prSet/>
      <dgm:spPr/>
      <dgm:t>
        <a:bodyPr/>
        <a:lstStyle/>
        <a:p>
          <a:endParaRPr lang="en-US"/>
        </a:p>
      </dgm:t>
    </dgm:pt>
    <dgm:pt modelId="{1CDB56D4-CC1E-47FA-B345-C205DB0B70BF}" type="sibTrans" cxnId="{FA40D2FB-E814-4D26-8DFF-49E1A2BCA2B4}">
      <dgm:prSet/>
      <dgm:spPr/>
      <dgm:t>
        <a:bodyPr/>
        <a:lstStyle/>
        <a:p>
          <a:endParaRPr lang="en-US"/>
        </a:p>
      </dgm:t>
    </dgm:pt>
    <dgm:pt modelId="{A5D14CB7-2D31-4AF8-914C-9CF0C39200E4}">
      <dgm:prSet custT="1"/>
      <dgm:spPr/>
      <dgm:t>
        <a:bodyPr/>
        <a:lstStyle/>
        <a:p>
          <a:r>
            <a:rPr lang="en-US" sz="900" b="0" dirty="0" smtClean="0"/>
            <a:t>Total family income of less than  $30,000/year with one applicant in college or $40,000/year with applicant and another family member in college</a:t>
          </a:r>
          <a:endParaRPr lang="en-US" sz="900" b="0" dirty="0"/>
        </a:p>
      </dgm:t>
    </dgm:pt>
    <dgm:pt modelId="{69B268D4-9773-4D38-8AE7-6CEA9FDCD90F}" type="parTrans" cxnId="{A3E34589-8513-4AC7-959A-145111BC3112}">
      <dgm:prSet/>
      <dgm:spPr/>
      <dgm:t>
        <a:bodyPr/>
        <a:lstStyle/>
        <a:p>
          <a:endParaRPr lang="en-US"/>
        </a:p>
      </dgm:t>
    </dgm:pt>
    <dgm:pt modelId="{A8205729-E53A-4A18-AAF0-9DE8CEF67E85}" type="sibTrans" cxnId="{A3E34589-8513-4AC7-959A-145111BC3112}">
      <dgm:prSet/>
      <dgm:spPr/>
      <dgm:t>
        <a:bodyPr/>
        <a:lstStyle/>
        <a:p>
          <a:endParaRPr lang="en-US"/>
        </a:p>
      </dgm:t>
    </dgm:pt>
    <dgm:pt modelId="{2CD358C8-6751-4EE5-9764-791229B6DC85}">
      <dgm:prSet custT="1"/>
      <dgm:spPr/>
      <dgm:t>
        <a:bodyPr/>
        <a:lstStyle/>
        <a:p>
          <a:r>
            <a:rPr lang="en-US" sz="1400" dirty="0" smtClean="0"/>
            <a:t>Graduate from a New Mexico high school</a:t>
          </a:r>
          <a:endParaRPr lang="en-US" sz="1400" dirty="0"/>
        </a:p>
      </dgm:t>
    </dgm:pt>
    <dgm:pt modelId="{D3ECF26E-A297-4491-8767-34212BEB6697}" type="parTrans" cxnId="{84C6D617-6BE8-4A03-90E6-4F5089AC0715}">
      <dgm:prSet/>
      <dgm:spPr/>
      <dgm:t>
        <a:bodyPr/>
        <a:lstStyle/>
        <a:p>
          <a:endParaRPr lang="en-US"/>
        </a:p>
      </dgm:t>
    </dgm:pt>
    <dgm:pt modelId="{915FF5B4-953F-4770-A780-419DB32F0E7F}" type="sibTrans" cxnId="{84C6D617-6BE8-4A03-90E6-4F5089AC0715}">
      <dgm:prSet/>
      <dgm:spPr/>
      <dgm:t>
        <a:bodyPr/>
        <a:lstStyle/>
        <a:p>
          <a:endParaRPr lang="en-US"/>
        </a:p>
      </dgm:t>
    </dgm:pt>
    <dgm:pt modelId="{7208C3BE-17BF-4CBD-8010-EDF04BDD3783}">
      <dgm:prSet custT="1"/>
      <dgm:spPr/>
      <dgm:t>
        <a:bodyPr/>
        <a:lstStyle/>
        <a:p>
          <a:r>
            <a:rPr lang="en-US" sz="1400" dirty="0" smtClean="0"/>
            <a:t>Resident of New Mexico</a:t>
          </a:r>
          <a:endParaRPr lang="en-US" sz="1400" dirty="0"/>
        </a:p>
      </dgm:t>
    </dgm:pt>
    <dgm:pt modelId="{0D56D077-CC08-4FC7-B8A5-620B47648956}" type="parTrans" cxnId="{84153234-96D7-4979-9410-02C3AE56D72C}">
      <dgm:prSet/>
      <dgm:spPr/>
      <dgm:t>
        <a:bodyPr/>
        <a:lstStyle/>
        <a:p>
          <a:endParaRPr lang="en-US"/>
        </a:p>
      </dgm:t>
    </dgm:pt>
    <dgm:pt modelId="{480FD60E-4605-46DF-B530-726E594BCD03}" type="sibTrans" cxnId="{84153234-96D7-4979-9410-02C3AE56D72C}">
      <dgm:prSet/>
      <dgm:spPr/>
      <dgm:t>
        <a:bodyPr/>
        <a:lstStyle/>
        <a:p>
          <a:endParaRPr lang="en-US"/>
        </a:p>
      </dgm:t>
    </dgm:pt>
    <dgm:pt modelId="{80955781-A95C-4E97-B3DF-12F8E891C1A4}">
      <dgm:prSet phldrT="[Text]" custT="1"/>
      <dgm:spPr/>
      <dgm:t>
        <a:bodyPr/>
        <a:lstStyle/>
        <a:p>
          <a:r>
            <a:rPr lang="en-US" sz="1400" dirty="0" smtClean="0"/>
            <a:t>Available to incoming Freshmen</a:t>
          </a:r>
          <a:endParaRPr lang="en-US" sz="1400" dirty="0"/>
        </a:p>
      </dgm:t>
    </dgm:pt>
    <dgm:pt modelId="{6145A62D-677B-4402-9263-BAF2B0CC69FF}" type="parTrans" cxnId="{3E3FF884-5C09-4075-B769-C9A500ADA5EC}">
      <dgm:prSet/>
      <dgm:spPr/>
      <dgm:t>
        <a:bodyPr/>
        <a:lstStyle/>
        <a:p>
          <a:endParaRPr lang="en-US"/>
        </a:p>
      </dgm:t>
    </dgm:pt>
    <dgm:pt modelId="{E391A9BF-2B51-4ACB-97F0-363399B2B61C}" type="sibTrans" cxnId="{3E3FF884-5C09-4075-B769-C9A500ADA5EC}">
      <dgm:prSet/>
      <dgm:spPr/>
      <dgm:t>
        <a:bodyPr/>
        <a:lstStyle/>
        <a:p>
          <a:endParaRPr lang="en-US"/>
        </a:p>
      </dgm:t>
    </dgm:pt>
    <dgm:pt modelId="{B35369C6-876A-41B0-9CD8-045DE963B523}">
      <dgm:prSet phldrT="[Text]" custT="1"/>
      <dgm:spPr/>
      <dgm:t>
        <a:bodyPr/>
        <a:lstStyle/>
        <a:p>
          <a:r>
            <a:rPr lang="en-US" sz="1400" dirty="0" smtClean="0"/>
            <a:t>Must be admitted February 1 for the up-coming school year</a:t>
          </a:r>
          <a:endParaRPr lang="en-US" sz="1400" dirty="0"/>
        </a:p>
      </dgm:t>
    </dgm:pt>
    <dgm:pt modelId="{89FE727D-7FD3-4668-8359-30E05C745E71}" type="parTrans" cxnId="{A6C21E90-8341-431B-BE93-EA2E6B96ECE2}">
      <dgm:prSet/>
      <dgm:spPr/>
    </dgm:pt>
    <dgm:pt modelId="{9D3C8648-0D64-4B82-AE2F-4B39011EEABA}" type="sibTrans" cxnId="{A6C21E90-8341-431B-BE93-EA2E6B96ECE2}">
      <dgm:prSet/>
      <dgm:spPr/>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20C0860D-881D-4F36-8996-F2A8FB401A69}" type="pres">
      <dgm:prSet presAssocID="{80955781-A95C-4E97-B3DF-12F8E891C1A4}" presName="childNode" presStyleLbl="node1" presStyleIdx="0" presStyleCnt="11">
        <dgm:presLayoutVars>
          <dgm:bulletEnabled val="1"/>
        </dgm:presLayoutVars>
      </dgm:prSet>
      <dgm:spPr/>
      <dgm:t>
        <a:bodyPr/>
        <a:lstStyle/>
        <a:p>
          <a:endParaRPr lang="en-US"/>
        </a:p>
      </dgm:t>
    </dgm:pt>
    <dgm:pt modelId="{CCF40F7C-302A-4288-A96E-467B3E5F347C}" type="pres">
      <dgm:prSet presAssocID="{80955781-A95C-4E97-B3DF-12F8E891C1A4}" presName="aSpace2" presStyleCnt="0"/>
      <dgm:spPr/>
    </dgm:pt>
    <dgm:pt modelId="{2CAA53EB-A299-42E3-A5B2-1481A55743EE}" type="pres">
      <dgm:prSet presAssocID="{B35369C6-876A-41B0-9CD8-045DE963B523}" presName="childNode" presStyleLbl="node1" presStyleIdx="1" presStyleCnt="11">
        <dgm:presLayoutVars>
          <dgm:bulletEnabled val="1"/>
        </dgm:presLayoutVars>
      </dgm:prSet>
      <dgm:spPr/>
      <dgm:t>
        <a:bodyPr/>
        <a:lstStyle/>
        <a:p>
          <a:endParaRPr lang="en-US"/>
        </a:p>
      </dgm:t>
    </dgm:pt>
    <dgm:pt modelId="{D3FA10BB-372E-48A9-8FE6-098954D8D6C1}" type="pres">
      <dgm:prSet presAssocID="{B35369C6-876A-41B0-9CD8-045DE963B523}" presName="aSpace2" presStyleCnt="0"/>
      <dgm:spPr/>
    </dgm:pt>
    <dgm:pt modelId="{B6CCD619-FAFC-4062-9862-A39E76061AE6}" type="pres">
      <dgm:prSet presAssocID="{334232F9-B962-4B63-AE11-E9121ED52868}" presName="childNode" presStyleLbl="node1" presStyleIdx="2" presStyleCnt="11">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3" presStyleCnt="11">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4" presStyleCnt="11">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BF0BAF4-4C81-483D-B0DA-FAE3DA03CB30}" type="pres">
      <dgm:prSet presAssocID="{93C9A5A9-E11F-4D6F-8783-65E5687EBCFD}" presName="childNode" presStyleLbl="node1" presStyleIdx="5" presStyleCnt="11">
        <dgm:presLayoutVars>
          <dgm:bulletEnabled val="1"/>
        </dgm:presLayoutVars>
      </dgm:prSet>
      <dgm:spPr/>
      <dgm:t>
        <a:bodyPr/>
        <a:lstStyle/>
        <a:p>
          <a:endParaRPr lang="en-US"/>
        </a:p>
      </dgm:t>
    </dgm:pt>
    <dgm:pt modelId="{38F5920F-88A1-4530-A555-839D3E66927E}" type="pres">
      <dgm:prSet presAssocID="{93C9A5A9-E11F-4D6F-8783-65E5687EBCFD}" presName="aSpace2" presStyleCnt="0"/>
      <dgm:spPr/>
    </dgm:pt>
    <dgm:pt modelId="{5158A168-D954-4DFA-84A5-FDB44E79BF0E}" type="pres">
      <dgm:prSet presAssocID="{73E222CC-C20E-446D-8D07-00D077B44C34}" presName="childNode" presStyleLbl="node1" presStyleIdx="6" presStyleCnt="11" custScaleX="100000" custLinFactY="324264" custLinFactNeighborX="2100" custLinFactNeighborY="400000">
        <dgm:presLayoutVars>
          <dgm:bulletEnabled val="1"/>
        </dgm:presLayoutVars>
      </dgm:prSet>
      <dgm:spPr/>
      <dgm:t>
        <a:bodyPr/>
        <a:lstStyle/>
        <a:p>
          <a:endParaRPr lang="en-US"/>
        </a:p>
      </dgm:t>
    </dgm:pt>
    <dgm:pt modelId="{3AC676FF-145A-41E6-A60C-373BBCA97567}" type="pres">
      <dgm:prSet presAssocID="{73E222CC-C20E-446D-8D07-00D077B44C34}" presName="aSpace2" presStyleCnt="0"/>
      <dgm:spPr/>
    </dgm:pt>
    <dgm:pt modelId="{18592C38-39A1-4B9C-97BA-6FC7EBF84EED}" type="pres">
      <dgm:prSet presAssocID="{A5D14CB7-2D31-4AF8-914C-9CF0C39200E4}" presName="childNode" presStyleLbl="node1" presStyleIdx="7" presStyleCnt="11" custScaleX="101359" custScaleY="128961" custLinFactY="-96465" custLinFactNeighborX="769" custLinFactNeighborY="-100000">
        <dgm:presLayoutVars>
          <dgm:bulletEnabled val="1"/>
        </dgm:presLayoutVars>
      </dgm:prSet>
      <dgm:spPr/>
      <dgm:t>
        <a:bodyPr/>
        <a:lstStyle/>
        <a:p>
          <a:endParaRPr lang="en-US"/>
        </a:p>
      </dgm:t>
    </dgm:pt>
    <dgm:pt modelId="{9C6E276A-A171-4581-8FB2-B4FCBE8EAD12}" type="pres">
      <dgm:prSet presAssocID="{A5D14CB7-2D31-4AF8-914C-9CF0C39200E4}" presName="aSpace2" presStyleCnt="0"/>
      <dgm:spPr/>
    </dgm:pt>
    <dgm:pt modelId="{24291327-184F-4641-A29A-FA174E56B059}" type="pres">
      <dgm:prSet presAssocID="{2CD358C8-6751-4EE5-9764-791229B6DC85}" presName="childNode" presStyleLbl="node1" presStyleIdx="8" presStyleCnt="11" custLinFactY="-89749" custLinFactNeighborX="769" custLinFactNeighborY="-100000">
        <dgm:presLayoutVars>
          <dgm:bulletEnabled val="1"/>
        </dgm:presLayoutVars>
      </dgm:prSet>
      <dgm:spPr/>
      <dgm:t>
        <a:bodyPr/>
        <a:lstStyle/>
        <a:p>
          <a:endParaRPr lang="en-US"/>
        </a:p>
      </dgm:t>
    </dgm:pt>
    <dgm:pt modelId="{C786B1DE-7551-4CCD-A436-9FE2AC9D5A73}" type="pres">
      <dgm:prSet presAssocID="{2CD358C8-6751-4EE5-9764-791229B6DC85}" presName="aSpace2" presStyleCnt="0"/>
      <dgm:spPr/>
    </dgm:pt>
    <dgm:pt modelId="{FFCAFDC4-A92C-41F4-ABF3-C9C8FE66AF31}" type="pres">
      <dgm:prSet presAssocID="{7208C3BE-17BF-4CBD-8010-EDF04BDD3783}" presName="childNode" presStyleLbl="node1" presStyleIdx="9" presStyleCnt="11" custLinFactY="-92880" custLinFactNeighborX="769" custLinFactNeighborY="-100000">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D353C3BC-E998-4D14-8669-5B7999A9C39A}" type="pres">
      <dgm:prSet presAssocID="{8B0D8B69-3085-4435-B0DA-80292CA11269}" presName="childNode" presStyleLbl="node1" presStyleIdx="10" presStyleCnt="11">
        <dgm:presLayoutVars>
          <dgm:bulletEnabled val="1"/>
        </dgm:presLayoutVars>
      </dgm:prSet>
      <dgm:spPr/>
      <dgm:t>
        <a:bodyPr/>
        <a:lstStyle/>
        <a:p>
          <a:endParaRPr lang="en-US"/>
        </a:p>
      </dgm:t>
    </dgm:pt>
  </dgm:ptLst>
  <dgm:cxnLst>
    <dgm:cxn modelId="{A218264F-5760-451F-BD21-9B982C3CC595}" type="presOf" srcId="{B35369C6-876A-41B0-9CD8-045DE963B523}" destId="{2CAA53EB-A299-42E3-A5B2-1481A55743EE}" srcOrd="0" destOrd="0" presId="urn:microsoft.com/office/officeart/2005/8/layout/lProcess2"/>
    <dgm:cxn modelId="{A6C21E90-8341-431B-BE93-EA2E6B96ECE2}" srcId="{3712EA00-30E4-4903-887A-42B42BAE6D80}" destId="{B35369C6-876A-41B0-9CD8-045DE963B523}" srcOrd="1" destOrd="0" parTransId="{89FE727D-7FD3-4668-8359-30E05C745E71}" sibTransId="{9D3C8648-0D64-4B82-AE2F-4B39011EEABA}"/>
    <dgm:cxn modelId="{770A08CD-9C64-401D-90BA-D8BB4D79718E}" type="presOf" srcId="{7208C3BE-17BF-4CBD-8010-EDF04BDD3783}" destId="{FFCAFDC4-A92C-41F4-ABF3-C9C8FE66AF31}" srcOrd="0" destOrd="0" presId="urn:microsoft.com/office/officeart/2005/8/layout/lProcess2"/>
    <dgm:cxn modelId="{84C6D617-6BE8-4A03-90E6-4F5089AC0715}" srcId="{455C2C80-B740-4038-88DF-9B9359689BC8}" destId="{2CD358C8-6751-4EE5-9764-791229B6DC85}" srcOrd="4" destOrd="0" parTransId="{D3ECF26E-A297-4491-8767-34212BEB6697}" sibTransId="{915FF5B4-953F-4770-A780-419DB32F0E7F}"/>
    <dgm:cxn modelId="{7AD9A036-EF37-4DD4-83F7-FE65518ED5DD}" type="presOf" srcId="{455C2C80-B740-4038-88DF-9B9359689BC8}" destId="{1CEF7B6C-C160-4F62-86FE-0947DDB2EC01}" srcOrd="0" destOrd="0" presId="urn:microsoft.com/office/officeart/2005/8/layout/lProcess2"/>
    <dgm:cxn modelId="{D04CD215-9D8A-43DE-8BAA-304E5971907F}" srcId="{A38AE256-6540-4764-8A1F-7E1D548BB02D}" destId="{751CDF80-1EC8-470A-8772-320C5FF9A8A3}" srcOrd="2" destOrd="0" parTransId="{4E31D6E0-514A-4E68-AC83-DF3A82737548}" sibTransId="{676E0306-2222-4172-8206-42BE046085A0}"/>
    <dgm:cxn modelId="{3E3FF884-5C09-4075-B769-C9A500ADA5EC}" srcId="{3712EA00-30E4-4903-887A-42B42BAE6D80}" destId="{80955781-A95C-4E97-B3DF-12F8E891C1A4}" srcOrd="0" destOrd="0" parTransId="{6145A62D-677B-4402-9263-BAF2B0CC69FF}" sibTransId="{E391A9BF-2B51-4ACB-97F0-363399B2B61C}"/>
    <dgm:cxn modelId="{BEF1E668-36EF-4D33-BFB5-FC62474AE2B2}" srcId="{751CDF80-1EC8-470A-8772-320C5FF9A8A3}" destId="{8B0D8B69-3085-4435-B0DA-80292CA11269}" srcOrd="0" destOrd="0" parTransId="{1FC07816-FBCF-4D17-A6F0-3ECD16F21F2C}" sibTransId="{1D60FAD1-3C8D-4BE4-9A1C-C0FD6B848D92}"/>
    <dgm:cxn modelId="{84153234-96D7-4979-9410-02C3AE56D72C}" srcId="{455C2C80-B740-4038-88DF-9B9359689BC8}" destId="{7208C3BE-17BF-4CBD-8010-EDF04BDD3783}" srcOrd="5" destOrd="0" parTransId="{0D56D077-CC08-4FC7-B8A5-620B47648956}" sibTransId="{480FD60E-4605-46DF-B530-726E594BCD03}"/>
    <dgm:cxn modelId="{D3C086F6-6257-4DF6-8886-DD62949F4D4B}" type="presOf" srcId="{73E222CC-C20E-446D-8D07-00D077B44C34}" destId="{5158A168-D954-4DFA-84A5-FDB44E79BF0E}" srcOrd="0" destOrd="0" presId="urn:microsoft.com/office/officeart/2005/8/layout/lProcess2"/>
    <dgm:cxn modelId="{1976E212-400F-472C-927D-2D061001E1D0}" srcId="{455C2C80-B740-4038-88DF-9B9359689BC8}" destId="{93C9A5A9-E11F-4D6F-8783-65E5687EBCFD}" srcOrd="1" destOrd="0" parTransId="{4803B77A-F29F-46EE-8BCA-FFD0D29DD90A}" sibTransId="{0B334299-F87C-4512-9207-8DA906E20997}"/>
    <dgm:cxn modelId="{2F802370-95DB-4BF0-BDC7-ADCE33D89C7B}" srcId="{A38AE256-6540-4764-8A1F-7E1D548BB02D}" destId="{455C2C80-B740-4038-88DF-9B9359689BC8}" srcOrd="1" destOrd="0" parTransId="{7EBA3985-9890-4CFF-AC10-7BCB36201502}" sibTransId="{25FC28FC-8035-45B8-BA3C-52DFAFC7A946}"/>
    <dgm:cxn modelId="{4C880111-A6F5-4093-971E-1C35B4A67961}" type="presOf" srcId="{2CD358C8-6751-4EE5-9764-791229B6DC85}" destId="{24291327-184F-4641-A29A-FA174E56B059}" srcOrd="0" destOrd="0" presId="urn:microsoft.com/office/officeart/2005/8/layout/lProcess2"/>
    <dgm:cxn modelId="{5B8147A1-E02D-4AD4-8E3A-76AD3FBDCEF2}" type="presOf" srcId="{455C2C80-B740-4038-88DF-9B9359689BC8}" destId="{109D11C3-DC4D-4D23-A6CD-909A3964F398}" srcOrd="1" destOrd="0" presId="urn:microsoft.com/office/officeart/2005/8/layout/lProcess2"/>
    <dgm:cxn modelId="{C24FB4CC-4774-4709-8B8B-283F123F91C8}" type="presOf" srcId="{751CDF80-1EC8-470A-8772-320C5FF9A8A3}" destId="{0265383D-9C45-4407-9266-6F527CEC1357}" srcOrd="1" destOrd="0" presId="urn:microsoft.com/office/officeart/2005/8/layout/lProcess2"/>
    <dgm:cxn modelId="{6A7E0882-061B-44A4-BB1E-5B16B2AC35EC}" type="presOf" srcId="{A5D14CB7-2D31-4AF8-914C-9CF0C39200E4}" destId="{18592C38-39A1-4B9C-97BA-6FC7EBF84EED}" srcOrd="0" destOrd="0" presId="urn:microsoft.com/office/officeart/2005/8/layout/lProcess2"/>
    <dgm:cxn modelId="{DABC685E-989D-4CCA-B13A-C2EEDFA4802D}" type="presOf" srcId="{9845A317-3473-4ECF-B195-E6B63A6332F2}" destId="{7F38896C-EC1F-40A8-AC98-BD13AD122DDA}" srcOrd="0" destOrd="0" presId="urn:microsoft.com/office/officeart/2005/8/layout/lProcess2"/>
    <dgm:cxn modelId="{49756497-145B-4336-8DCC-986DA82F0904}" srcId="{3712EA00-30E4-4903-887A-42B42BAE6D80}" destId="{334232F9-B962-4B63-AE11-E9121ED52868}" srcOrd="2" destOrd="0" parTransId="{0EE09EC5-02AA-44A7-A83D-709D76A6FD2E}" sibTransId="{305B974B-AFDA-47CF-8AD0-727D22E7A56C}"/>
    <dgm:cxn modelId="{ECB28FD7-70DD-4409-84EF-0AF7D75DF8C9}" srcId="{3712EA00-30E4-4903-887A-42B42BAE6D80}" destId="{9845A317-3473-4ECF-B195-E6B63A6332F2}" srcOrd="3" destOrd="0" parTransId="{ACD97C6E-5159-4B1D-9549-D33AA833CCCE}" sibTransId="{051484AA-4B67-4909-B3C6-8462AB354DC9}"/>
    <dgm:cxn modelId="{E4CD274B-66C3-4794-8668-4E1C93E48160}" type="presOf" srcId="{F898A849-2FEE-4798-A343-6930CC563EB1}" destId="{D1F6081F-5060-44FF-8165-757F6FFA65F3}" srcOrd="0" destOrd="0" presId="urn:microsoft.com/office/officeart/2005/8/layout/lProcess2"/>
    <dgm:cxn modelId="{A71317E8-597B-4B82-80E3-CC767A6CCED3}" srcId="{A38AE256-6540-4764-8A1F-7E1D548BB02D}" destId="{3712EA00-30E4-4903-887A-42B42BAE6D80}" srcOrd="0" destOrd="0" parTransId="{52A8CD95-C836-41FD-9AFE-92DE5D5D4E83}" sibTransId="{4772C875-1851-465B-9B9B-96B3ED37260D}"/>
    <dgm:cxn modelId="{290A3A6A-8F41-4F8B-BC4B-F22CEA8839C6}" type="presOf" srcId="{334232F9-B962-4B63-AE11-E9121ED52868}" destId="{B6CCD619-FAFC-4062-9862-A39E76061AE6}" srcOrd="0" destOrd="0"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A3E34589-8513-4AC7-959A-145111BC3112}" srcId="{455C2C80-B740-4038-88DF-9B9359689BC8}" destId="{A5D14CB7-2D31-4AF8-914C-9CF0C39200E4}" srcOrd="3" destOrd="0" parTransId="{69B268D4-9773-4D38-8AE7-6CEA9FDCD90F}" sibTransId="{A8205729-E53A-4A18-AAF0-9DE8CEF67E85}"/>
    <dgm:cxn modelId="{0735FF79-B4C7-48F8-BFB9-1179BF95EB1E}" type="presOf" srcId="{A38AE256-6540-4764-8A1F-7E1D548BB02D}" destId="{2EE46AA8-E338-4EB6-8D95-D9A31AA493ED}" srcOrd="0" destOrd="0" presId="urn:microsoft.com/office/officeart/2005/8/layout/lProcess2"/>
    <dgm:cxn modelId="{FA40D2FB-E814-4D26-8DFF-49E1A2BCA2B4}" srcId="{455C2C80-B740-4038-88DF-9B9359689BC8}" destId="{73E222CC-C20E-446D-8D07-00D077B44C34}" srcOrd="2" destOrd="0" parTransId="{F38F41B0-88F2-42BB-A965-77706BDDF8BF}" sibTransId="{1CDB56D4-CC1E-47FA-B345-C205DB0B70BF}"/>
    <dgm:cxn modelId="{AEC1354F-D27A-43CD-8369-6A19D5A676AF}" type="presOf" srcId="{93C9A5A9-E11F-4D6F-8783-65E5687EBCFD}" destId="{1BF0BAF4-4C81-483D-B0DA-FAE3DA03CB30}" srcOrd="0" destOrd="0" presId="urn:microsoft.com/office/officeart/2005/8/layout/lProcess2"/>
    <dgm:cxn modelId="{40445464-81FD-461C-A8E6-C5EE55EEE811}" type="presOf" srcId="{8B0D8B69-3085-4435-B0DA-80292CA11269}" destId="{D353C3BC-E998-4D14-8669-5B7999A9C39A}" srcOrd="0" destOrd="0" presId="urn:microsoft.com/office/officeart/2005/8/layout/lProcess2"/>
    <dgm:cxn modelId="{0D212D7C-2E54-4989-8475-054637E90850}" type="presOf" srcId="{751CDF80-1EC8-470A-8772-320C5FF9A8A3}" destId="{88133E5C-985B-4C84-AEA2-4D00C8570AF2}" srcOrd="0" destOrd="0" presId="urn:microsoft.com/office/officeart/2005/8/layout/lProcess2"/>
    <dgm:cxn modelId="{AE310C9C-4387-4E9B-A37D-CC0B9FD66CEA}" type="presOf" srcId="{3712EA00-30E4-4903-887A-42B42BAE6D80}" destId="{E2832897-BDC7-401D-8A7C-F44C2AACEBD5}" srcOrd="1" destOrd="0" presId="urn:microsoft.com/office/officeart/2005/8/layout/lProcess2"/>
    <dgm:cxn modelId="{8FE0DD79-E102-4D53-99BD-F31A14795BBF}" type="presOf" srcId="{3712EA00-30E4-4903-887A-42B42BAE6D80}" destId="{7E8D021D-BFA5-45B7-BFA6-A9E79DCE6801}" srcOrd="0" destOrd="0" presId="urn:microsoft.com/office/officeart/2005/8/layout/lProcess2"/>
    <dgm:cxn modelId="{A6148E91-4E73-43B8-8AC0-8A1BE761AA43}" type="presOf" srcId="{80955781-A95C-4E97-B3DF-12F8E891C1A4}" destId="{20C0860D-881D-4F36-8996-F2A8FB401A69}" srcOrd="0" destOrd="0" presId="urn:microsoft.com/office/officeart/2005/8/layout/lProcess2"/>
    <dgm:cxn modelId="{34565EF4-0663-467F-AF2C-DEE06FD39DE6}" type="presParOf" srcId="{2EE46AA8-E338-4EB6-8D95-D9A31AA493ED}" destId="{EED85E84-22A3-4FA2-BD67-456B7240EE58}" srcOrd="0" destOrd="0" presId="urn:microsoft.com/office/officeart/2005/8/layout/lProcess2"/>
    <dgm:cxn modelId="{97758CFB-B20F-4306-93FA-5E2FD13CC7B6}" type="presParOf" srcId="{EED85E84-22A3-4FA2-BD67-456B7240EE58}" destId="{7E8D021D-BFA5-45B7-BFA6-A9E79DCE6801}" srcOrd="0" destOrd="0" presId="urn:microsoft.com/office/officeart/2005/8/layout/lProcess2"/>
    <dgm:cxn modelId="{37B02C6E-9DD2-42F0-8FE4-934331B947F3}" type="presParOf" srcId="{EED85E84-22A3-4FA2-BD67-456B7240EE58}" destId="{E2832897-BDC7-401D-8A7C-F44C2AACEBD5}" srcOrd="1" destOrd="0" presId="urn:microsoft.com/office/officeart/2005/8/layout/lProcess2"/>
    <dgm:cxn modelId="{C5D768F1-C84B-4C17-861F-8E443E4307AD}" type="presParOf" srcId="{EED85E84-22A3-4FA2-BD67-456B7240EE58}" destId="{95681E9C-BB5A-4AB6-A799-C06BF216557A}" srcOrd="2" destOrd="0" presId="urn:microsoft.com/office/officeart/2005/8/layout/lProcess2"/>
    <dgm:cxn modelId="{5A6334B6-08DC-4CED-A369-0AEB15632765}" type="presParOf" srcId="{95681E9C-BB5A-4AB6-A799-C06BF216557A}" destId="{B6EBF586-274A-4B02-B0F0-122C6985DDB2}" srcOrd="0" destOrd="0" presId="urn:microsoft.com/office/officeart/2005/8/layout/lProcess2"/>
    <dgm:cxn modelId="{2F523ABC-B843-4822-A6D3-67A6D3595E26}" type="presParOf" srcId="{B6EBF586-274A-4B02-B0F0-122C6985DDB2}" destId="{20C0860D-881D-4F36-8996-F2A8FB401A69}" srcOrd="0" destOrd="0" presId="urn:microsoft.com/office/officeart/2005/8/layout/lProcess2"/>
    <dgm:cxn modelId="{94CB301F-06A9-4344-9DDA-ED1CFE112528}" type="presParOf" srcId="{B6EBF586-274A-4B02-B0F0-122C6985DDB2}" destId="{CCF40F7C-302A-4288-A96E-467B3E5F347C}" srcOrd="1" destOrd="0" presId="urn:microsoft.com/office/officeart/2005/8/layout/lProcess2"/>
    <dgm:cxn modelId="{A0C25112-BA9B-4C63-81DC-D33F54FAB4C6}" type="presParOf" srcId="{B6EBF586-274A-4B02-B0F0-122C6985DDB2}" destId="{2CAA53EB-A299-42E3-A5B2-1481A55743EE}" srcOrd="2" destOrd="0" presId="urn:microsoft.com/office/officeart/2005/8/layout/lProcess2"/>
    <dgm:cxn modelId="{94C63B80-501F-4678-A9D7-6595685F0E22}" type="presParOf" srcId="{B6EBF586-274A-4B02-B0F0-122C6985DDB2}" destId="{D3FA10BB-372E-48A9-8FE6-098954D8D6C1}" srcOrd="3" destOrd="0" presId="urn:microsoft.com/office/officeart/2005/8/layout/lProcess2"/>
    <dgm:cxn modelId="{9BAAC43F-6BCE-4551-9914-D9B85DE6731F}" type="presParOf" srcId="{B6EBF586-274A-4B02-B0F0-122C6985DDB2}" destId="{B6CCD619-FAFC-4062-9862-A39E76061AE6}" srcOrd="4" destOrd="0" presId="urn:microsoft.com/office/officeart/2005/8/layout/lProcess2"/>
    <dgm:cxn modelId="{45A6AEEA-1498-4F64-B74C-FB9BA4CE597D}" type="presParOf" srcId="{B6EBF586-274A-4B02-B0F0-122C6985DDB2}" destId="{A346991B-C185-4D86-AEBD-3193FFCABAFC}" srcOrd="5" destOrd="0" presId="urn:microsoft.com/office/officeart/2005/8/layout/lProcess2"/>
    <dgm:cxn modelId="{9BE58E80-2ED9-488F-870D-7E86665B62FB}" type="presParOf" srcId="{B6EBF586-274A-4B02-B0F0-122C6985DDB2}" destId="{7F38896C-EC1F-40A8-AC98-BD13AD122DDA}" srcOrd="6" destOrd="0" presId="urn:microsoft.com/office/officeart/2005/8/layout/lProcess2"/>
    <dgm:cxn modelId="{42E3AD6A-641B-42ED-9D90-1DF77FE376EF}" type="presParOf" srcId="{2EE46AA8-E338-4EB6-8D95-D9A31AA493ED}" destId="{5B874550-F52F-4F10-AB9B-90AF6732F0BF}" srcOrd="1" destOrd="0" presId="urn:microsoft.com/office/officeart/2005/8/layout/lProcess2"/>
    <dgm:cxn modelId="{070D60E3-8DE4-453B-8B82-BA94C8599C5A}" type="presParOf" srcId="{2EE46AA8-E338-4EB6-8D95-D9A31AA493ED}" destId="{165044CC-AA2E-4C0D-A417-333D3A8E5AA5}" srcOrd="2" destOrd="0" presId="urn:microsoft.com/office/officeart/2005/8/layout/lProcess2"/>
    <dgm:cxn modelId="{71492520-EE30-4372-99A6-4053CCDDEE25}" type="presParOf" srcId="{165044CC-AA2E-4C0D-A417-333D3A8E5AA5}" destId="{1CEF7B6C-C160-4F62-86FE-0947DDB2EC01}" srcOrd="0" destOrd="0" presId="urn:microsoft.com/office/officeart/2005/8/layout/lProcess2"/>
    <dgm:cxn modelId="{DC283395-A278-495B-8C5B-668A44797AD0}" type="presParOf" srcId="{165044CC-AA2E-4C0D-A417-333D3A8E5AA5}" destId="{109D11C3-DC4D-4D23-A6CD-909A3964F398}" srcOrd="1" destOrd="0" presId="urn:microsoft.com/office/officeart/2005/8/layout/lProcess2"/>
    <dgm:cxn modelId="{49312EB0-3040-4005-A07A-E8ADC5C4AF1F}" type="presParOf" srcId="{165044CC-AA2E-4C0D-A417-333D3A8E5AA5}" destId="{E936AA88-C2A4-41EA-8BB8-154FF666D0C2}" srcOrd="2" destOrd="0" presId="urn:microsoft.com/office/officeart/2005/8/layout/lProcess2"/>
    <dgm:cxn modelId="{D2B68CAE-8905-4484-A242-D6DC59D1F988}" type="presParOf" srcId="{E936AA88-C2A4-41EA-8BB8-154FF666D0C2}" destId="{CB408FAA-535F-4ABD-87C0-85F8EB938F81}" srcOrd="0" destOrd="0" presId="urn:microsoft.com/office/officeart/2005/8/layout/lProcess2"/>
    <dgm:cxn modelId="{59F73F29-0E50-4096-88AA-108AE2C99292}" type="presParOf" srcId="{CB408FAA-535F-4ABD-87C0-85F8EB938F81}" destId="{D1F6081F-5060-44FF-8165-757F6FFA65F3}" srcOrd="0" destOrd="0" presId="urn:microsoft.com/office/officeart/2005/8/layout/lProcess2"/>
    <dgm:cxn modelId="{B25AA4B3-40B9-4372-AD07-3CCFAD391724}" type="presParOf" srcId="{CB408FAA-535F-4ABD-87C0-85F8EB938F81}" destId="{E8D9E149-0C6E-40C8-B564-504BC389E886}" srcOrd="1" destOrd="0" presId="urn:microsoft.com/office/officeart/2005/8/layout/lProcess2"/>
    <dgm:cxn modelId="{C6810148-0FF0-4A7C-8529-1EAC18632913}" type="presParOf" srcId="{CB408FAA-535F-4ABD-87C0-85F8EB938F81}" destId="{1BF0BAF4-4C81-483D-B0DA-FAE3DA03CB30}" srcOrd="2" destOrd="0" presId="urn:microsoft.com/office/officeart/2005/8/layout/lProcess2"/>
    <dgm:cxn modelId="{5033190A-A770-4078-A22F-D6C14E185A0C}" type="presParOf" srcId="{CB408FAA-535F-4ABD-87C0-85F8EB938F81}" destId="{38F5920F-88A1-4530-A555-839D3E66927E}" srcOrd="3" destOrd="0" presId="urn:microsoft.com/office/officeart/2005/8/layout/lProcess2"/>
    <dgm:cxn modelId="{3EB09D7E-0435-40AC-94F8-905199A00F1E}" type="presParOf" srcId="{CB408FAA-535F-4ABD-87C0-85F8EB938F81}" destId="{5158A168-D954-4DFA-84A5-FDB44E79BF0E}" srcOrd="4" destOrd="0" presId="urn:microsoft.com/office/officeart/2005/8/layout/lProcess2"/>
    <dgm:cxn modelId="{0BE95CD0-68C5-4133-85D4-066BF6A2695A}" type="presParOf" srcId="{CB408FAA-535F-4ABD-87C0-85F8EB938F81}" destId="{3AC676FF-145A-41E6-A60C-373BBCA97567}" srcOrd="5" destOrd="0" presId="urn:microsoft.com/office/officeart/2005/8/layout/lProcess2"/>
    <dgm:cxn modelId="{73CADADD-C82E-47FC-8094-C6C0DC49CF63}" type="presParOf" srcId="{CB408FAA-535F-4ABD-87C0-85F8EB938F81}" destId="{18592C38-39A1-4B9C-97BA-6FC7EBF84EED}" srcOrd="6" destOrd="0" presId="urn:microsoft.com/office/officeart/2005/8/layout/lProcess2"/>
    <dgm:cxn modelId="{4C7C5672-BF39-4A3B-8B05-BCE8E4F28FB9}" type="presParOf" srcId="{CB408FAA-535F-4ABD-87C0-85F8EB938F81}" destId="{9C6E276A-A171-4581-8FB2-B4FCBE8EAD12}" srcOrd="7" destOrd="0" presId="urn:microsoft.com/office/officeart/2005/8/layout/lProcess2"/>
    <dgm:cxn modelId="{BE4102B3-AA62-456D-9B7C-FC273B780F2C}" type="presParOf" srcId="{CB408FAA-535F-4ABD-87C0-85F8EB938F81}" destId="{24291327-184F-4641-A29A-FA174E56B059}" srcOrd="8" destOrd="0" presId="urn:microsoft.com/office/officeart/2005/8/layout/lProcess2"/>
    <dgm:cxn modelId="{B437E7E7-047D-4499-A2A6-17EFED0949E6}" type="presParOf" srcId="{CB408FAA-535F-4ABD-87C0-85F8EB938F81}" destId="{C786B1DE-7551-4CCD-A436-9FE2AC9D5A73}" srcOrd="9" destOrd="0" presId="urn:microsoft.com/office/officeart/2005/8/layout/lProcess2"/>
    <dgm:cxn modelId="{954B1671-AE75-43CE-ACCD-FBC6F06534BB}" type="presParOf" srcId="{CB408FAA-535F-4ABD-87C0-85F8EB938F81}" destId="{FFCAFDC4-A92C-41F4-ABF3-C9C8FE66AF31}" srcOrd="10" destOrd="0" presId="urn:microsoft.com/office/officeart/2005/8/layout/lProcess2"/>
    <dgm:cxn modelId="{3AAB97EB-0708-4AF0-B1FF-9D7EB1317397}" type="presParOf" srcId="{2EE46AA8-E338-4EB6-8D95-D9A31AA493ED}" destId="{0338959B-5DEF-491A-B2D4-377A9ADF8E2C}" srcOrd="3" destOrd="0" presId="urn:microsoft.com/office/officeart/2005/8/layout/lProcess2"/>
    <dgm:cxn modelId="{85F8EB55-D7B6-4796-9AD1-CF7505E5C70D}" type="presParOf" srcId="{2EE46AA8-E338-4EB6-8D95-D9A31AA493ED}" destId="{719616A3-33C0-4508-B8CF-701294292514}" srcOrd="4" destOrd="0" presId="urn:microsoft.com/office/officeart/2005/8/layout/lProcess2"/>
    <dgm:cxn modelId="{AB312037-C70A-4665-97A1-F860C385C61D}" type="presParOf" srcId="{719616A3-33C0-4508-B8CF-701294292514}" destId="{88133E5C-985B-4C84-AEA2-4D00C8570AF2}" srcOrd="0" destOrd="0" presId="urn:microsoft.com/office/officeart/2005/8/layout/lProcess2"/>
    <dgm:cxn modelId="{6A196FAD-9862-403F-823E-0FCC35ACB3BF}" type="presParOf" srcId="{719616A3-33C0-4508-B8CF-701294292514}" destId="{0265383D-9C45-4407-9266-6F527CEC1357}" srcOrd="1" destOrd="0" presId="urn:microsoft.com/office/officeart/2005/8/layout/lProcess2"/>
    <dgm:cxn modelId="{E39B4A8D-4FE7-4469-83ED-DC6350CD0EA6}" type="presParOf" srcId="{719616A3-33C0-4508-B8CF-701294292514}" destId="{3B5DEEFB-87A0-4CCD-872E-AB7229A67D06}" srcOrd="2" destOrd="0" presId="urn:microsoft.com/office/officeart/2005/8/layout/lProcess2"/>
    <dgm:cxn modelId="{9A081CF0-BB6A-41C3-958F-636D64147B3C}" type="presParOf" srcId="{3B5DEEFB-87A0-4CCD-872E-AB7229A67D06}" destId="{0263B0ED-18BD-435C-B826-645BC284B390}" srcOrd="0" destOrd="0" presId="urn:microsoft.com/office/officeart/2005/8/layout/lProcess2"/>
    <dgm:cxn modelId="{8583160D-9D12-4B63-BA4E-C39EFEC93130}" type="presParOf" srcId="{0263B0ED-18BD-435C-B826-645BC284B390}" destId="{D353C3BC-E998-4D14-8669-5B7999A9C39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8AE256-6540-4764-8A1F-7E1D548BB02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US"/>
        </a:p>
      </dgm:t>
    </dgm:pt>
    <dgm:pt modelId="{3712EA00-30E4-4903-887A-42B42BAE6D80}">
      <dgm:prSet phldrT="[Text]"/>
      <dgm:spPr/>
      <dgm:t>
        <a:bodyPr/>
        <a:lstStyle/>
        <a:p>
          <a:r>
            <a:rPr lang="en-US" dirty="0" smtClean="0"/>
            <a:t>Amigo Scholarship</a:t>
          </a:r>
          <a:endParaRPr lang="en-US" dirty="0"/>
        </a:p>
      </dgm:t>
    </dgm:pt>
    <dgm:pt modelId="{52A8CD95-C836-41FD-9AFE-92DE5D5D4E83}" type="parTrans" cxnId="{A71317E8-597B-4B82-80E3-CC767A6CCED3}">
      <dgm:prSet/>
      <dgm:spPr/>
      <dgm:t>
        <a:bodyPr/>
        <a:lstStyle/>
        <a:p>
          <a:endParaRPr lang="en-US"/>
        </a:p>
      </dgm:t>
    </dgm:pt>
    <dgm:pt modelId="{4772C875-1851-465B-9B9B-96B3ED37260D}" type="sibTrans" cxnId="{A71317E8-597B-4B82-80E3-CC767A6CCED3}">
      <dgm:prSet/>
      <dgm:spPr/>
      <dgm:t>
        <a:bodyPr/>
        <a:lstStyle/>
        <a:p>
          <a:endParaRPr lang="en-US"/>
        </a:p>
      </dgm:t>
    </dgm:pt>
    <dgm:pt modelId="{A214BC7F-5026-4DE3-B179-1C261C952D79}">
      <dgm:prSet phldrT="[Text]"/>
      <dgm:spPr/>
      <dgm:t>
        <a:bodyPr/>
        <a:lstStyle/>
        <a:p>
          <a:r>
            <a:rPr lang="en-US" dirty="0" smtClean="0"/>
            <a:t>Must be admitted by February 1 for the up-coming school year</a:t>
          </a:r>
          <a:endParaRPr lang="en-US" dirty="0"/>
        </a:p>
      </dgm:t>
    </dgm:pt>
    <dgm:pt modelId="{318E1EC5-D4FD-427E-9459-5618D580D65B}" type="parTrans" cxnId="{1F77F984-B15A-4307-8A11-ED1D28E650C6}">
      <dgm:prSet/>
      <dgm:spPr/>
      <dgm:t>
        <a:bodyPr/>
        <a:lstStyle/>
        <a:p>
          <a:endParaRPr lang="en-US"/>
        </a:p>
      </dgm:t>
    </dgm:pt>
    <dgm:pt modelId="{19121D6E-6DC7-4560-A244-B920421F97B1}" type="sibTrans" cxnId="{1F77F984-B15A-4307-8A11-ED1D28E650C6}">
      <dgm:prSet/>
      <dgm:spPr/>
      <dgm:t>
        <a:bodyPr/>
        <a:lstStyle/>
        <a:p>
          <a:endParaRPr lang="en-US"/>
        </a:p>
      </dgm:t>
    </dgm:pt>
    <dgm:pt modelId="{334232F9-B962-4B63-AE11-E9121ED52868}">
      <dgm:prSet phldrT="[Text]"/>
      <dgm:spPr/>
      <dgm:t>
        <a:bodyPr/>
        <a:lstStyle/>
        <a:p>
          <a:r>
            <a:rPr lang="en-US" dirty="0" smtClean="0"/>
            <a:t>Waives out-of-state tuition  and pays $200 book stipend per year</a:t>
          </a:r>
          <a:endParaRPr lang="en-US" dirty="0"/>
        </a:p>
      </dgm:t>
    </dgm:pt>
    <dgm:pt modelId="{0EE09EC5-02AA-44A7-A83D-709D76A6FD2E}" type="parTrans" cxnId="{49756497-145B-4336-8DCC-986DA82F0904}">
      <dgm:prSet/>
      <dgm:spPr/>
      <dgm:t>
        <a:bodyPr/>
        <a:lstStyle/>
        <a:p>
          <a:endParaRPr lang="en-US"/>
        </a:p>
      </dgm:t>
    </dgm:pt>
    <dgm:pt modelId="{305B974B-AFDA-47CF-8AD0-727D22E7A56C}" type="sibTrans" cxnId="{49756497-145B-4336-8DCC-986DA82F0904}">
      <dgm:prSet/>
      <dgm:spPr/>
      <dgm:t>
        <a:bodyPr/>
        <a:lstStyle/>
        <a:p>
          <a:endParaRPr lang="en-US"/>
        </a:p>
      </dgm:t>
    </dgm:pt>
    <dgm:pt modelId="{455C2C80-B740-4038-88DF-9B9359689BC8}">
      <dgm:prSet phldrT="[Text]"/>
      <dgm:spPr/>
      <dgm:t>
        <a:bodyPr/>
        <a:lstStyle/>
        <a:p>
          <a:r>
            <a:rPr lang="en-US" dirty="0" smtClean="0"/>
            <a:t>Student Requirements</a:t>
          </a:r>
          <a:endParaRPr lang="en-US" dirty="0"/>
        </a:p>
      </dgm:t>
    </dgm:pt>
    <dgm:pt modelId="{7EBA3985-9890-4CFF-AC10-7BCB36201502}" type="parTrans" cxnId="{2F802370-95DB-4BF0-BDC7-ADCE33D89C7B}">
      <dgm:prSet/>
      <dgm:spPr/>
      <dgm:t>
        <a:bodyPr/>
        <a:lstStyle/>
        <a:p>
          <a:endParaRPr lang="en-US"/>
        </a:p>
      </dgm:t>
    </dgm:pt>
    <dgm:pt modelId="{25FC28FC-8035-45B8-BA3C-52DFAFC7A946}" type="sibTrans" cxnId="{2F802370-95DB-4BF0-BDC7-ADCE33D89C7B}">
      <dgm:prSet/>
      <dgm:spPr/>
      <dgm:t>
        <a:bodyPr/>
        <a:lstStyle/>
        <a:p>
          <a:endParaRPr lang="en-US"/>
        </a:p>
      </dgm:t>
    </dgm:pt>
    <dgm:pt modelId="{F898A849-2FEE-4798-A343-6930CC563EB1}">
      <dgm:prSet phldrT="[Text]"/>
      <dgm:spPr/>
      <dgm:t>
        <a:bodyPr/>
        <a:lstStyle/>
        <a:p>
          <a:r>
            <a:rPr lang="en-US" dirty="0" smtClean="0"/>
            <a:t>High school  unit GPA of 3.5 or higher</a:t>
          </a:r>
          <a:endParaRPr lang="en-US" dirty="0"/>
        </a:p>
      </dgm:t>
    </dgm:pt>
    <dgm:pt modelId="{8AE0A666-0887-4807-A026-CF142A8D5029}" type="parTrans" cxnId="{4A4FFD4F-34CD-4518-834C-E0CFCB6D9C74}">
      <dgm:prSet/>
      <dgm:spPr/>
      <dgm:t>
        <a:bodyPr/>
        <a:lstStyle/>
        <a:p>
          <a:endParaRPr lang="en-US"/>
        </a:p>
      </dgm:t>
    </dgm:pt>
    <dgm:pt modelId="{E01A1CEB-179D-4746-88F1-AE928B6E62A6}" type="sibTrans" cxnId="{4A4FFD4F-34CD-4518-834C-E0CFCB6D9C74}">
      <dgm:prSet/>
      <dgm:spPr/>
      <dgm:t>
        <a:bodyPr/>
        <a:lstStyle/>
        <a:p>
          <a:endParaRPr lang="en-US"/>
        </a:p>
      </dgm:t>
    </dgm:pt>
    <dgm:pt modelId="{93C9A5A9-E11F-4D6F-8783-65E5687EBCFD}">
      <dgm:prSet phldrT="[Text]"/>
      <dgm:spPr/>
      <dgm:t>
        <a:bodyPr/>
        <a:lstStyle/>
        <a:p>
          <a:r>
            <a:rPr lang="en-US" dirty="0" smtClean="0"/>
            <a:t>ACT of 23 or higher OR SAT of 1060 or higher</a:t>
          </a:r>
          <a:endParaRPr lang="en-US" dirty="0"/>
        </a:p>
      </dgm:t>
    </dgm:pt>
    <dgm:pt modelId="{4803B77A-F29F-46EE-8BCA-FFD0D29DD90A}" type="parTrans" cxnId="{1976E212-400F-472C-927D-2D061001E1D0}">
      <dgm:prSet/>
      <dgm:spPr/>
      <dgm:t>
        <a:bodyPr/>
        <a:lstStyle/>
        <a:p>
          <a:endParaRPr lang="en-US"/>
        </a:p>
      </dgm:t>
    </dgm:pt>
    <dgm:pt modelId="{0B334299-F87C-4512-9207-8DA906E20997}" type="sibTrans" cxnId="{1976E212-400F-472C-927D-2D061001E1D0}">
      <dgm:prSet/>
      <dgm:spPr/>
      <dgm:t>
        <a:bodyPr/>
        <a:lstStyle/>
        <a:p>
          <a:endParaRPr lang="en-US"/>
        </a:p>
      </dgm:t>
    </dgm:pt>
    <dgm:pt modelId="{751CDF80-1EC8-470A-8772-320C5FF9A8A3}">
      <dgm:prSet phldrT="[Text]"/>
      <dgm:spPr/>
      <dgm:t>
        <a:bodyPr/>
        <a:lstStyle/>
        <a:p>
          <a:r>
            <a:rPr lang="en-US" dirty="0" smtClean="0"/>
            <a:t>Maintaining the Amigo Scholarship</a:t>
          </a:r>
          <a:endParaRPr lang="en-US" dirty="0"/>
        </a:p>
      </dgm:t>
    </dgm:pt>
    <dgm:pt modelId="{4E31D6E0-514A-4E68-AC83-DF3A82737548}" type="parTrans" cxnId="{D04CD215-9D8A-43DE-8BAA-304E5971907F}">
      <dgm:prSet/>
      <dgm:spPr/>
      <dgm:t>
        <a:bodyPr/>
        <a:lstStyle/>
        <a:p>
          <a:endParaRPr lang="en-US"/>
        </a:p>
      </dgm:t>
    </dgm:pt>
    <dgm:pt modelId="{676E0306-2222-4172-8206-42BE046085A0}" type="sibTrans" cxnId="{D04CD215-9D8A-43DE-8BAA-304E5971907F}">
      <dgm:prSet/>
      <dgm:spPr/>
      <dgm:t>
        <a:bodyPr/>
        <a:lstStyle/>
        <a:p>
          <a:endParaRPr lang="en-US"/>
        </a:p>
      </dgm:t>
    </dgm:pt>
    <dgm:pt modelId="{8B0D8B69-3085-4435-B0DA-80292CA11269}">
      <dgm:prSet phldrT="[Text]" custT="1"/>
      <dgm:spPr/>
      <dgm:t>
        <a:bodyPr/>
        <a:lstStyle/>
        <a:p>
          <a:pPr algn="l"/>
          <a:r>
            <a:rPr lang="en-US" sz="1400" dirty="0" smtClean="0"/>
            <a:t>Must complete 15 credit hours with a 3.0 GPA each semester</a:t>
          </a:r>
          <a:endParaRPr lang="en-US" sz="1400" dirty="0"/>
        </a:p>
      </dgm:t>
    </dgm:pt>
    <dgm:pt modelId="{1FC07816-FBCF-4D17-A6F0-3ECD16F21F2C}" type="parTrans" cxnId="{BEF1E668-36EF-4D33-BFB5-FC62474AE2B2}">
      <dgm:prSet/>
      <dgm:spPr/>
      <dgm:t>
        <a:bodyPr/>
        <a:lstStyle/>
        <a:p>
          <a:endParaRPr lang="en-US"/>
        </a:p>
      </dgm:t>
    </dgm:pt>
    <dgm:pt modelId="{1D60FAD1-3C8D-4BE4-9A1C-C0FD6B848D92}" type="sibTrans" cxnId="{BEF1E668-36EF-4D33-BFB5-FC62474AE2B2}">
      <dgm:prSet/>
      <dgm:spPr/>
      <dgm:t>
        <a:bodyPr/>
        <a:lstStyle/>
        <a:p>
          <a:endParaRPr lang="en-US"/>
        </a:p>
      </dgm:t>
    </dgm:pt>
    <dgm:pt modelId="{9845A317-3473-4ECF-B195-E6B63A6332F2}">
      <dgm:prSet/>
      <dgm:spPr/>
      <dgm:t>
        <a:bodyPr/>
        <a:lstStyle/>
        <a:p>
          <a:r>
            <a:rPr lang="en-US" dirty="0" smtClean="0"/>
            <a:t>Renewable up to 4 years</a:t>
          </a:r>
          <a:endParaRPr lang="en-US" dirty="0"/>
        </a:p>
      </dgm:t>
    </dgm:pt>
    <dgm:pt modelId="{ACD97C6E-5159-4B1D-9549-D33AA833CCCE}" type="parTrans" cxnId="{ECB28FD7-70DD-4409-84EF-0AF7D75DF8C9}">
      <dgm:prSet/>
      <dgm:spPr/>
      <dgm:t>
        <a:bodyPr/>
        <a:lstStyle/>
        <a:p>
          <a:endParaRPr lang="en-US"/>
        </a:p>
      </dgm:t>
    </dgm:pt>
    <dgm:pt modelId="{051484AA-4B67-4909-B3C6-8462AB354DC9}" type="sibTrans" cxnId="{ECB28FD7-70DD-4409-84EF-0AF7D75DF8C9}">
      <dgm:prSet/>
      <dgm:spPr/>
      <dgm:t>
        <a:bodyPr/>
        <a:lstStyle/>
        <a:p>
          <a:endParaRPr lang="en-US"/>
        </a:p>
      </dgm:t>
    </dgm:pt>
    <dgm:pt modelId="{73E222CC-C20E-446D-8D07-00D077B44C34}">
      <dgm:prSet/>
      <dgm:spPr/>
      <dgm:t>
        <a:bodyPr/>
        <a:lstStyle/>
        <a:p>
          <a:r>
            <a:rPr lang="en-US" b="0" dirty="0" smtClean="0"/>
            <a:t>Be a US citizen</a:t>
          </a:r>
          <a:endParaRPr lang="en-US" b="0" dirty="0"/>
        </a:p>
      </dgm:t>
    </dgm:pt>
    <dgm:pt modelId="{F38F41B0-88F2-42BB-A965-77706BDDF8BF}" type="parTrans" cxnId="{FA40D2FB-E814-4D26-8DFF-49E1A2BCA2B4}">
      <dgm:prSet/>
      <dgm:spPr/>
      <dgm:t>
        <a:bodyPr/>
        <a:lstStyle/>
        <a:p>
          <a:endParaRPr lang="en-US"/>
        </a:p>
      </dgm:t>
    </dgm:pt>
    <dgm:pt modelId="{1CDB56D4-CC1E-47FA-B345-C205DB0B70BF}" type="sibTrans" cxnId="{FA40D2FB-E814-4D26-8DFF-49E1A2BCA2B4}">
      <dgm:prSet/>
      <dgm:spPr/>
      <dgm:t>
        <a:bodyPr/>
        <a:lstStyle/>
        <a:p>
          <a:endParaRPr lang="en-US"/>
        </a:p>
      </dgm:t>
    </dgm:pt>
    <dgm:pt modelId="{A5D14CB7-2D31-4AF8-914C-9CF0C39200E4}">
      <dgm:prSet/>
      <dgm:spPr/>
      <dgm:t>
        <a:bodyPr/>
        <a:lstStyle/>
        <a:p>
          <a:r>
            <a:rPr lang="en-US" b="1" dirty="0" smtClean="0"/>
            <a:t>OR</a:t>
          </a:r>
          <a:endParaRPr lang="en-US" b="1" dirty="0"/>
        </a:p>
      </dgm:t>
    </dgm:pt>
    <dgm:pt modelId="{69B268D4-9773-4D38-8AE7-6CEA9FDCD90F}" type="parTrans" cxnId="{A3E34589-8513-4AC7-959A-145111BC3112}">
      <dgm:prSet/>
      <dgm:spPr/>
      <dgm:t>
        <a:bodyPr/>
        <a:lstStyle/>
        <a:p>
          <a:endParaRPr lang="en-US"/>
        </a:p>
      </dgm:t>
    </dgm:pt>
    <dgm:pt modelId="{A8205729-E53A-4A18-AAF0-9DE8CEF67E85}" type="sibTrans" cxnId="{A3E34589-8513-4AC7-959A-145111BC3112}">
      <dgm:prSet/>
      <dgm:spPr/>
      <dgm:t>
        <a:bodyPr/>
        <a:lstStyle/>
        <a:p>
          <a:endParaRPr lang="en-US"/>
        </a:p>
      </dgm:t>
    </dgm:pt>
    <dgm:pt modelId="{2CD358C8-6751-4EE5-9764-791229B6DC85}">
      <dgm:prSet/>
      <dgm:spPr/>
      <dgm:t>
        <a:bodyPr/>
        <a:lstStyle/>
        <a:p>
          <a:r>
            <a:rPr lang="en-US" dirty="0" smtClean="0"/>
            <a:t>High school  unit GPA of 3.0 or higher</a:t>
          </a:r>
          <a:endParaRPr lang="en-US" dirty="0"/>
        </a:p>
      </dgm:t>
    </dgm:pt>
    <dgm:pt modelId="{D3ECF26E-A297-4491-8767-34212BEB6697}" type="parTrans" cxnId="{84C6D617-6BE8-4A03-90E6-4F5089AC0715}">
      <dgm:prSet/>
      <dgm:spPr/>
      <dgm:t>
        <a:bodyPr/>
        <a:lstStyle/>
        <a:p>
          <a:endParaRPr lang="en-US"/>
        </a:p>
      </dgm:t>
    </dgm:pt>
    <dgm:pt modelId="{915FF5B4-953F-4770-A780-419DB32F0E7F}" type="sibTrans" cxnId="{84C6D617-6BE8-4A03-90E6-4F5089AC0715}">
      <dgm:prSet/>
      <dgm:spPr/>
      <dgm:t>
        <a:bodyPr/>
        <a:lstStyle/>
        <a:p>
          <a:endParaRPr lang="en-US"/>
        </a:p>
      </dgm:t>
    </dgm:pt>
    <dgm:pt modelId="{7208C3BE-17BF-4CBD-8010-EDF04BDD3783}">
      <dgm:prSet/>
      <dgm:spPr/>
      <dgm:t>
        <a:bodyPr/>
        <a:lstStyle/>
        <a:p>
          <a:r>
            <a:rPr lang="en-US" dirty="0" smtClean="0"/>
            <a:t>ACT of 26 or higher OR SAT of 1170 or higher</a:t>
          </a:r>
          <a:endParaRPr lang="en-US" dirty="0"/>
        </a:p>
      </dgm:t>
    </dgm:pt>
    <dgm:pt modelId="{0D56D077-CC08-4FC7-B8A5-620B47648956}" type="parTrans" cxnId="{84153234-96D7-4979-9410-02C3AE56D72C}">
      <dgm:prSet/>
      <dgm:spPr/>
      <dgm:t>
        <a:bodyPr/>
        <a:lstStyle/>
        <a:p>
          <a:endParaRPr lang="en-US"/>
        </a:p>
      </dgm:t>
    </dgm:pt>
    <dgm:pt modelId="{480FD60E-4605-46DF-B530-726E594BCD03}" type="sibTrans" cxnId="{84153234-96D7-4979-9410-02C3AE56D72C}">
      <dgm:prSet/>
      <dgm:spPr/>
      <dgm:t>
        <a:bodyPr/>
        <a:lstStyle/>
        <a:p>
          <a:endParaRPr lang="en-US"/>
        </a:p>
      </dgm:t>
    </dgm:pt>
    <dgm:pt modelId="{2EF0F518-177E-4069-B2E8-7F384057312A}">
      <dgm:prSet phldrT="[Text]"/>
      <dgm:spPr/>
      <dgm:t>
        <a:bodyPr/>
        <a:lstStyle/>
        <a:p>
          <a:r>
            <a:rPr lang="en-US" dirty="0" smtClean="0"/>
            <a:t>Available to incoming Freshmen</a:t>
          </a:r>
          <a:endParaRPr lang="en-US" dirty="0"/>
        </a:p>
      </dgm:t>
    </dgm:pt>
    <dgm:pt modelId="{FAB58196-A5B3-4C0B-92FF-176DE7148302}" type="parTrans" cxnId="{FD825E28-48AB-4B10-88BF-5733722D451B}">
      <dgm:prSet/>
      <dgm:spPr/>
      <dgm:t>
        <a:bodyPr/>
        <a:lstStyle/>
        <a:p>
          <a:endParaRPr lang="en-US"/>
        </a:p>
      </dgm:t>
    </dgm:pt>
    <dgm:pt modelId="{7180DE25-F802-4C75-B1C6-8A8E9F60F13A}" type="sibTrans" cxnId="{FD825E28-48AB-4B10-88BF-5733722D451B}">
      <dgm:prSet/>
      <dgm:spPr/>
      <dgm:t>
        <a:bodyPr/>
        <a:lstStyle/>
        <a:p>
          <a:endParaRPr lang="en-US"/>
        </a:p>
      </dgm:t>
    </dgm:pt>
    <dgm:pt modelId="{C301D571-5AE7-4433-8C1F-F8CE0A5F8277}">
      <dgm:prSet phldrT="[Text]"/>
      <dgm:spPr/>
      <dgm:t>
        <a:bodyPr/>
        <a:lstStyle/>
        <a:p>
          <a:r>
            <a:rPr lang="en-US" dirty="0" smtClean="0"/>
            <a:t>Available to Non-New Mexico Residents ONLY </a:t>
          </a:r>
          <a:endParaRPr lang="en-US" dirty="0"/>
        </a:p>
      </dgm:t>
    </dgm:pt>
    <dgm:pt modelId="{7DF645EA-9DDF-4806-8235-7F0E8B933F89}" type="parTrans" cxnId="{CF545269-5BD1-4825-9CA9-8BCD6187B746}">
      <dgm:prSet/>
      <dgm:spPr/>
    </dgm:pt>
    <dgm:pt modelId="{34764E32-076D-47AF-AF20-DAEBED2E4D3F}" type="sibTrans" cxnId="{CF545269-5BD1-4825-9CA9-8BCD6187B746}">
      <dgm:prSet/>
      <dgm:spPr/>
    </dgm:pt>
    <dgm:pt modelId="{2EE46AA8-E338-4EB6-8D95-D9A31AA493ED}" type="pres">
      <dgm:prSet presAssocID="{A38AE256-6540-4764-8A1F-7E1D548BB02D}" presName="theList" presStyleCnt="0">
        <dgm:presLayoutVars>
          <dgm:dir/>
          <dgm:animLvl val="lvl"/>
          <dgm:resizeHandles val="exact"/>
        </dgm:presLayoutVars>
      </dgm:prSet>
      <dgm:spPr/>
      <dgm:t>
        <a:bodyPr/>
        <a:lstStyle/>
        <a:p>
          <a:endParaRPr lang="en-US"/>
        </a:p>
      </dgm:t>
    </dgm:pt>
    <dgm:pt modelId="{EED85E84-22A3-4FA2-BD67-456B7240EE58}" type="pres">
      <dgm:prSet presAssocID="{3712EA00-30E4-4903-887A-42B42BAE6D80}" presName="compNode" presStyleCnt="0"/>
      <dgm:spPr/>
    </dgm:pt>
    <dgm:pt modelId="{7E8D021D-BFA5-45B7-BFA6-A9E79DCE6801}" type="pres">
      <dgm:prSet presAssocID="{3712EA00-30E4-4903-887A-42B42BAE6D80}" presName="aNode" presStyleLbl="bgShp" presStyleIdx="0" presStyleCnt="3"/>
      <dgm:spPr/>
      <dgm:t>
        <a:bodyPr/>
        <a:lstStyle/>
        <a:p>
          <a:endParaRPr lang="en-US"/>
        </a:p>
      </dgm:t>
    </dgm:pt>
    <dgm:pt modelId="{E2832897-BDC7-401D-8A7C-F44C2AACEBD5}" type="pres">
      <dgm:prSet presAssocID="{3712EA00-30E4-4903-887A-42B42BAE6D80}" presName="textNode" presStyleLbl="bgShp" presStyleIdx="0" presStyleCnt="3"/>
      <dgm:spPr/>
      <dgm:t>
        <a:bodyPr/>
        <a:lstStyle/>
        <a:p>
          <a:endParaRPr lang="en-US"/>
        </a:p>
      </dgm:t>
    </dgm:pt>
    <dgm:pt modelId="{95681E9C-BB5A-4AB6-A799-C06BF216557A}" type="pres">
      <dgm:prSet presAssocID="{3712EA00-30E4-4903-887A-42B42BAE6D80}" presName="compChildNode" presStyleCnt="0"/>
      <dgm:spPr/>
    </dgm:pt>
    <dgm:pt modelId="{B6EBF586-274A-4B02-B0F0-122C6985DDB2}" type="pres">
      <dgm:prSet presAssocID="{3712EA00-30E4-4903-887A-42B42BAE6D80}" presName="theInnerList" presStyleCnt="0"/>
      <dgm:spPr/>
    </dgm:pt>
    <dgm:pt modelId="{CE0A788A-223A-4B34-9D5E-9D3C12F94E60}" type="pres">
      <dgm:prSet presAssocID="{2EF0F518-177E-4069-B2E8-7F384057312A}" presName="childNode" presStyleLbl="node1" presStyleIdx="0" presStyleCnt="12">
        <dgm:presLayoutVars>
          <dgm:bulletEnabled val="1"/>
        </dgm:presLayoutVars>
      </dgm:prSet>
      <dgm:spPr/>
      <dgm:t>
        <a:bodyPr/>
        <a:lstStyle/>
        <a:p>
          <a:endParaRPr lang="en-US"/>
        </a:p>
      </dgm:t>
    </dgm:pt>
    <dgm:pt modelId="{A5206894-A736-438F-AC8D-04296024EA85}" type="pres">
      <dgm:prSet presAssocID="{2EF0F518-177E-4069-B2E8-7F384057312A}" presName="aSpace2" presStyleCnt="0"/>
      <dgm:spPr/>
    </dgm:pt>
    <dgm:pt modelId="{3A12895E-50D7-4E94-97D5-C36822CDCF98}" type="pres">
      <dgm:prSet presAssocID="{C301D571-5AE7-4433-8C1F-F8CE0A5F8277}" presName="childNode" presStyleLbl="node1" presStyleIdx="1" presStyleCnt="12">
        <dgm:presLayoutVars>
          <dgm:bulletEnabled val="1"/>
        </dgm:presLayoutVars>
      </dgm:prSet>
      <dgm:spPr/>
      <dgm:t>
        <a:bodyPr/>
        <a:lstStyle/>
        <a:p>
          <a:endParaRPr lang="en-US"/>
        </a:p>
      </dgm:t>
    </dgm:pt>
    <dgm:pt modelId="{B4FA9C57-33D3-4683-B926-68E4064A0EA2}" type="pres">
      <dgm:prSet presAssocID="{C301D571-5AE7-4433-8C1F-F8CE0A5F8277}" presName="aSpace2" presStyleCnt="0"/>
      <dgm:spPr/>
    </dgm:pt>
    <dgm:pt modelId="{6BF34CA4-29EB-4DB7-90DE-5F5348E7DCC1}" type="pres">
      <dgm:prSet presAssocID="{A214BC7F-5026-4DE3-B179-1C261C952D79}" presName="childNode" presStyleLbl="node1" presStyleIdx="2" presStyleCnt="12">
        <dgm:presLayoutVars>
          <dgm:bulletEnabled val="1"/>
        </dgm:presLayoutVars>
      </dgm:prSet>
      <dgm:spPr/>
      <dgm:t>
        <a:bodyPr/>
        <a:lstStyle/>
        <a:p>
          <a:endParaRPr lang="en-US"/>
        </a:p>
      </dgm:t>
    </dgm:pt>
    <dgm:pt modelId="{06D0A3DE-5B1E-4CEC-A249-EA5E806191A8}" type="pres">
      <dgm:prSet presAssocID="{A214BC7F-5026-4DE3-B179-1C261C952D79}" presName="aSpace2" presStyleCnt="0"/>
      <dgm:spPr/>
    </dgm:pt>
    <dgm:pt modelId="{B6CCD619-FAFC-4062-9862-A39E76061AE6}" type="pres">
      <dgm:prSet presAssocID="{334232F9-B962-4B63-AE11-E9121ED52868}" presName="childNode" presStyleLbl="node1" presStyleIdx="3" presStyleCnt="12">
        <dgm:presLayoutVars>
          <dgm:bulletEnabled val="1"/>
        </dgm:presLayoutVars>
      </dgm:prSet>
      <dgm:spPr/>
      <dgm:t>
        <a:bodyPr/>
        <a:lstStyle/>
        <a:p>
          <a:endParaRPr lang="en-US"/>
        </a:p>
      </dgm:t>
    </dgm:pt>
    <dgm:pt modelId="{A346991B-C185-4D86-AEBD-3193FFCABAFC}" type="pres">
      <dgm:prSet presAssocID="{334232F9-B962-4B63-AE11-E9121ED52868}" presName="aSpace2" presStyleCnt="0"/>
      <dgm:spPr/>
    </dgm:pt>
    <dgm:pt modelId="{7F38896C-EC1F-40A8-AC98-BD13AD122DDA}" type="pres">
      <dgm:prSet presAssocID="{9845A317-3473-4ECF-B195-E6B63A6332F2}" presName="childNode" presStyleLbl="node1" presStyleIdx="4" presStyleCnt="12">
        <dgm:presLayoutVars>
          <dgm:bulletEnabled val="1"/>
        </dgm:presLayoutVars>
      </dgm:prSet>
      <dgm:spPr/>
      <dgm:t>
        <a:bodyPr/>
        <a:lstStyle/>
        <a:p>
          <a:endParaRPr lang="en-US"/>
        </a:p>
      </dgm:t>
    </dgm:pt>
    <dgm:pt modelId="{5B874550-F52F-4F10-AB9B-90AF6732F0BF}" type="pres">
      <dgm:prSet presAssocID="{3712EA00-30E4-4903-887A-42B42BAE6D80}" presName="aSpace" presStyleCnt="0"/>
      <dgm:spPr/>
    </dgm:pt>
    <dgm:pt modelId="{165044CC-AA2E-4C0D-A417-333D3A8E5AA5}" type="pres">
      <dgm:prSet presAssocID="{455C2C80-B740-4038-88DF-9B9359689BC8}" presName="compNode" presStyleCnt="0"/>
      <dgm:spPr/>
    </dgm:pt>
    <dgm:pt modelId="{1CEF7B6C-C160-4F62-86FE-0947DDB2EC01}" type="pres">
      <dgm:prSet presAssocID="{455C2C80-B740-4038-88DF-9B9359689BC8}" presName="aNode" presStyleLbl="bgShp" presStyleIdx="1" presStyleCnt="3"/>
      <dgm:spPr/>
      <dgm:t>
        <a:bodyPr/>
        <a:lstStyle/>
        <a:p>
          <a:endParaRPr lang="en-US"/>
        </a:p>
      </dgm:t>
    </dgm:pt>
    <dgm:pt modelId="{109D11C3-DC4D-4D23-A6CD-909A3964F398}" type="pres">
      <dgm:prSet presAssocID="{455C2C80-B740-4038-88DF-9B9359689BC8}" presName="textNode" presStyleLbl="bgShp" presStyleIdx="1" presStyleCnt="3"/>
      <dgm:spPr/>
      <dgm:t>
        <a:bodyPr/>
        <a:lstStyle/>
        <a:p>
          <a:endParaRPr lang="en-US"/>
        </a:p>
      </dgm:t>
    </dgm:pt>
    <dgm:pt modelId="{E936AA88-C2A4-41EA-8BB8-154FF666D0C2}" type="pres">
      <dgm:prSet presAssocID="{455C2C80-B740-4038-88DF-9B9359689BC8}" presName="compChildNode" presStyleCnt="0"/>
      <dgm:spPr/>
    </dgm:pt>
    <dgm:pt modelId="{CB408FAA-535F-4ABD-87C0-85F8EB938F81}" type="pres">
      <dgm:prSet presAssocID="{455C2C80-B740-4038-88DF-9B9359689BC8}" presName="theInnerList" presStyleCnt="0"/>
      <dgm:spPr/>
    </dgm:pt>
    <dgm:pt modelId="{D1F6081F-5060-44FF-8165-757F6FFA65F3}" type="pres">
      <dgm:prSet presAssocID="{F898A849-2FEE-4798-A343-6930CC563EB1}" presName="childNode" presStyleLbl="node1" presStyleIdx="5" presStyleCnt="12">
        <dgm:presLayoutVars>
          <dgm:bulletEnabled val="1"/>
        </dgm:presLayoutVars>
      </dgm:prSet>
      <dgm:spPr/>
      <dgm:t>
        <a:bodyPr/>
        <a:lstStyle/>
        <a:p>
          <a:endParaRPr lang="en-US"/>
        </a:p>
      </dgm:t>
    </dgm:pt>
    <dgm:pt modelId="{E8D9E149-0C6E-40C8-B564-504BC389E886}" type="pres">
      <dgm:prSet presAssocID="{F898A849-2FEE-4798-A343-6930CC563EB1}" presName="aSpace2" presStyleCnt="0"/>
      <dgm:spPr/>
    </dgm:pt>
    <dgm:pt modelId="{1BF0BAF4-4C81-483D-B0DA-FAE3DA03CB30}" type="pres">
      <dgm:prSet presAssocID="{93C9A5A9-E11F-4D6F-8783-65E5687EBCFD}" presName="childNode" presStyleLbl="node1" presStyleIdx="6" presStyleCnt="12">
        <dgm:presLayoutVars>
          <dgm:bulletEnabled val="1"/>
        </dgm:presLayoutVars>
      </dgm:prSet>
      <dgm:spPr/>
      <dgm:t>
        <a:bodyPr/>
        <a:lstStyle/>
        <a:p>
          <a:endParaRPr lang="en-US"/>
        </a:p>
      </dgm:t>
    </dgm:pt>
    <dgm:pt modelId="{38F5920F-88A1-4530-A555-839D3E66927E}" type="pres">
      <dgm:prSet presAssocID="{93C9A5A9-E11F-4D6F-8783-65E5687EBCFD}" presName="aSpace2" presStyleCnt="0"/>
      <dgm:spPr/>
    </dgm:pt>
    <dgm:pt modelId="{5158A168-D954-4DFA-84A5-FDB44E79BF0E}" type="pres">
      <dgm:prSet presAssocID="{73E222CC-C20E-446D-8D07-00D077B44C34}" presName="childNode" presStyleLbl="node1" presStyleIdx="7" presStyleCnt="12" custLinFactY="300000" custLinFactNeighborX="769" custLinFactNeighborY="357934">
        <dgm:presLayoutVars>
          <dgm:bulletEnabled val="1"/>
        </dgm:presLayoutVars>
      </dgm:prSet>
      <dgm:spPr/>
      <dgm:t>
        <a:bodyPr/>
        <a:lstStyle/>
        <a:p>
          <a:endParaRPr lang="en-US"/>
        </a:p>
      </dgm:t>
    </dgm:pt>
    <dgm:pt modelId="{3AC676FF-145A-41E6-A60C-373BBCA97567}" type="pres">
      <dgm:prSet presAssocID="{73E222CC-C20E-446D-8D07-00D077B44C34}" presName="aSpace2" presStyleCnt="0"/>
      <dgm:spPr/>
    </dgm:pt>
    <dgm:pt modelId="{18592C38-39A1-4B9C-97BA-6FC7EBF84EED}" type="pres">
      <dgm:prSet presAssocID="{A5D14CB7-2D31-4AF8-914C-9CF0C39200E4}" presName="childNode" presStyleLbl="node1" presStyleIdx="8" presStyleCnt="12" custScaleX="101359" custLinFactY="-96465" custLinFactNeighborX="769" custLinFactNeighborY="-100000">
        <dgm:presLayoutVars>
          <dgm:bulletEnabled val="1"/>
        </dgm:presLayoutVars>
      </dgm:prSet>
      <dgm:spPr/>
      <dgm:t>
        <a:bodyPr/>
        <a:lstStyle/>
        <a:p>
          <a:endParaRPr lang="en-US"/>
        </a:p>
      </dgm:t>
    </dgm:pt>
    <dgm:pt modelId="{9C6E276A-A171-4581-8FB2-B4FCBE8EAD12}" type="pres">
      <dgm:prSet presAssocID="{A5D14CB7-2D31-4AF8-914C-9CF0C39200E4}" presName="aSpace2" presStyleCnt="0"/>
      <dgm:spPr/>
    </dgm:pt>
    <dgm:pt modelId="{24291327-184F-4641-A29A-FA174E56B059}" type="pres">
      <dgm:prSet presAssocID="{2CD358C8-6751-4EE5-9764-791229B6DC85}" presName="childNode" presStyleLbl="node1" presStyleIdx="9" presStyleCnt="12" custLinFactY="-89749" custLinFactNeighborX="769" custLinFactNeighborY="-100000">
        <dgm:presLayoutVars>
          <dgm:bulletEnabled val="1"/>
        </dgm:presLayoutVars>
      </dgm:prSet>
      <dgm:spPr/>
      <dgm:t>
        <a:bodyPr/>
        <a:lstStyle/>
        <a:p>
          <a:endParaRPr lang="en-US"/>
        </a:p>
      </dgm:t>
    </dgm:pt>
    <dgm:pt modelId="{C786B1DE-7551-4CCD-A436-9FE2AC9D5A73}" type="pres">
      <dgm:prSet presAssocID="{2CD358C8-6751-4EE5-9764-791229B6DC85}" presName="aSpace2" presStyleCnt="0"/>
      <dgm:spPr/>
    </dgm:pt>
    <dgm:pt modelId="{FFCAFDC4-A92C-41F4-ABF3-C9C8FE66AF31}" type="pres">
      <dgm:prSet presAssocID="{7208C3BE-17BF-4CBD-8010-EDF04BDD3783}" presName="childNode" presStyleLbl="node1" presStyleIdx="10" presStyleCnt="12" custLinFactY="-92880" custLinFactNeighborX="769" custLinFactNeighborY="-100000">
        <dgm:presLayoutVars>
          <dgm:bulletEnabled val="1"/>
        </dgm:presLayoutVars>
      </dgm:prSet>
      <dgm:spPr/>
      <dgm:t>
        <a:bodyPr/>
        <a:lstStyle/>
        <a:p>
          <a:endParaRPr lang="en-US"/>
        </a:p>
      </dgm:t>
    </dgm:pt>
    <dgm:pt modelId="{0338959B-5DEF-491A-B2D4-377A9ADF8E2C}" type="pres">
      <dgm:prSet presAssocID="{455C2C80-B740-4038-88DF-9B9359689BC8}" presName="aSpace" presStyleCnt="0"/>
      <dgm:spPr/>
    </dgm:pt>
    <dgm:pt modelId="{719616A3-33C0-4508-B8CF-701294292514}" type="pres">
      <dgm:prSet presAssocID="{751CDF80-1EC8-470A-8772-320C5FF9A8A3}" presName="compNode" presStyleCnt="0"/>
      <dgm:spPr/>
    </dgm:pt>
    <dgm:pt modelId="{88133E5C-985B-4C84-AEA2-4D00C8570AF2}" type="pres">
      <dgm:prSet presAssocID="{751CDF80-1EC8-470A-8772-320C5FF9A8A3}" presName="aNode" presStyleLbl="bgShp" presStyleIdx="2" presStyleCnt="3"/>
      <dgm:spPr/>
      <dgm:t>
        <a:bodyPr/>
        <a:lstStyle/>
        <a:p>
          <a:endParaRPr lang="en-US"/>
        </a:p>
      </dgm:t>
    </dgm:pt>
    <dgm:pt modelId="{0265383D-9C45-4407-9266-6F527CEC1357}" type="pres">
      <dgm:prSet presAssocID="{751CDF80-1EC8-470A-8772-320C5FF9A8A3}" presName="textNode" presStyleLbl="bgShp" presStyleIdx="2" presStyleCnt="3"/>
      <dgm:spPr/>
      <dgm:t>
        <a:bodyPr/>
        <a:lstStyle/>
        <a:p>
          <a:endParaRPr lang="en-US"/>
        </a:p>
      </dgm:t>
    </dgm:pt>
    <dgm:pt modelId="{3B5DEEFB-87A0-4CCD-872E-AB7229A67D06}" type="pres">
      <dgm:prSet presAssocID="{751CDF80-1EC8-470A-8772-320C5FF9A8A3}" presName="compChildNode" presStyleCnt="0"/>
      <dgm:spPr/>
    </dgm:pt>
    <dgm:pt modelId="{0263B0ED-18BD-435C-B826-645BC284B390}" type="pres">
      <dgm:prSet presAssocID="{751CDF80-1EC8-470A-8772-320C5FF9A8A3}" presName="theInnerList" presStyleCnt="0"/>
      <dgm:spPr/>
    </dgm:pt>
    <dgm:pt modelId="{D353C3BC-E998-4D14-8669-5B7999A9C39A}" type="pres">
      <dgm:prSet presAssocID="{8B0D8B69-3085-4435-B0DA-80292CA11269}" presName="childNode" presStyleLbl="node1" presStyleIdx="11" presStyleCnt="12">
        <dgm:presLayoutVars>
          <dgm:bulletEnabled val="1"/>
        </dgm:presLayoutVars>
      </dgm:prSet>
      <dgm:spPr/>
      <dgm:t>
        <a:bodyPr/>
        <a:lstStyle/>
        <a:p>
          <a:endParaRPr lang="en-US"/>
        </a:p>
      </dgm:t>
    </dgm:pt>
  </dgm:ptLst>
  <dgm:cxnLst>
    <dgm:cxn modelId="{0D26E7F5-5F21-44CA-8709-E816C0EC54D6}" type="presOf" srcId="{7208C3BE-17BF-4CBD-8010-EDF04BDD3783}" destId="{FFCAFDC4-A92C-41F4-ABF3-C9C8FE66AF31}" srcOrd="0" destOrd="0" presId="urn:microsoft.com/office/officeart/2005/8/layout/lProcess2"/>
    <dgm:cxn modelId="{AF3D03CD-63DC-4E61-B5C7-8687DD7368C6}" type="presOf" srcId="{334232F9-B962-4B63-AE11-E9121ED52868}" destId="{B6CCD619-FAFC-4062-9862-A39E76061AE6}" srcOrd="0" destOrd="0" presId="urn:microsoft.com/office/officeart/2005/8/layout/lProcess2"/>
    <dgm:cxn modelId="{A8B5CA11-ED42-4A35-B9CA-00DA8D880325}" type="presOf" srcId="{2EF0F518-177E-4069-B2E8-7F384057312A}" destId="{CE0A788A-223A-4B34-9D5E-9D3C12F94E60}" srcOrd="0" destOrd="0" presId="urn:microsoft.com/office/officeart/2005/8/layout/lProcess2"/>
    <dgm:cxn modelId="{84C6D617-6BE8-4A03-90E6-4F5089AC0715}" srcId="{455C2C80-B740-4038-88DF-9B9359689BC8}" destId="{2CD358C8-6751-4EE5-9764-791229B6DC85}" srcOrd="4" destOrd="0" parTransId="{D3ECF26E-A297-4491-8767-34212BEB6697}" sibTransId="{915FF5B4-953F-4770-A780-419DB32F0E7F}"/>
    <dgm:cxn modelId="{8EC214A2-5D0F-496C-BABA-C4BCA8D536AB}" type="presOf" srcId="{455C2C80-B740-4038-88DF-9B9359689BC8}" destId="{109D11C3-DC4D-4D23-A6CD-909A3964F398}" srcOrd="1" destOrd="0" presId="urn:microsoft.com/office/officeart/2005/8/layout/lProcess2"/>
    <dgm:cxn modelId="{D04CD215-9D8A-43DE-8BAA-304E5971907F}" srcId="{A38AE256-6540-4764-8A1F-7E1D548BB02D}" destId="{751CDF80-1EC8-470A-8772-320C5FF9A8A3}" srcOrd="2" destOrd="0" parTransId="{4E31D6E0-514A-4E68-AC83-DF3A82737548}" sibTransId="{676E0306-2222-4172-8206-42BE046085A0}"/>
    <dgm:cxn modelId="{CF545269-5BD1-4825-9CA9-8BCD6187B746}" srcId="{3712EA00-30E4-4903-887A-42B42BAE6D80}" destId="{C301D571-5AE7-4433-8C1F-F8CE0A5F8277}" srcOrd="1" destOrd="0" parTransId="{7DF645EA-9DDF-4806-8235-7F0E8B933F89}" sibTransId="{34764E32-076D-47AF-AF20-DAEBED2E4D3F}"/>
    <dgm:cxn modelId="{BEF1E668-36EF-4D33-BFB5-FC62474AE2B2}" srcId="{751CDF80-1EC8-470A-8772-320C5FF9A8A3}" destId="{8B0D8B69-3085-4435-B0DA-80292CA11269}" srcOrd="0" destOrd="0" parTransId="{1FC07816-FBCF-4D17-A6F0-3ECD16F21F2C}" sibTransId="{1D60FAD1-3C8D-4BE4-9A1C-C0FD6B848D92}"/>
    <dgm:cxn modelId="{84153234-96D7-4979-9410-02C3AE56D72C}" srcId="{455C2C80-B740-4038-88DF-9B9359689BC8}" destId="{7208C3BE-17BF-4CBD-8010-EDF04BDD3783}" srcOrd="5" destOrd="0" parTransId="{0D56D077-CC08-4FC7-B8A5-620B47648956}" sibTransId="{480FD60E-4605-46DF-B530-726E594BCD03}"/>
    <dgm:cxn modelId="{FD825E28-48AB-4B10-88BF-5733722D451B}" srcId="{3712EA00-30E4-4903-887A-42B42BAE6D80}" destId="{2EF0F518-177E-4069-B2E8-7F384057312A}" srcOrd="0" destOrd="0" parTransId="{FAB58196-A5B3-4C0B-92FF-176DE7148302}" sibTransId="{7180DE25-F802-4C75-B1C6-8A8E9F60F13A}"/>
    <dgm:cxn modelId="{1976E212-400F-472C-927D-2D061001E1D0}" srcId="{455C2C80-B740-4038-88DF-9B9359689BC8}" destId="{93C9A5A9-E11F-4D6F-8783-65E5687EBCFD}" srcOrd="1" destOrd="0" parTransId="{4803B77A-F29F-46EE-8BCA-FFD0D29DD90A}" sibTransId="{0B334299-F87C-4512-9207-8DA906E20997}"/>
    <dgm:cxn modelId="{486D5F11-DACC-454A-B604-E08F42FFDB29}" type="presOf" srcId="{A5D14CB7-2D31-4AF8-914C-9CF0C39200E4}" destId="{18592C38-39A1-4B9C-97BA-6FC7EBF84EED}" srcOrd="0" destOrd="0" presId="urn:microsoft.com/office/officeart/2005/8/layout/lProcess2"/>
    <dgm:cxn modelId="{2F802370-95DB-4BF0-BDC7-ADCE33D89C7B}" srcId="{A38AE256-6540-4764-8A1F-7E1D548BB02D}" destId="{455C2C80-B740-4038-88DF-9B9359689BC8}" srcOrd="1" destOrd="0" parTransId="{7EBA3985-9890-4CFF-AC10-7BCB36201502}" sibTransId="{25FC28FC-8035-45B8-BA3C-52DFAFC7A946}"/>
    <dgm:cxn modelId="{E49E41AD-E601-4E13-A8EA-8C9292968629}" type="presOf" srcId="{A38AE256-6540-4764-8A1F-7E1D548BB02D}" destId="{2EE46AA8-E338-4EB6-8D95-D9A31AA493ED}" srcOrd="0" destOrd="0" presId="urn:microsoft.com/office/officeart/2005/8/layout/lProcess2"/>
    <dgm:cxn modelId="{85134C98-3910-41CF-8998-693CEC0EE6AE}" type="presOf" srcId="{F898A849-2FEE-4798-A343-6930CC563EB1}" destId="{D1F6081F-5060-44FF-8165-757F6FFA65F3}" srcOrd="0" destOrd="0" presId="urn:microsoft.com/office/officeart/2005/8/layout/lProcess2"/>
    <dgm:cxn modelId="{07F346C3-9B71-4666-982A-26F12640C228}" type="presOf" srcId="{3712EA00-30E4-4903-887A-42B42BAE6D80}" destId="{E2832897-BDC7-401D-8A7C-F44C2AACEBD5}" srcOrd="1" destOrd="0" presId="urn:microsoft.com/office/officeart/2005/8/layout/lProcess2"/>
    <dgm:cxn modelId="{02DA6970-2595-4A89-9F61-834B553A9E6D}" type="presOf" srcId="{455C2C80-B740-4038-88DF-9B9359689BC8}" destId="{1CEF7B6C-C160-4F62-86FE-0947DDB2EC01}" srcOrd="0" destOrd="0" presId="urn:microsoft.com/office/officeart/2005/8/layout/lProcess2"/>
    <dgm:cxn modelId="{889D6CFF-2597-4F73-A2A3-AB6B0ACBB1E5}" type="presOf" srcId="{2CD358C8-6751-4EE5-9764-791229B6DC85}" destId="{24291327-184F-4641-A29A-FA174E56B059}" srcOrd="0" destOrd="0" presId="urn:microsoft.com/office/officeart/2005/8/layout/lProcess2"/>
    <dgm:cxn modelId="{A26C931F-DDF0-4952-86E7-3776C165E49D}" type="presOf" srcId="{93C9A5A9-E11F-4D6F-8783-65E5687EBCFD}" destId="{1BF0BAF4-4C81-483D-B0DA-FAE3DA03CB30}" srcOrd="0" destOrd="0" presId="urn:microsoft.com/office/officeart/2005/8/layout/lProcess2"/>
    <dgm:cxn modelId="{E17CDB0E-6CAA-4DF5-B94D-FBC7804A22B7}" type="presOf" srcId="{8B0D8B69-3085-4435-B0DA-80292CA11269}" destId="{D353C3BC-E998-4D14-8669-5B7999A9C39A}" srcOrd="0" destOrd="0" presId="urn:microsoft.com/office/officeart/2005/8/layout/lProcess2"/>
    <dgm:cxn modelId="{29C3E188-91D8-421B-9085-A76EBC2DD889}" type="presOf" srcId="{73E222CC-C20E-446D-8D07-00D077B44C34}" destId="{5158A168-D954-4DFA-84A5-FDB44E79BF0E}" srcOrd="0" destOrd="0" presId="urn:microsoft.com/office/officeart/2005/8/layout/lProcess2"/>
    <dgm:cxn modelId="{49756497-145B-4336-8DCC-986DA82F0904}" srcId="{3712EA00-30E4-4903-887A-42B42BAE6D80}" destId="{334232F9-B962-4B63-AE11-E9121ED52868}" srcOrd="3" destOrd="0" parTransId="{0EE09EC5-02AA-44A7-A83D-709D76A6FD2E}" sibTransId="{305B974B-AFDA-47CF-8AD0-727D22E7A56C}"/>
    <dgm:cxn modelId="{ECB28FD7-70DD-4409-84EF-0AF7D75DF8C9}" srcId="{3712EA00-30E4-4903-887A-42B42BAE6D80}" destId="{9845A317-3473-4ECF-B195-E6B63A6332F2}" srcOrd="4" destOrd="0" parTransId="{ACD97C6E-5159-4B1D-9549-D33AA833CCCE}" sibTransId="{051484AA-4B67-4909-B3C6-8462AB354DC9}"/>
    <dgm:cxn modelId="{A71317E8-597B-4B82-80E3-CC767A6CCED3}" srcId="{A38AE256-6540-4764-8A1F-7E1D548BB02D}" destId="{3712EA00-30E4-4903-887A-42B42BAE6D80}" srcOrd="0" destOrd="0" parTransId="{52A8CD95-C836-41FD-9AFE-92DE5D5D4E83}" sibTransId="{4772C875-1851-465B-9B9B-96B3ED37260D}"/>
    <dgm:cxn modelId="{638C0EAB-8831-4EA3-A04E-E1329F421582}" type="presOf" srcId="{751CDF80-1EC8-470A-8772-320C5FF9A8A3}" destId="{0265383D-9C45-4407-9266-6F527CEC1357}" srcOrd="1" destOrd="0" presId="urn:microsoft.com/office/officeart/2005/8/layout/lProcess2"/>
    <dgm:cxn modelId="{4A4FFD4F-34CD-4518-834C-E0CFCB6D9C74}" srcId="{455C2C80-B740-4038-88DF-9B9359689BC8}" destId="{F898A849-2FEE-4798-A343-6930CC563EB1}" srcOrd="0" destOrd="0" parTransId="{8AE0A666-0887-4807-A026-CF142A8D5029}" sibTransId="{E01A1CEB-179D-4746-88F1-AE928B6E62A6}"/>
    <dgm:cxn modelId="{A3E34589-8513-4AC7-959A-145111BC3112}" srcId="{455C2C80-B740-4038-88DF-9B9359689BC8}" destId="{A5D14CB7-2D31-4AF8-914C-9CF0C39200E4}" srcOrd="3" destOrd="0" parTransId="{69B268D4-9773-4D38-8AE7-6CEA9FDCD90F}" sibTransId="{A8205729-E53A-4A18-AAF0-9DE8CEF67E85}"/>
    <dgm:cxn modelId="{047AEBC4-4770-4643-8659-9693492E4692}" type="presOf" srcId="{A214BC7F-5026-4DE3-B179-1C261C952D79}" destId="{6BF34CA4-29EB-4DB7-90DE-5F5348E7DCC1}" srcOrd="0" destOrd="0" presId="urn:microsoft.com/office/officeart/2005/8/layout/lProcess2"/>
    <dgm:cxn modelId="{FA40D2FB-E814-4D26-8DFF-49E1A2BCA2B4}" srcId="{455C2C80-B740-4038-88DF-9B9359689BC8}" destId="{73E222CC-C20E-446D-8D07-00D077B44C34}" srcOrd="2" destOrd="0" parTransId="{F38F41B0-88F2-42BB-A965-77706BDDF8BF}" sibTransId="{1CDB56D4-CC1E-47FA-B345-C205DB0B70BF}"/>
    <dgm:cxn modelId="{1F77F984-B15A-4307-8A11-ED1D28E650C6}" srcId="{3712EA00-30E4-4903-887A-42B42BAE6D80}" destId="{A214BC7F-5026-4DE3-B179-1C261C952D79}" srcOrd="2" destOrd="0" parTransId="{318E1EC5-D4FD-427E-9459-5618D580D65B}" sibTransId="{19121D6E-6DC7-4560-A244-B920421F97B1}"/>
    <dgm:cxn modelId="{6A617112-D272-464F-A1C2-42E7D55CDBCE}" type="presOf" srcId="{751CDF80-1EC8-470A-8772-320C5FF9A8A3}" destId="{88133E5C-985B-4C84-AEA2-4D00C8570AF2}" srcOrd="0" destOrd="0" presId="urn:microsoft.com/office/officeart/2005/8/layout/lProcess2"/>
    <dgm:cxn modelId="{375722E5-AFCD-4033-911C-55DEFC2CF19E}" type="presOf" srcId="{C301D571-5AE7-4433-8C1F-F8CE0A5F8277}" destId="{3A12895E-50D7-4E94-97D5-C36822CDCF98}" srcOrd="0" destOrd="0" presId="urn:microsoft.com/office/officeart/2005/8/layout/lProcess2"/>
    <dgm:cxn modelId="{370E0611-1C99-4A5D-B2F5-ED2A3FABC0BD}" type="presOf" srcId="{9845A317-3473-4ECF-B195-E6B63A6332F2}" destId="{7F38896C-EC1F-40A8-AC98-BD13AD122DDA}" srcOrd="0" destOrd="0" presId="urn:microsoft.com/office/officeart/2005/8/layout/lProcess2"/>
    <dgm:cxn modelId="{B5954CE0-FAC0-48E2-8783-92DBD377B410}" type="presOf" srcId="{3712EA00-30E4-4903-887A-42B42BAE6D80}" destId="{7E8D021D-BFA5-45B7-BFA6-A9E79DCE6801}" srcOrd="0" destOrd="0" presId="urn:microsoft.com/office/officeart/2005/8/layout/lProcess2"/>
    <dgm:cxn modelId="{9F3CCAF1-2C4C-45A6-95AC-0D341A9B56FE}" type="presParOf" srcId="{2EE46AA8-E338-4EB6-8D95-D9A31AA493ED}" destId="{EED85E84-22A3-4FA2-BD67-456B7240EE58}" srcOrd="0" destOrd="0" presId="urn:microsoft.com/office/officeart/2005/8/layout/lProcess2"/>
    <dgm:cxn modelId="{29A42828-437B-4F4C-A3AB-24113DC042D7}" type="presParOf" srcId="{EED85E84-22A3-4FA2-BD67-456B7240EE58}" destId="{7E8D021D-BFA5-45B7-BFA6-A9E79DCE6801}" srcOrd="0" destOrd="0" presId="urn:microsoft.com/office/officeart/2005/8/layout/lProcess2"/>
    <dgm:cxn modelId="{4C13C2DA-1BC3-4DD7-9A8F-112B6E34A364}" type="presParOf" srcId="{EED85E84-22A3-4FA2-BD67-456B7240EE58}" destId="{E2832897-BDC7-401D-8A7C-F44C2AACEBD5}" srcOrd="1" destOrd="0" presId="urn:microsoft.com/office/officeart/2005/8/layout/lProcess2"/>
    <dgm:cxn modelId="{250A257B-E894-464C-915E-1C9F0D10E872}" type="presParOf" srcId="{EED85E84-22A3-4FA2-BD67-456B7240EE58}" destId="{95681E9C-BB5A-4AB6-A799-C06BF216557A}" srcOrd="2" destOrd="0" presId="urn:microsoft.com/office/officeart/2005/8/layout/lProcess2"/>
    <dgm:cxn modelId="{A4271779-250A-4BD2-9563-7DE59879FEF1}" type="presParOf" srcId="{95681E9C-BB5A-4AB6-A799-C06BF216557A}" destId="{B6EBF586-274A-4B02-B0F0-122C6985DDB2}" srcOrd="0" destOrd="0" presId="urn:microsoft.com/office/officeart/2005/8/layout/lProcess2"/>
    <dgm:cxn modelId="{F9AC472B-FAC6-4F04-BEBE-53CEFCE707EB}" type="presParOf" srcId="{B6EBF586-274A-4B02-B0F0-122C6985DDB2}" destId="{CE0A788A-223A-4B34-9D5E-9D3C12F94E60}" srcOrd="0" destOrd="0" presId="urn:microsoft.com/office/officeart/2005/8/layout/lProcess2"/>
    <dgm:cxn modelId="{BF9FA646-EAFA-438B-A2C6-E19DFAD766B1}" type="presParOf" srcId="{B6EBF586-274A-4B02-B0F0-122C6985DDB2}" destId="{A5206894-A736-438F-AC8D-04296024EA85}" srcOrd="1" destOrd="0" presId="urn:microsoft.com/office/officeart/2005/8/layout/lProcess2"/>
    <dgm:cxn modelId="{83C865AE-27D0-45EA-BE30-7C72B067793B}" type="presParOf" srcId="{B6EBF586-274A-4B02-B0F0-122C6985DDB2}" destId="{3A12895E-50D7-4E94-97D5-C36822CDCF98}" srcOrd="2" destOrd="0" presId="urn:microsoft.com/office/officeart/2005/8/layout/lProcess2"/>
    <dgm:cxn modelId="{086A74BE-32F3-4010-905C-114FEF26F160}" type="presParOf" srcId="{B6EBF586-274A-4B02-B0F0-122C6985DDB2}" destId="{B4FA9C57-33D3-4683-B926-68E4064A0EA2}" srcOrd="3" destOrd="0" presId="urn:microsoft.com/office/officeart/2005/8/layout/lProcess2"/>
    <dgm:cxn modelId="{477C9EF3-DAF7-4B58-91AB-7F713D0DFBF1}" type="presParOf" srcId="{B6EBF586-274A-4B02-B0F0-122C6985DDB2}" destId="{6BF34CA4-29EB-4DB7-90DE-5F5348E7DCC1}" srcOrd="4" destOrd="0" presId="urn:microsoft.com/office/officeart/2005/8/layout/lProcess2"/>
    <dgm:cxn modelId="{4BA17252-1ED2-4D38-A615-198136038567}" type="presParOf" srcId="{B6EBF586-274A-4B02-B0F0-122C6985DDB2}" destId="{06D0A3DE-5B1E-4CEC-A249-EA5E806191A8}" srcOrd="5" destOrd="0" presId="urn:microsoft.com/office/officeart/2005/8/layout/lProcess2"/>
    <dgm:cxn modelId="{DF069936-CC32-4BCA-A555-F123EECCFCD7}" type="presParOf" srcId="{B6EBF586-274A-4B02-B0F0-122C6985DDB2}" destId="{B6CCD619-FAFC-4062-9862-A39E76061AE6}" srcOrd="6" destOrd="0" presId="urn:microsoft.com/office/officeart/2005/8/layout/lProcess2"/>
    <dgm:cxn modelId="{3571A67F-CAAB-4408-8C47-E2EA96C4775F}" type="presParOf" srcId="{B6EBF586-274A-4B02-B0F0-122C6985DDB2}" destId="{A346991B-C185-4D86-AEBD-3193FFCABAFC}" srcOrd="7" destOrd="0" presId="urn:microsoft.com/office/officeart/2005/8/layout/lProcess2"/>
    <dgm:cxn modelId="{93AE1531-0826-4A20-AD62-FBFDB1D2BDAA}" type="presParOf" srcId="{B6EBF586-274A-4B02-B0F0-122C6985DDB2}" destId="{7F38896C-EC1F-40A8-AC98-BD13AD122DDA}" srcOrd="8" destOrd="0" presId="urn:microsoft.com/office/officeart/2005/8/layout/lProcess2"/>
    <dgm:cxn modelId="{6128E5CE-4E73-4E79-9D8E-4FC59F15E3A9}" type="presParOf" srcId="{2EE46AA8-E338-4EB6-8D95-D9A31AA493ED}" destId="{5B874550-F52F-4F10-AB9B-90AF6732F0BF}" srcOrd="1" destOrd="0" presId="urn:microsoft.com/office/officeart/2005/8/layout/lProcess2"/>
    <dgm:cxn modelId="{28AF8ED7-2E6D-4E4C-97CC-CB90496BF0AF}" type="presParOf" srcId="{2EE46AA8-E338-4EB6-8D95-D9A31AA493ED}" destId="{165044CC-AA2E-4C0D-A417-333D3A8E5AA5}" srcOrd="2" destOrd="0" presId="urn:microsoft.com/office/officeart/2005/8/layout/lProcess2"/>
    <dgm:cxn modelId="{77448BE4-F8F7-4B8C-971F-57B5BC07B42C}" type="presParOf" srcId="{165044CC-AA2E-4C0D-A417-333D3A8E5AA5}" destId="{1CEF7B6C-C160-4F62-86FE-0947DDB2EC01}" srcOrd="0" destOrd="0" presId="urn:microsoft.com/office/officeart/2005/8/layout/lProcess2"/>
    <dgm:cxn modelId="{D49DA3FF-D8D1-4A92-93DA-B0747EBE073D}" type="presParOf" srcId="{165044CC-AA2E-4C0D-A417-333D3A8E5AA5}" destId="{109D11C3-DC4D-4D23-A6CD-909A3964F398}" srcOrd="1" destOrd="0" presId="urn:microsoft.com/office/officeart/2005/8/layout/lProcess2"/>
    <dgm:cxn modelId="{B1B0FF8A-6404-450F-A682-C0DCD7F23D29}" type="presParOf" srcId="{165044CC-AA2E-4C0D-A417-333D3A8E5AA5}" destId="{E936AA88-C2A4-41EA-8BB8-154FF666D0C2}" srcOrd="2" destOrd="0" presId="urn:microsoft.com/office/officeart/2005/8/layout/lProcess2"/>
    <dgm:cxn modelId="{8C909770-A797-4609-B889-EC630EE48BFD}" type="presParOf" srcId="{E936AA88-C2A4-41EA-8BB8-154FF666D0C2}" destId="{CB408FAA-535F-4ABD-87C0-85F8EB938F81}" srcOrd="0" destOrd="0" presId="urn:microsoft.com/office/officeart/2005/8/layout/lProcess2"/>
    <dgm:cxn modelId="{F015CFF6-DC39-435C-954D-916A5523CA50}" type="presParOf" srcId="{CB408FAA-535F-4ABD-87C0-85F8EB938F81}" destId="{D1F6081F-5060-44FF-8165-757F6FFA65F3}" srcOrd="0" destOrd="0" presId="urn:microsoft.com/office/officeart/2005/8/layout/lProcess2"/>
    <dgm:cxn modelId="{F271EFBE-A98D-497C-BAFA-860DAE0B2F15}" type="presParOf" srcId="{CB408FAA-535F-4ABD-87C0-85F8EB938F81}" destId="{E8D9E149-0C6E-40C8-B564-504BC389E886}" srcOrd="1" destOrd="0" presId="urn:microsoft.com/office/officeart/2005/8/layout/lProcess2"/>
    <dgm:cxn modelId="{FB7B80F1-EDDF-47C1-970A-B3A6099AD51B}" type="presParOf" srcId="{CB408FAA-535F-4ABD-87C0-85F8EB938F81}" destId="{1BF0BAF4-4C81-483D-B0DA-FAE3DA03CB30}" srcOrd="2" destOrd="0" presId="urn:microsoft.com/office/officeart/2005/8/layout/lProcess2"/>
    <dgm:cxn modelId="{9CC662D9-4643-4522-A7B2-D64D24BDC3D0}" type="presParOf" srcId="{CB408FAA-535F-4ABD-87C0-85F8EB938F81}" destId="{38F5920F-88A1-4530-A555-839D3E66927E}" srcOrd="3" destOrd="0" presId="urn:microsoft.com/office/officeart/2005/8/layout/lProcess2"/>
    <dgm:cxn modelId="{24429F5A-4735-49B6-BCF5-EA1EC40D1A97}" type="presParOf" srcId="{CB408FAA-535F-4ABD-87C0-85F8EB938F81}" destId="{5158A168-D954-4DFA-84A5-FDB44E79BF0E}" srcOrd="4" destOrd="0" presId="urn:microsoft.com/office/officeart/2005/8/layout/lProcess2"/>
    <dgm:cxn modelId="{C8833CAB-E087-4289-B13F-3DAEA510AB26}" type="presParOf" srcId="{CB408FAA-535F-4ABD-87C0-85F8EB938F81}" destId="{3AC676FF-145A-41E6-A60C-373BBCA97567}" srcOrd="5" destOrd="0" presId="urn:microsoft.com/office/officeart/2005/8/layout/lProcess2"/>
    <dgm:cxn modelId="{DE5E53CD-FAE6-4590-91D6-1328F76680B6}" type="presParOf" srcId="{CB408FAA-535F-4ABD-87C0-85F8EB938F81}" destId="{18592C38-39A1-4B9C-97BA-6FC7EBF84EED}" srcOrd="6" destOrd="0" presId="urn:microsoft.com/office/officeart/2005/8/layout/lProcess2"/>
    <dgm:cxn modelId="{7657FD70-DA9F-42E9-804F-0CE57763CD0F}" type="presParOf" srcId="{CB408FAA-535F-4ABD-87C0-85F8EB938F81}" destId="{9C6E276A-A171-4581-8FB2-B4FCBE8EAD12}" srcOrd="7" destOrd="0" presId="urn:microsoft.com/office/officeart/2005/8/layout/lProcess2"/>
    <dgm:cxn modelId="{2DEE251D-4E09-4FF2-8E96-8CA8EDE80E30}" type="presParOf" srcId="{CB408FAA-535F-4ABD-87C0-85F8EB938F81}" destId="{24291327-184F-4641-A29A-FA174E56B059}" srcOrd="8" destOrd="0" presId="urn:microsoft.com/office/officeart/2005/8/layout/lProcess2"/>
    <dgm:cxn modelId="{825CC84D-F09B-4943-A818-ECE46D16DBA9}" type="presParOf" srcId="{CB408FAA-535F-4ABD-87C0-85F8EB938F81}" destId="{C786B1DE-7551-4CCD-A436-9FE2AC9D5A73}" srcOrd="9" destOrd="0" presId="urn:microsoft.com/office/officeart/2005/8/layout/lProcess2"/>
    <dgm:cxn modelId="{637BB70F-CBEC-4A6B-B600-ADC8D60B8E67}" type="presParOf" srcId="{CB408FAA-535F-4ABD-87C0-85F8EB938F81}" destId="{FFCAFDC4-A92C-41F4-ABF3-C9C8FE66AF31}" srcOrd="10" destOrd="0" presId="urn:microsoft.com/office/officeart/2005/8/layout/lProcess2"/>
    <dgm:cxn modelId="{863C3FA3-FF11-47B4-A7AE-68BD9940F80D}" type="presParOf" srcId="{2EE46AA8-E338-4EB6-8D95-D9A31AA493ED}" destId="{0338959B-5DEF-491A-B2D4-377A9ADF8E2C}" srcOrd="3" destOrd="0" presId="urn:microsoft.com/office/officeart/2005/8/layout/lProcess2"/>
    <dgm:cxn modelId="{44D87770-6744-43C0-A7EE-C58E4F6ECDBC}" type="presParOf" srcId="{2EE46AA8-E338-4EB6-8D95-D9A31AA493ED}" destId="{719616A3-33C0-4508-B8CF-701294292514}" srcOrd="4" destOrd="0" presId="urn:microsoft.com/office/officeart/2005/8/layout/lProcess2"/>
    <dgm:cxn modelId="{9B67AE9D-2B2C-4A01-8C25-1242DDA4404C}" type="presParOf" srcId="{719616A3-33C0-4508-B8CF-701294292514}" destId="{88133E5C-985B-4C84-AEA2-4D00C8570AF2}" srcOrd="0" destOrd="0" presId="urn:microsoft.com/office/officeart/2005/8/layout/lProcess2"/>
    <dgm:cxn modelId="{9282C8BB-A9AC-4AC6-938A-8E82FEEA4929}" type="presParOf" srcId="{719616A3-33C0-4508-B8CF-701294292514}" destId="{0265383D-9C45-4407-9266-6F527CEC1357}" srcOrd="1" destOrd="0" presId="urn:microsoft.com/office/officeart/2005/8/layout/lProcess2"/>
    <dgm:cxn modelId="{4F8F48F8-62EC-43FD-89D8-4C1F71794A74}" type="presParOf" srcId="{719616A3-33C0-4508-B8CF-701294292514}" destId="{3B5DEEFB-87A0-4CCD-872E-AB7229A67D06}" srcOrd="2" destOrd="0" presId="urn:microsoft.com/office/officeart/2005/8/layout/lProcess2"/>
    <dgm:cxn modelId="{E6972EB9-4248-4664-8FA8-B415C047F698}" type="presParOf" srcId="{3B5DEEFB-87A0-4CCD-872E-AB7229A67D06}" destId="{0263B0ED-18BD-435C-B826-645BC284B390}" srcOrd="0" destOrd="0" presId="urn:microsoft.com/office/officeart/2005/8/layout/lProcess2"/>
    <dgm:cxn modelId="{EC9FED31-4D18-4FA9-A39C-C5527CA6F7C0}" type="presParOf" srcId="{0263B0ED-18BD-435C-B826-645BC284B390}" destId="{D353C3BC-E998-4D14-8669-5B7999A9C39A}"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C4CE75-9A43-416C-B608-6CC30FD69C2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C184A30-1252-4381-83E3-295C2B6818C7}">
      <dgm:prSet phldrT="[Text]"/>
      <dgm:spPr/>
      <dgm:t>
        <a:bodyPr/>
        <a:lstStyle/>
        <a:p>
          <a:r>
            <a:rPr lang="en-US" dirty="0" smtClean="0"/>
            <a:t>Transfer Scholarships</a:t>
          </a:r>
          <a:endParaRPr lang="en-US" dirty="0"/>
        </a:p>
      </dgm:t>
    </dgm:pt>
    <dgm:pt modelId="{1D10EEC3-6D13-4B82-A21E-77D0904119BF}" type="parTrans" cxnId="{60AF9F3A-8917-452D-B15B-F2D631382BFD}">
      <dgm:prSet/>
      <dgm:spPr/>
      <dgm:t>
        <a:bodyPr/>
        <a:lstStyle/>
        <a:p>
          <a:endParaRPr lang="en-US"/>
        </a:p>
      </dgm:t>
    </dgm:pt>
    <dgm:pt modelId="{FD8BFE06-B28C-44B0-8840-9E98511525EC}" type="sibTrans" cxnId="{60AF9F3A-8917-452D-B15B-F2D631382BFD}">
      <dgm:prSet/>
      <dgm:spPr/>
      <dgm:t>
        <a:bodyPr/>
        <a:lstStyle/>
        <a:p>
          <a:endParaRPr lang="en-US"/>
        </a:p>
      </dgm:t>
    </dgm:pt>
    <dgm:pt modelId="{60DDEBA1-1624-4C6B-AFDC-8E0734AB929E}">
      <dgm:prSet phldrT="[Text]"/>
      <dgm:spPr/>
      <dgm:t>
        <a:bodyPr/>
        <a:lstStyle/>
        <a:p>
          <a:r>
            <a:rPr lang="en-US" dirty="0" smtClean="0"/>
            <a:t>There are a number of Transfer Scholarship Programs available.  Must be admitted by February 1 (fall awards) or October 1 (spring awards)</a:t>
          </a:r>
          <a:endParaRPr lang="en-US" dirty="0"/>
        </a:p>
      </dgm:t>
    </dgm:pt>
    <dgm:pt modelId="{293F05DB-70A4-4B9F-861A-76C72F4DB049}" type="parTrans" cxnId="{D9BD133C-3772-4DEF-8088-357FB7E893E3}">
      <dgm:prSet/>
      <dgm:spPr/>
      <dgm:t>
        <a:bodyPr/>
        <a:lstStyle/>
        <a:p>
          <a:endParaRPr lang="en-US"/>
        </a:p>
      </dgm:t>
    </dgm:pt>
    <dgm:pt modelId="{8BB6784A-5A96-4EA5-AA57-14330EEF7FEB}" type="sibTrans" cxnId="{D9BD133C-3772-4DEF-8088-357FB7E893E3}">
      <dgm:prSet/>
      <dgm:spPr/>
      <dgm:t>
        <a:bodyPr/>
        <a:lstStyle/>
        <a:p>
          <a:endParaRPr lang="en-US"/>
        </a:p>
      </dgm:t>
    </dgm:pt>
    <dgm:pt modelId="{C4027535-4CB7-46CF-9580-B267D380C24F}">
      <dgm:prSet phldrT="[Text]"/>
      <dgm:spPr/>
      <dgm:t>
        <a:bodyPr/>
        <a:lstStyle/>
        <a:p>
          <a:r>
            <a:rPr lang="en-US" dirty="0" smtClean="0"/>
            <a:t>Departmental Scholarships</a:t>
          </a:r>
          <a:endParaRPr lang="en-US" dirty="0"/>
        </a:p>
      </dgm:t>
    </dgm:pt>
    <dgm:pt modelId="{60688B62-0343-4B5C-9A3F-524249D0EFBF}" type="parTrans" cxnId="{A785995C-C81E-4532-B828-8E4C3A735CA0}">
      <dgm:prSet/>
      <dgm:spPr/>
      <dgm:t>
        <a:bodyPr/>
        <a:lstStyle/>
        <a:p>
          <a:endParaRPr lang="en-US"/>
        </a:p>
      </dgm:t>
    </dgm:pt>
    <dgm:pt modelId="{4A2E4991-2E2C-4ECC-BF9D-2D0500C4AC2A}" type="sibTrans" cxnId="{A785995C-C81E-4532-B828-8E4C3A735CA0}">
      <dgm:prSet/>
      <dgm:spPr/>
      <dgm:t>
        <a:bodyPr/>
        <a:lstStyle/>
        <a:p>
          <a:endParaRPr lang="en-US"/>
        </a:p>
      </dgm:t>
    </dgm:pt>
    <dgm:pt modelId="{87192599-405C-4D5D-AE19-7612ACB9F3C0}">
      <dgm:prSet phldrT="[Text]"/>
      <dgm:spPr/>
      <dgm:t>
        <a:bodyPr/>
        <a:lstStyle/>
        <a:p>
          <a:r>
            <a:rPr lang="en-US" dirty="0" smtClean="0"/>
            <a:t>Vary by department</a:t>
          </a:r>
          <a:endParaRPr lang="en-US" dirty="0"/>
        </a:p>
      </dgm:t>
    </dgm:pt>
    <dgm:pt modelId="{34E7BA9B-4C5A-4EEF-B6A7-46DFE029C3E5}" type="parTrans" cxnId="{03CBD68F-C1AD-483B-BC0A-72ABADC0012D}">
      <dgm:prSet/>
      <dgm:spPr/>
      <dgm:t>
        <a:bodyPr/>
        <a:lstStyle/>
        <a:p>
          <a:endParaRPr lang="en-US"/>
        </a:p>
      </dgm:t>
    </dgm:pt>
    <dgm:pt modelId="{D75CD40A-21FB-4B18-A5BE-113058F27B11}" type="sibTrans" cxnId="{03CBD68F-C1AD-483B-BC0A-72ABADC0012D}">
      <dgm:prSet/>
      <dgm:spPr/>
      <dgm:t>
        <a:bodyPr/>
        <a:lstStyle/>
        <a:p>
          <a:endParaRPr lang="en-US"/>
        </a:p>
      </dgm:t>
    </dgm:pt>
    <dgm:pt modelId="{05F8AAA2-040F-4FE2-922A-331AE7F20FD4}">
      <dgm:prSet phldrT="[Text]"/>
      <dgm:spPr/>
      <dgm:t>
        <a:bodyPr/>
        <a:lstStyle/>
        <a:p>
          <a:r>
            <a:rPr lang="en-US" dirty="0" smtClean="0"/>
            <a:t>Private and Outside Scholarships</a:t>
          </a:r>
          <a:endParaRPr lang="en-US" dirty="0"/>
        </a:p>
      </dgm:t>
    </dgm:pt>
    <dgm:pt modelId="{AECAF195-07BD-4F09-92A7-88CED5D9343B}" type="parTrans" cxnId="{1E2960CD-0F6A-4E58-BA43-0D7FC1E74D16}">
      <dgm:prSet/>
      <dgm:spPr/>
      <dgm:t>
        <a:bodyPr/>
        <a:lstStyle/>
        <a:p>
          <a:endParaRPr lang="en-US"/>
        </a:p>
      </dgm:t>
    </dgm:pt>
    <dgm:pt modelId="{064B3930-B019-472B-A6A9-1FD779A15247}" type="sibTrans" cxnId="{1E2960CD-0F6A-4E58-BA43-0D7FC1E74D16}">
      <dgm:prSet/>
      <dgm:spPr/>
      <dgm:t>
        <a:bodyPr/>
        <a:lstStyle/>
        <a:p>
          <a:endParaRPr lang="en-US"/>
        </a:p>
      </dgm:t>
    </dgm:pt>
    <dgm:pt modelId="{7228BA9A-43D5-4D4F-B4B3-D4505D5A5F8E}">
      <dgm:prSet phldrT="[Text]"/>
      <dgm:spPr/>
      <dgm:t>
        <a:bodyPr/>
        <a:lstStyle/>
        <a:p>
          <a:r>
            <a:rPr lang="en-US" dirty="0" smtClean="0"/>
            <a:t>Vary by organization</a:t>
          </a:r>
          <a:endParaRPr lang="en-US" dirty="0"/>
        </a:p>
      </dgm:t>
    </dgm:pt>
    <dgm:pt modelId="{BFDAF2E5-C22D-44DC-9DB2-A96842AD084C}" type="parTrans" cxnId="{194ED781-BCC8-46AB-8D94-D0A4B7C9FC21}">
      <dgm:prSet/>
      <dgm:spPr/>
      <dgm:t>
        <a:bodyPr/>
        <a:lstStyle/>
        <a:p>
          <a:endParaRPr lang="en-US"/>
        </a:p>
      </dgm:t>
    </dgm:pt>
    <dgm:pt modelId="{16FBFC95-5F72-43DC-B539-9E04B9841116}" type="sibTrans" cxnId="{194ED781-BCC8-46AB-8D94-D0A4B7C9FC21}">
      <dgm:prSet/>
      <dgm:spPr/>
      <dgm:t>
        <a:bodyPr/>
        <a:lstStyle/>
        <a:p>
          <a:endParaRPr lang="en-US"/>
        </a:p>
      </dgm:t>
    </dgm:pt>
    <dgm:pt modelId="{EDFDDFFF-E708-4CC9-B3BC-2E27FD11BBBE}" type="pres">
      <dgm:prSet presAssocID="{ADC4CE75-9A43-416C-B608-6CC30FD69C26}" presName="linear" presStyleCnt="0">
        <dgm:presLayoutVars>
          <dgm:animLvl val="lvl"/>
          <dgm:resizeHandles val="exact"/>
        </dgm:presLayoutVars>
      </dgm:prSet>
      <dgm:spPr/>
      <dgm:t>
        <a:bodyPr/>
        <a:lstStyle/>
        <a:p>
          <a:endParaRPr lang="en-US"/>
        </a:p>
      </dgm:t>
    </dgm:pt>
    <dgm:pt modelId="{4F41733A-A6EB-4A07-AADE-0A38A7E024D5}" type="pres">
      <dgm:prSet presAssocID="{3C184A30-1252-4381-83E3-295C2B6818C7}" presName="parentText" presStyleLbl="node1" presStyleIdx="0" presStyleCnt="3">
        <dgm:presLayoutVars>
          <dgm:chMax val="0"/>
          <dgm:bulletEnabled val="1"/>
        </dgm:presLayoutVars>
      </dgm:prSet>
      <dgm:spPr/>
      <dgm:t>
        <a:bodyPr/>
        <a:lstStyle/>
        <a:p>
          <a:endParaRPr lang="en-US"/>
        </a:p>
      </dgm:t>
    </dgm:pt>
    <dgm:pt modelId="{BAC16EC9-1DD8-414D-9490-26C32DFE8CAF}" type="pres">
      <dgm:prSet presAssocID="{3C184A30-1252-4381-83E3-295C2B6818C7}" presName="childText" presStyleLbl="revTx" presStyleIdx="0" presStyleCnt="3">
        <dgm:presLayoutVars>
          <dgm:bulletEnabled val="1"/>
        </dgm:presLayoutVars>
      </dgm:prSet>
      <dgm:spPr/>
      <dgm:t>
        <a:bodyPr/>
        <a:lstStyle/>
        <a:p>
          <a:endParaRPr lang="en-US"/>
        </a:p>
      </dgm:t>
    </dgm:pt>
    <dgm:pt modelId="{7569E25F-220A-4ED1-B1D5-04FFA9E77218}" type="pres">
      <dgm:prSet presAssocID="{C4027535-4CB7-46CF-9580-B267D380C24F}" presName="parentText" presStyleLbl="node1" presStyleIdx="1" presStyleCnt="3">
        <dgm:presLayoutVars>
          <dgm:chMax val="0"/>
          <dgm:bulletEnabled val="1"/>
        </dgm:presLayoutVars>
      </dgm:prSet>
      <dgm:spPr/>
      <dgm:t>
        <a:bodyPr/>
        <a:lstStyle/>
        <a:p>
          <a:endParaRPr lang="en-US"/>
        </a:p>
      </dgm:t>
    </dgm:pt>
    <dgm:pt modelId="{564E33A2-F612-4F53-BEB2-CD482B9A42F3}" type="pres">
      <dgm:prSet presAssocID="{C4027535-4CB7-46CF-9580-B267D380C24F}" presName="childText" presStyleLbl="revTx" presStyleIdx="1" presStyleCnt="3">
        <dgm:presLayoutVars>
          <dgm:bulletEnabled val="1"/>
        </dgm:presLayoutVars>
      </dgm:prSet>
      <dgm:spPr/>
      <dgm:t>
        <a:bodyPr/>
        <a:lstStyle/>
        <a:p>
          <a:endParaRPr lang="en-US"/>
        </a:p>
      </dgm:t>
    </dgm:pt>
    <dgm:pt modelId="{41FC71FD-1FD7-48F6-BEBF-A17CDFC41C09}" type="pres">
      <dgm:prSet presAssocID="{05F8AAA2-040F-4FE2-922A-331AE7F20FD4}" presName="parentText" presStyleLbl="node1" presStyleIdx="2" presStyleCnt="3">
        <dgm:presLayoutVars>
          <dgm:chMax val="0"/>
          <dgm:bulletEnabled val="1"/>
        </dgm:presLayoutVars>
      </dgm:prSet>
      <dgm:spPr/>
      <dgm:t>
        <a:bodyPr/>
        <a:lstStyle/>
        <a:p>
          <a:endParaRPr lang="en-US"/>
        </a:p>
      </dgm:t>
    </dgm:pt>
    <dgm:pt modelId="{4D9B1DF3-8CF6-4D11-9066-C529B2998C03}" type="pres">
      <dgm:prSet presAssocID="{05F8AAA2-040F-4FE2-922A-331AE7F20FD4}" presName="childText" presStyleLbl="revTx" presStyleIdx="2" presStyleCnt="3">
        <dgm:presLayoutVars>
          <dgm:bulletEnabled val="1"/>
        </dgm:presLayoutVars>
      </dgm:prSet>
      <dgm:spPr/>
      <dgm:t>
        <a:bodyPr/>
        <a:lstStyle/>
        <a:p>
          <a:endParaRPr lang="en-US"/>
        </a:p>
      </dgm:t>
    </dgm:pt>
  </dgm:ptLst>
  <dgm:cxnLst>
    <dgm:cxn modelId="{A785995C-C81E-4532-B828-8E4C3A735CA0}" srcId="{ADC4CE75-9A43-416C-B608-6CC30FD69C26}" destId="{C4027535-4CB7-46CF-9580-B267D380C24F}" srcOrd="1" destOrd="0" parTransId="{60688B62-0343-4B5C-9A3F-524249D0EFBF}" sibTransId="{4A2E4991-2E2C-4ECC-BF9D-2D0500C4AC2A}"/>
    <dgm:cxn modelId="{A782D970-D400-46E9-9A2F-E0E672F1463E}" type="presOf" srcId="{3C184A30-1252-4381-83E3-295C2B6818C7}" destId="{4F41733A-A6EB-4A07-AADE-0A38A7E024D5}" srcOrd="0" destOrd="0" presId="urn:microsoft.com/office/officeart/2005/8/layout/vList2"/>
    <dgm:cxn modelId="{03CBD68F-C1AD-483B-BC0A-72ABADC0012D}" srcId="{C4027535-4CB7-46CF-9580-B267D380C24F}" destId="{87192599-405C-4D5D-AE19-7612ACB9F3C0}" srcOrd="0" destOrd="0" parTransId="{34E7BA9B-4C5A-4EEF-B6A7-46DFE029C3E5}" sibTransId="{D75CD40A-21FB-4B18-A5BE-113058F27B11}"/>
    <dgm:cxn modelId="{60AF9F3A-8917-452D-B15B-F2D631382BFD}" srcId="{ADC4CE75-9A43-416C-B608-6CC30FD69C26}" destId="{3C184A30-1252-4381-83E3-295C2B6818C7}" srcOrd="0" destOrd="0" parTransId="{1D10EEC3-6D13-4B82-A21E-77D0904119BF}" sibTransId="{FD8BFE06-B28C-44B0-8840-9E98511525EC}"/>
    <dgm:cxn modelId="{194ED781-BCC8-46AB-8D94-D0A4B7C9FC21}" srcId="{05F8AAA2-040F-4FE2-922A-331AE7F20FD4}" destId="{7228BA9A-43D5-4D4F-B4B3-D4505D5A5F8E}" srcOrd="0" destOrd="0" parTransId="{BFDAF2E5-C22D-44DC-9DB2-A96842AD084C}" sibTransId="{16FBFC95-5F72-43DC-B539-9E04B9841116}"/>
    <dgm:cxn modelId="{386A032C-F09E-47C7-BC6B-5287E7A900C3}" type="presOf" srcId="{05F8AAA2-040F-4FE2-922A-331AE7F20FD4}" destId="{41FC71FD-1FD7-48F6-BEBF-A17CDFC41C09}" srcOrd="0" destOrd="0" presId="urn:microsoft.com/office/officeart/2005/8/layout/vList2"/>
    <dgm:cxn modelId="{1E2960CD-0F6A-4E58-BA43-0D7FC1E74D16}" srcId="{ADC4CE75-9A43-416C-B608-6CC30FD69C26}" destId="{05F8AAA2-040F-4FE2-922A-331AE7F20FD4}" srcOrd="2" destOrd="0" parTransId="{AECAF195-07BD-4F09-92A7-88CED5D9343B}" sibTransId="{064B3930-B019-472B-A6A9-1FD779A15247}"/>
    <dgm:cxn modelId="{D9BD133C-3772-4DEF-8088-357FB7E893E3}" srcId="{3C184A30-1252-4381-83E3-295C2B6818C7}" destId="{60DDEBA1-1624-4C6B-AFDC-8E0734AB929E}" srcOrd="0" destOrd="0" parTransId="{293F05DB-70A4-4B9F-861A-76C72F4DB049}" sibTransId="{8BB6784A-5A96-4EA5-AA57-14330EEF7FEB}"/>
    <dgm:cxn modelId="{126D6A49-DFF8-4AC2-ACF9-1E3047DB41FC}" type="presOf" srcId="{87192599-405C-4D5D-AE19-7612ACB9F3C0}" destId="{564E33A2-F612-4F53-BEB2-CD482B9A42F3}" srcOrd="0" destOrd="0" presId="urn:microsoft.com/office/officeart/2005/8/layout/vList2"/>
    <dgm:cxn modelId="{416050DA-25DE-4489-82EA-D0F2B3525360}" type="presOf" srcId="{7228BA9A-43D5-4D4F-B4B3-D4505D5A5F8E}" destId="{4D9B1DF3-8CF6-4D11-9066-C529B2998C03}" srcOrd="0" destOrd="0" presId="urn:microsoft.com/office/officeart/2005/8/layout/vList2"/>
    <dgm:cxn modelId="{A979FC1C-7368-45CE-99FB-1415B55AF10F}" type="presOf" srcId="{C4027535-4CB7-46CF-9580-B267D380C24F}" destId="{7569E25F-220A-4ED1-B1D5-04FFA9E77218}" srcOrd="0" destOrd="0" presId="urn:microsoft.com/office/officeart/2005/8/layout/vList2"/>
    <dgm:cxn modelId="{C7002EEC-F4B0-4737-AEF1-496256CB65C2}" type="presOf" srcId="{60DDEBA1-1624-4C6B-AFDC-8E0734AB929E}" destId="{BAC16EC9-1DD8-414D-9490-26C32DFE8CAF}" srcOrd="0" destOrd="0" presId="urn:microsoft.com/office/officeart/2005/8/layout/vList2"/>
    <dgm:cxn modelId="{2B269A96-D88D-464F-9113-DCC105F48876}" type="presOf" srcId="{ADC4CE75-9A43-416C-B608-6CC30FD69C26}" destId="{EDFDDFFF-E708-4CC9-B3BC-2E27FD11BBBE}" srcOrd="0" destOrd="0" presId="urn:microsoft.com/office/officeart/2005/8/layout/vList2"/>
    <dgm:cxn modelId="{09C434E7-C035-4BED-AED2-175A78836584}" type="presParOf" srcId="{EDFDDFFF-E708-4CC9-B3BC-2E27FD11BBBE}" destId="{4F41733A-A6EB-4A07-AADE-0A38A7E024D5}" srcOrd="0" destOrd="0" presId="urn:microsoft.com/office/officeart/2005/8/layout/vList2"/>
    <dgm:cxn modelId="{244353BF-FDCB-4E50-B967-7D4847C5E5DB}" type="presParOf" srcId="{EDFDDFFF-E708-4CC9-B3BC-2E27FD11BBBE}" destId="{BAC16EC9-1DD8-414D-9490-26C32DFE8CAF}" srcOrd="1" destOrd="0" presId="urn:microsoft.com/office/officeart/2005/8/layout/vList2"/>
    <dgm:cxn modelId="{C7B7B0D8-C7C2-4088-93A0-6798FCD8DC55}" type="presParOf" srcId="{EDFDDFFF-E708-4CC9-B3BC-2E27FD11BBBE}" destId="{7569E25F-220A-4ED1-B1D5-04FFA9E77218}" srcOrd="2" destOrd="0" presId="urn:microsoft.com/office/officeart/2005/8/layout/vList2"/>
    <dgm:cxn modelId="{EFBFB2CE-7050-44CA-837C-904209B875D7}" type="presParOf" srcId="{EDFDDFFF-E708-4CC9-B3BC-2E27FD11BBBE}" destId="{564E33A2-F612-4F53-BEB2-CD482B9A42F3}" srcOrd="3" destOrd="0" presId="urn:microsoft.com/office/officeart/2005/8/layout/vList2"/>
    <dgm:cxn modelId="{B490AFD7-DB3A-4284-9F47-AE97F740ED4E}" type="presParOf" srcId="{EDFDDFFF-E708-4CC9-B3BC-2E27FD11BBBE}" destId="{41FC71FD-1FD7-48F6-BEBF-A17CDFC41C09}" srcOrd="4" destOrd="0" presId="urn:microsoft.com/office/officeart/2005/8/layout/vList2"/>
    <dgm:cxn modelId="{CCABDBA2-3337-4CEC-8E95-B544B4C77FF2}" type="presParOf" srcId="{EDFDDFFF-E708-4CC9-B3BC-2E27FD11BBBE}" destId="{4D9B1DF3-8CF6-4D11-9066-C529B2998C03}"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ED655C-BD87-46CE-AE91-3FC77E242ED4}">
      <dsp:nvSpPr>
        <dsp:cNvPr id="0" name=""/>
        <dsp:cNvSpPr/>
      </dsp:nvSpPr>
      <dsp:spPr>
        <a:xfrm>
          <a:off x="1707306" y="0"/>
          <a:ext cx="5181600" cy="5181600"/>
        </a:xfrm>
        <a:prstGeom prst="wav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69485A-8F88-42C0-BFE1-FC8941765B16}">
      <dsp:nvSpPr>
        <dsp:cNvPr id="0" name=""/>
        <dsp:cNvSpPr/>
      </dsp:nvSpPr>
      <dsp:spPr>
        <a:xfrm>
          <a:off x="3421379" y="518666"/>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1 – Scholarships Offered by The University of New Mexico</a:t>
          </a:r>
        </a:p>
      </dsp:txBody>
      <dsp:txXfrm>
        <a:off x="3421379" y="518666"/>
        <a:ext cx="3368040" cy="368379"/>
      </dsp:txXfrm>
    </dsp:sp>
    <dsp:sp modelId="{70DD6145-5E76-42E9-B672-F2ACFDA5D5BA}">
      <dsp:nvSpPr>
        <dsp:cNvPr id="0" name=""/>
        <dsp:cNvSpPr/>
      </dsp:nvSpPr>
      <dsp:spPr>
        <a:xfrm>
          <a:off x="3421379" y="933092"/>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2 – Processing the Free Application for Federal Student Aid (FAFSA)</a:t>
          </a:r>
        </a:p>
      </dsp:txBody>
      <dsp:txXfrm>
        <a:off x="3421379" y="933092"/>
        <a:ext cx="3368040" cy="368379"/>
      </dsp:txXfrm>
    </dsp:sp>
    <dsp:sp modelId="{5044F70A-B3CD-45B5-8AAA-D18D0817A041}">
      <dsp:nvSpPr>
        <dsp:cNvPr id="0" name=""/>
        <dsp:cNvSpPr/>
      </dsp:nvSpPr>
      <dsp:spPr>
        <a:xfrm>
          <a:off x="3421379" y="1347519"/>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3 – UNMs uses for FAFSA Information</a:t>
          </a:r>
        </a:p>
      </dsp:txBody>
      <dsp:txXfrm>
        <a:off x="3421379" y="1347519"/>
        <a:ext cx="3368040" cy="368379"/>
      </dsp:txXfrm>
    </dsp:sp>
    <dsp:sp modelId="{097BA236-B90E-4216-833A-4858CB89BFB3}">
      <dsp:nvSpPr>
        <dsp:cNvPr id="0" name=""/>
        <dsp:cNvSpPr/>
      </dsp:nvSpPr>
      <dsp:spPr>
        <a:xfrm>
          <a:off x="3421379" y="1761946"/>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4 - Cost of Attendance</a:t>
          </a:r>
        </a:p>
      </dsp:txBody>
      <dsp:txXfrm>
        <a:off x="3421379" y="1761946"/>
        <a:ext cx="3368040" cy="368379"/>
      </dsp:txXfrm>
    </dsp:sp>
    <dsp:sp modelId="{CE65D3F1-12F2-4ACD-AC0D-85045A23E5EA}">
      <dsp:nvSpPr>
        <dsp:cNvPr id="0" name=""/>
        <dsp:cNvSpPr/>
      </dsp:nvSpPr>
      <dsp:spPr>
        <a:xfrm>
          <a:off x="3421379" y="2176373"/>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5 - Student Documentation</a:t>
          </a:r>
        </a:p>
      </dsp:txBody>
      <dsp:txXfrm>
        <a:off x="3421379" y="2176373"/>
        <a:ext cx="3368040" cy="368379"/>
      </dsp:txXfrm>
    </dsp:sp>
    <dsp:sp modelId="{C0B71867-36A5-4266-9558-457A973771B4}">
      <dsp:nvSpPr>
        <dsp:cNvPr id="0" name=""/>
        <dsp:cNvSpPr/>
      </dsp:nvSpPr>
      <dsp:spPr>
        <a:xfrm>
          <a:off x="3421379" y="2590800"/>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6 – Packaging Student Awards</a:t>
          </a:r>
        </a:p>
      </dsp:txBody>
      <dsp:txXfrm>
        <a:off x="3421379" y="2590800"/>
        <a:ext cx="3368040" cy="368379"/>
      </dsp:txXfrm>
    </dsp:sp>
    <dsp:sp modelId="{DF9CCAD0-6DD4-4D85-B065-66930122C6CC}">
      <dsp:nvSpPr>
        <dsp:cNvPr id="0" name=""/>
        <dsp:cNvSpPr/>
      </dsp:nvSpPr>
      <dsp:spPr>
        <a:xfrm>
          <a:off x="3421379" y="3005226"/>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7 - More on Student Loans</a:t>
          </a:r>
        </a:p>
      </dsp:txBody>
      <dsp:txXfrm>
        <a:off x="3421379" y="3005226"/>
        <a:ext cx="3368040" cy="368379"/>
      </dsp:txXfrm>
    </dsp:sp>
    <dsp:sp modelId="{7A67C2CC-E217-432A-A541-9EA68405F589}">
      <dsp:nvSpPr>
        <dsp:cNvPr id="0" name=""/>
        <dsp:cNvSpPr/>
      </dsp:nvSpPr>
      <dsp:spPr>
        <a:xfrm>
          <a:off x="3421379" y="3419653"/>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8 – Disbursement and Billing</a:t>
          </a:r>
        </a:p>
      </dsp:txBody>
      <dsp:txXfrm>
        <a:off x="3421379" y="3419653"/>
        <a:ext cx="3368040" cy="368379"/>
      </dsp:txXfrm>
    </dsp:sp>
    <dsp:sp modelId="{DBCF56AE-2CE1-4D76-940D-8791A9F135F3}">
      <dsp:nvSpPr>
        <dsp:cNvPr id="0" name=""/>
        <dsp:cNvSpPr/>
      </dsp:nvSpPr>
      <dsp:spPr>
        <a:xfrm>
          <a:off x="3421379" y="3834080"/>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9 – Satisfactory Academic Progress (SAP)</a:t>
          </a:r>
        </a:p>
      </dsp:txBody>
      <dsp:txXfrm>
        <a:off x="3421379" y="3834080"/>
        <a:ext cx="3368040" cy="368379"/>
      </dsp:txXfrm>
    </dsp:sp>
    <dsp:sp modelId="{47CF5597-CF89-442A-8F7B-D20579C2A6E0}">
      <dsp:nvSpPr>
        <dsp:cNvPr id="0" name=""/>
        <dsp:cNvSpPr/>
      </dsp:nvSpPr>
      <dsp:spPr>
        <a:xfrm>
          <a:off x="3421379" y="4248507"/>
          <a:ext cx="3368040" cy="36837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10 – Communication With Students</a:t>
          </a:r>
          <a:endParaRPr lang="en-US" sz="1200" kern="1200" dirty="0"/>
        </a:p>
      </dsp:txBody>
      <dsp:txXfrm>
        <a:off x="3421379" y="4248507"/>
        <a:ext cx="3368040" cy="3683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E23D23-284E-4056-BDEC-2C13FF17278A}">
      <dsp:nvSpPr>
        <dsp:cNvPr id="0" name=""/>
        <dsp:cNvSpPr/>
      </dsp:nvSpPr>
      <dsp:spPr>
        <a:xfrm>
          <a:off x="5541" y="0"/>
          <a:ext cx="2240688" cy="4453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Consult individual departments</a:t>
          </a:r>
          <a:endParaRPr lang="en-US" sz="2800" kern="1200" dirty="0"/>
        </a:p>
      </dsp:txBody>
      <dsp:txXfrm>
        <a:off x="5541" y="0"/>
        <a:ext cx="2240688" cy="4453760"/>
      </dsp:txXfrm>
    </dsp:sp>
    <dsp:sp modelId="{C653A57B-757C-4D33-BC74-988200E21188}">
      <dsp:nvSpPr>
        <dsp:cNvPr id="0" name=""/>
        <dsp:cNvSpPr/>
      </dsp:nvSpPr>
      <dsp:spPr>
        <a:xfrm>
          <a:off x="2622665" y="0"/>
          <a:ext cx="2240688" cy="4453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Students can use Internet Search Engines </a:t>
          </a:r>
          <a:endParaRPr lang="en-US" sz="2800" kern="1200" dirty="0"/>
        </a:p>
      </dsp:txBody>
      <dsp:txXfrm>
        <a:off x="2622665" y="0"/>
        <a:ext cx="2240688" cy="4453760"/>
      </dsp:txXfrm>
    </dsp:sp>
    <dsp:sp modelId="{F8085A6B-796F-45D9-B66F-303684985D19}">
      <dsp:nvSpPr>
        <dsp:cNvPr id="0" name=""/>
        <dsp:cNvSpPr/>
      </dsp:nvSpPr>
      <dsp:spPr>
        <a:xfrm>
          <a:off x="5239789" y="0"/>
          <a:ext cx="2240688" cy="44537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Students should never pay for a scholarship search</a:t>
          </a:r>
          <a:endParaRPr lang="en-US" sz="2800" kern="1200" dirty="0"/>
        </a:p>
      </dsp:txBody>
      <dsp:txXfrm>
        <a:off x="5239789" y="0"/>
        <a:ext cx="2240688" cy="44537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108BCE-1409-4370-991A-E6ECADEE7691}">
      <dsp:nvSpPr>
        <dsp:cNvPr id="0" name=""/>
        <dsp:cNvSpPr/>
      </dsp:nvSpPr>
      <dsp:spPr>
        <a:xfrm rot="10800000">
          <a:off x="1709174" y="306"/>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Be a U.S. citizen or eligible non-citizen</a:t>
          </a:r>
          <a:endParaRPr lang="en-US" sz="1200" b="1" kern="1200" dirty="0"/>
        </a:p>
      </dsp:txBody>
      <dsp:txXfrm rot="10800000">
        <a:off x="1709174" y="306"/>
        <a:ext cx="6334125" cy="454948"/>
      </dsp:txXfrm>
    </dsp:sp>
    <dsp:sp modelId="{B020D892-3482-4D1D-A55D-FF524842FC98}">
      <dsp:nvSpPr>
        <dsp:cNvPr id="0" name=""/>
        <dsp:cNvSpPr/>
      </dsp:nvSpPr>
      <dsp:spPr>
        <a:xfrm>
          <a:off x="1481700" y="306"/>
          <a:ext cx="454948" cy="45494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1CB0FB7-19B1-4880-B150-AA222A53918B}">
      <dsp:nvSpPr>
        <dsp:cNvPr id="0" name=""/>
        <dsp:cNvSpPr/>
      </dsp:nvSpPr>
      <dsp:spPr>
        <a:xfrm rot="10800000">
          <a:off x="1709174" y="591061"/>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Have a valid Social Security Number</a:t>
          </a:r>
          <a:endParaRPr lang="en-US" sz="1200" b="1" kern="1200" dirty="0"/>
        </a:p>
      </dsp:txBody>
      <dsp:txXfrm rot="10800000">
        <a:off x="1709174" y="591061"/>
        <a:ext cx="6334125" cy="454948"/>
      </dsp:txXfrm>
    </dsp:sp>
    <dsp:sp modelId="{3C7C9FB4-AD46-4E4C-AA11-E36ED5C20EF5}">
      <dsp:nvSpPr>
        <dsp:cNvPr id="0" name=""/>
        <dsp:cNvSpPr/>
      </dsp:nvSpPr>
      <dsp:spPr>
        <a:xfrm>
          <a:off x="1481700" y="591061"/>
          <a:ext cx="454948" cy="454948"/>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91F36F-6FED-4FEB-AD4D-CB4D781E4A94}">
      <dsp:nvSpPr>
        <dsp:cNvPr id="0" name=""/>
        <dsp:cNvSpPr/>
      </dsp:nvSpPr>
      <dsp:spPr>
        <a:xfrm rot="10800000">
          <a:off x="1709174" y="1181816"/>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Males 18-25 must be registered with Selective Services – www.sss.gov</a:t>
          </a:r>
          <a:endParaRPr lang="en-US" sz="1200" b="1" kern="1200" dirty="0"/>
        </a:p>
      </dsp:txBody>
      <dsp:txXfrm rot="10800000">
        <a:off x="1709174" y="1181816"/>
        <a:ext cx="6334125" cy="454948"/>
      </dsp:txXfrm>
    </dsp:sp>
    <dsp:sp modelId="{D7A6A632-A3B4-46D2-AAC9-6621B543E125}">
      <dsp:nvSpPr>
        <dsp:cNvPr id="0" name=""/>
        <dsp:cNvSpPr/>
      </dsp:nvSpPr>
      <dsp:spPr>
        <a:xfrm>
          <a:off x="1481700" y="1181816"/>
          <a:ext cx="454948" cy="45494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EFAA99-86E7-4823-8ABE-53EFD35C398E}">
      <dsp:nvSpPr>
        <dsp:cNvPr id="0" name=""/>
        <dsp:cNvSpPr/>
      </dsp:nvSpPr>
      <dsp:spPr>
        <a:xfrm rot="10800000">
          <a:off x="1709174" y="1772570"/>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Have a high school diploma or  GED Certificate or pass an  “ability to benefit” exam approved by the U.S. Department of Education </a:t>
          </a:r>
          <a:endParaRPr lang="en-US" sz="1200" b="1" kern="1200" dirty="0"/>
        </a:p>
      </dsp:txBody>
      <dsp:txXfrm rot="10800000">
        <a:off x="1709174" y="1772570"/>
        <a:ext cx="6334125" cy="454948"/>
      </dsp:txXfrm>
    </dsp:sp>
    <dsp:sp modelId="{EAD77F96-FC4A-46E3-98F5-56CFC4BF636F}">
      <dsp:nvSpPr>
        <dsp:cNvPr id="0" name=""/>
        <dsp:cNvSpPr/>
      </dsp:nvSpPr>
      <dsp:spPr>
        <a:xfrm>
          <a:off x="1481700" y="1772570"/>
          <a:ext cx="454948" cy="454948"/>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24B6254-BD4F-4BA5-A010-455D86063975}">
      <dsp:nvSpPr>
        <dsp:cNvPr id="0" name=""/>
        <dsp:cNvSpPr/>
      </dsp:nvSpPr>
      <dsp:spPr>
        <a:xfrm rot="10800000">
          <a:off x="1709174" y="2363325"/>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Be enrolled in a degree or certificate program</a:t>
          </a:r>
          <a:endParaRPr lang="en-US" sz="1200" b="1" kern="1200" dirty="0"/>
        </a:p>
      </dsp:txBody>
      <dsp:txXfrm rot="10800000">
        <a:off x="1709174" y="2363325"/>
        <a:ext cx="6334125" cy="454948"/>
      </dsp:txXfrm>
    </dsp:sp>
    <dsp:sp modelId="{F80D96D8-8B4D-4A43-A1B8-FA604CAE8A39}">
      <dsp:nvSpPr>
        <dsp:cNvPr id="0" name=""/>
        <dsp:cNvSpPr/>
      </dsp:nvSpPr>
      <dsp:spPr>
        <a:xfrm>
          <a:off x="1481700" y="2363325"/>
          <a:ext cx="454948" cy="454948"/>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7727D9-F928-44AF-B7F8-536C2E17578A}">
      <dsp:nvSpPr>
        <dsp:cNvPr id="0" name=""/>
        <dsp:cNvSpPr/>
      </dsp:nvSpPr>
      <dsp:spPr>
        <a:xfrm rot="10800000">
          <a:off x="1709174" y="2954080"/>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Non-degree only for required prerequisites into a Graduate Program OR Teachers Certification </a:t>
          </a:r>
          <a:endParaRPr lang="en-US" sz="1200" b="1" kern="1200" dirty="0"/>
        </a:p>
      </dsp:txBody>
      <dsp:txXfrm rot="10800000">
        <a:off x="1709174" y="2954080"/>
        <a:ext cx="6334125" cy="454948"/>
      </dsp:txXfrm>
    </dsp:sp>
    <dsp:sp modelId="{9AEC2FF4-B285-4CA7-B42B-8E5B911DDA53}">
      <dsp:nvSpPr>
        <dsp:cNvPr id="0" name=""/>
        <dsp:cNvSpPr/>
      </dsp:nvSpPr>
      <dsp:spPr>
        <a:xfrm>
          <a:off x="1481700" y="2954080"/>
          <a:ext cx="454948" cy="454948"/>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EBEC6E-421F-4483-BE31-3DE11EB5EA03}">
      <dsp:nvSpPr>
        <dsp:cNvPr id="0" name=""/>
        <dsp:cNvSpPr/>
      </dsp:nvSpPr>
      <dsp:spPr>
        <a:xfrm rot="10800000">
          <a:off x="1709174" y="3544834"/>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No drug convictions for an offense that occurred while receiving financial aid</a:t>
          </a:r>
          <a:endParaRPr lang="en-US" sz="1200" b="1" kern="1200" dirty="0"/>
        </a:p>
      </dsp:txBody>
      <dsp:txXfrm rot="10800000">
        <a:off x="1709174" y="3544834"/>
        <a:ext cx="6334125" cy="454948"/>
      </dsp:txXfrm>
    </dsp:sp>
    <dsp:sp modelId="{BB06D994-D818-48C9-BFBC-0AC1DCBE3D0C}">
      <dsp:nvSpPr>
        <dsp:cNvPr id="0" name=""/>
        <dsp:cNvSpPr/>
      </dsp:nvSpPr>
      <dsp:spPr>
        <a:xfrm>
          <a:off x="1481700" y="3544834"/>
          <a:ext cx="454948" cy="454948"/>
        </a:xfrm>
        <a:prstGeom prst="ellipse">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CB9178-FA8B-46E4-902A-3179486CAE0A}">
      <dsp:nvSpPr>
        <dsp:cNvPr id="0" name=""/>
        <dsp:cNvSpPr/>
      </dsp:nvSpPr>
      <dsp:spPr>
        <a:xfrm rot="10800000">
          <a:off x="1709174" y="4135589"/>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Student must not owe a refund on a Federal Grant or be in default on a Federal Student Loan </a:t>
          </a:r>
          <a:endParaRPr lang="en-US" sz="1200" b="1" kern="1200" dirty="0"/>
        </a:p>
      </dsp:txBody>
      <dsp:txXfrm rot="10800000">
        <a:off x="1709174" y="4135589"/>
        <a:ext cx="6334125" cy="454948"/>
      </dsp:txXfrm>
    </dsp:sp>
    <dsp:sp modelId="{608135F9-1985-47A0-AA0A-CB40CB595D84}">
      <dsp:nvSpPr>
        <dsp:cNvPr id="0" name=""/>
        <dsp:cNvSpPr/>
      </dsp:nvSpPr>
      <dsp:spPr>
        <a:xfrm>
          <a:off x="1481700" y="4135589"/>
          <a:ext cx="454948" cy="454948"/>
        </a:xfrm>
        <a:prstGeom prst="ellipse">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40FA8B-CE5D-457A-8CF6-6666B5170A09}">
      <dsp:nvSpPr>
        <dsp:cNvPr id="0" name=""/>
        <dsp:cNvSpPr/>
      </dsp:nvSpPr>
      <dsp:spPr>
        <a:xfrm rot="10800000">
          <a:off x="1709174" y="4726344"/>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Student must demonstrate financial need for Subsidized Loans only</a:t>
          </a:r>
          <a:endParaRPr lang="en-US" sz="1200" b="1" kern="1200" dirty="0"/>
        </a:p>
      </dsp:txBody>
      <dsp:txXfrm rot="10800000">
        <a:off x="1709174" y="4726344"/>
        <a:ext cx="6334125" cy="454948"/>
      </dsp:txXfrm>
    </dsp:sp>
    <dsp:sp modelId="{6487B69D-52AC-49E4-B792-BEB785090DA6}">
      <dsp:nvSpPr>
        <dsp:cNvPr id="0" name=""/>
        <dsp:cNvSpPr/>
      </dsp:nvSpPr>
      <dsp:spPr>
        <a:xfrm>
          <a:off x="1481700" y="4726344"/>
          <a:ext cx="454948" cy="454948"/>
        </a:xfrm>
        <a:prstGeom prst="ellipse">
          <a:avLst/>
        </a:prstGeom>
        <a:blipFill rotWithShape="0">
          <a:blip xmlns:r="http://schemas.openxmlformats.org/officeDocument/2006/relationships" r:embed="rId9"/>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47264-EF53-48C3-B521-FD0BE2EF046D}">
      <dsp:nvSpPr>
        <dsp:cNvPr id="0" name=""/>
        <dsp:cNvSpPr/>
      </dsp:nvSpPr>
      <dsp:spPr>
        <a:xfrm>
          <a:off x="1502965" y="0"/>
          <a:ext cx="3242468" cy="1092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First - </a:t>
          </a:r>
          <a:r>
            <a:rPr lang="en-US" sz="1300" kern="1200" dirty="0" smtClean="0"/>
            <a:t>The student completes the Free Application for Federal Student Aid (FAFSA), signs it with a federally issued PIN (available at pin.gov) and sends it to the Department of Education Central Processing System (CPS).</a:t>
          </a:r>
        </a:p>
      </dsp:txBody>
      <dsp:txXfrm>
        <a:off x="1502965" y="0"/>
        <a:ext cx="3242468" cy="1092200"/>
      </dsp:txXfrm>
    </dsp:sp>
    <dsp:sp modelId="{295D4B51-0D43-41BB-B43B-5014626B2CEF}">
      <dsp:nvSpPr>
        <dsp:cNvPr id="0" name=""/>
        <dsp:cNvSpPr/>
      </dsp:nvSpPr>
      <dsp:spPr>
        <a:xfrm rot="5400000">
          <a:off x="2919412" y="1119504"/>
          <a:ext cx="409574" cy="4914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919412" y="1119504"/>
        <a:ext cx="409574" cy="491490"/>
      </dsp:txXfrm>
    </dsp:sp>
    <dsp:sp modelId="{803AE058-C7E8-4A0B-A689-534CA3716B9E}">
      <dsp:nvSpPr>
        <dsp:cNvPr id="0" name=""/>
        <dsp:cNvSpPr/>
      </dsp:nvSpPr>
      <dsp:spPr>
        <a:xfrm>
          <a:off x="1502965" y="1638299"/>
          <a:ext cx="3242468" cy="1092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Second - </a:t>
          </a:r>
          <a:r>
            <a:rPr lang="en-US" sz="1300" kern="1200" dirty="0" smtClean="0"/>
            <a:t>The CPS computes the applicant's Expected Family Contribution (EFC) using a federal need analysis formula – Federal Methodology.</a:t>
          </a:r>
        </a:p>
      </dsp:txBody>
      <dsp:txXfrm>
        <a:off x="1502965" y="1638299"/>
        <a:ext cx="3242468" cy="1092200"/>
      </dsp:txXfrm>
    </dsp:sp>
    <dsp:sp modelId="{45F15E77-4967-41AA-BA23-E4720DEF7F75}">
      <dsp:nvSpPr>
        <dsp:cNvPr id="0" name=""/>
        <dsp:cNvSpPr/>
      </dsp:nvSpPr>
      <dsp:spPr>
        <a:xfrm rot="5400000">
          <a:off x="2919412" y="2757804"/>
          <a:ext cx="409575" cy="49149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919412" y="2757804"/>
        <a:ext cx="409575" cy="491490"/>
      </dsp:txXfrm>
    </dsp:sp>
    <dsp:sp modelId="{FEEE410E-6B92-4951-BAC4-47E9A2EC4AB9}">
      <dsp:nvSpPr>
        <dsp:cNvPr id="0" name=""/>
        <dsp:cNvSpPr/>
      </dsp:nvSpPr>
      <dsp:spPr>
        <a:xfrm>
          <a:off x="1502965" y="3276600"/>
          <a:ext cx="3242468" cy="10922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smtClean="0"/>
            <a:t>Third - </a:t>
          </a:r>
          <a:r>
            <a:rPr lang="en-US" sz="1300" kern="1200" smtClean="0"/>
            <a:t>The Federal Methodology is used to calculate a student's and family's ability to contribute to postsecondary education, the EFC.</a:t>
          </a:r>
          <a:endParaRPr lang="en-US" sz="1300" kern="1200" dirty="0" smtClean="0"/>
        </a:p>
      </dsp:txBody>
      <dsp:txXfrm>
        <a:off x="1502965" y="3276600"/>
        <a:ext cx="3242468" cy="10922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84FCB5-7E43-4277-8041-B9F42F60F46F}">
      <dsp:nvSpPr>
        <dsp:cNvPr id="0" name=""/>
        <dsp:cNvSpPr/>
      </dsp:nvSpPr>
      <dsp:spPr>
        <a:xfrm>
          <a:off x="0" y="3"/>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Social Security Number. (Be sure that it is what is printed on the social security card)</a:t>
          </a:r>
        </a:p>
      </dsp:txBody>
      <dsp:txXfrm>
        <a:off x="0" y="3"/>
        <a:ext cx="8686800" cy="551362"/>
      </dsp:txXfrm>
    </dsp:sp>
    <dsp:sp modelId="{B900D767-2B43-4C29-A025-4756BF887A1A}">
      <dsp:nvSpPr>
        <dsp:cNvPr id="0" name=""/>
        <dsp:cNvSpPr/>
      </dsp:nvSpPr>
      <dsp:spPr>
        <a:xfrm>
          <a:off x="0" y="582950"/>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Driver’s License (If Any)</a:t>
          </a:r>
          <a:endParaRPr lang="en-US" sz="1400" kern="1200" dirty="0"/>
        </a:p>
      </dsp:txBody>
      <dsp:txXfrm>
        <a:off x="0" y="582950"/>
        <a:ext cx="8686800" cy="551362"/>
      </dsp:txXfrm>
    </dsp:sp>
    <dsp:sp modelId="{95B08382-160C-43D4-9A20-30C3A7691533}">
      <dsp:nvSpPr>
        <dsp:cNvPr id="0" name=""/>
        <dsp:cNvSpPr/>
      </dsp:nvSpPr>
      <dsp:spPr>
        <a:xfrm>
          <a:off x="0" y="1148712"/>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 ‘s W-2 Forms and Other Records of Money Earned	</a:t>
          </a:r>
        </a:p>
      </dsp:txBody>
      <dsp:txXfrm>
        <a:off x="0" y="1148712"/>
        <a:ext cx="8686800" cy="551362"/>
      </dsp:txXfrm>
    </dsp:sp>
    <dsp:sp modelId="{847C7001-E62C-4807-8DE3-4C4D78631452}">
      <dsp:nvSpPr>
        <dsp:cNvPr id="0" name=""/>
        <dsp:cNvSpPr/>
      </dsp:nvSpPr>
      <dsp:spPr>
        <a:xfrm>
          <a:off x="0" y="1714475"/>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(and Spouse’s, if student is married) Federal Income Tax Return</a:t>
          </a:r>
        </a:p>
      </dsp:txBody>
      <dsp:txXfrm>
        <a:off x="0" y="1714475"/>
        <a:ext cx="8686800" cy="551362"/>
      </dsp:txXfrm>
    </dsp:sp>
    <dsp:sp modelId="{7A9FE0CD-2249-4F7B-A66F-F27CBEF7E8C3}">
      <dsp:nvSpPr>
        <dsp:cNvPr id="0" name=""/>
        <dsp:cNvSpPr/>
      </dsp:nvSpPr>
      <dsp:spPr>
        <a:xfrm>
          <a:off x="0" y="2280237"/>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(and Spouse’s, if student is married) Untaxed Income Records:</a:t>
          </a:r>
        </a:p>
      </dsp:txBody>
      <dsp:txXfrm>
        <a:off x="0" y="2280237"/>
        <a:ext cx="8686800" cy="551362"/>
      </dsp:txXfrm>
    </dsp:sp>
    <dsp:sp modelId="{4842DAC9-2997-43EF-BEF0-229706AD2A58}">
      <dsp:nvSpPr>
        <dsp:cNvPr id="0" name=""/>
        <dsp:cNvSpPr/>
      </dsp:nvSpPr>
      <dsp:spPr>
        <a:xfrm>
          <a:off x="0" y="2831600"/>
          <a:ext cx="8686800" cy="87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Child support received</a:t>
          </a:r>
        </a:p>
        <a:p>
          <a:pPr marL="114300" lvl="1" indent="-114300" algn="l" defTabSz="533400">
            <a:lnSpc>
              <a:spcPct val="90000"/>
            </a:lnSpc>
            <a:spcBef>
              <a:spcPct val="0"/>
            </a:spcBef>
            <a:spcAft>
              <a:spcPct val="20000"/>
            </a:spcAft>
            <a:buChar char="••"/>
          </a:pPr>
          <a:r>
            <a:rPr lang="en-US" sz="1200" kern="1200" dirty="0" smtClean="0"/>
            <a:t>Temporary Assistance for Needy Families (TANF)</a:t>
          </a:r>
        </a:p>
        <a:p>
          <a:pPr marL="114300" lvl="1" indent="-114300" algn="l" defTabSz="533400">
            <a:lnSpc>
              <a:spcPct val="90000"/>
            </a:lnSpc>
            <a:spcBef>
              <a:spcPct val="0"/>
            </a:spcBef>
            <a:spcAft>
              <a:spcPct val="20000"/>
            </a:spcAft>
            <a:buChar char="••"/>
          </a:pPr>
          <a:r>
            <a:rPr lang="en-US" sz="1200" kern="1200" dirty="0" smtClean="0"/>
            <a:t>Untaxed money received or paid on the student’s behalf and not reported elsewhere</a:t>
          </a:r>
        </a:p>
        <a:p>
          <a:pPr marL="114300" lvl="1" indent="-114300" algn="l" defTabSz="533400">
            <a:lnSpc>
              <a:spcPct val="90000"/>
            </a:lnSpc>
            <a:spcBef>
              <a:spcPct val="0"/>
            </a:spcBef>
            <a:spcAft>
              <a:spcPct val="20000"/>
            </a:spcAft>
            <a:buChar char="••"/>
          </a:pPr>
          <a:r>
            <a:rPr lang="en-US" sz="1200" kern="1200" dirty="0" smtClean="0"/>
            <a:t>Veterans  non-educational Benefit records</a:t>
          </a:r>
        </a:p>
      </dsp:txBody>
      <dsp:txXfrm>
        <a:off x="0" y="2831600"/>
        <a:ext cx="8686800" cy="878524"/>
      </dsp:txXfrm>
    </dsp:sp>
    <dsp:sp modelId="{8A112057-78F9-4296-BC12-E58F1EB418D2}">
      <dsp:nvSpPr>
        <dsp:cNvPr id="0" name=""/>
        <dsp:cNvSpPr/>
      </dsp:nvSpPr>
      <dsp:spPr>
        <a:xfrm>
          <a:off x="0" y="3710124"/>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(and Spouse’s, if student is married) Bank Statements</a:t>
          </a:r>
        </a:p>
      </dsp:txBody>
      <dsp:txXfrm>
        <a:off x="0" y="3710124"/>
        <a:ext cx="8686800" cy="551362"/>
      </dsp:txXfrm>
    </dsp:sp>
    <dsp:sp modelId="{158ADF98-284E-41EE-AEB3-1FDE41468C25}">
      <dsp:nvSpPr>
        <dsp:cNvPr id="0" name=""/>
        <dsp:cNvSpPr/>
      </dsp:nvSpPr>
      <dsp:spPr>
        <a:xfrm>
          <a:off x="0" y="4275887"/>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Student’s (and Spouse’s, if student is married) current business and investment mortgage information, business and farm records, stock, bond, and other investment records</a:t>
          </a:r>
        </a:p>
      </dsp:txBody>
      <dsp:txXfrm>
        <a:off x="0" y="4275887"/>
        <a:ext cx="8686800" cy="551362"/>
      </dsp:txXfrm>
    </dsp:sp>
    <dsp:sp modelId="{A4B5543B-698D-491C-82F3-ACCB673161D6}">
      <dsp:nvSpPr>
        <dsp:cNvPr id="0" name=""/>
        <dsp:cNvSpPr/>
      </dsp:nvSpPr>
      <dsp:spPr>
        <a:xfrm>
          <a:off x="0" y="4841649"/>
          <a:ext cx="8686800" cy="551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Student Alien Registration or  Permanent record card (If non-U.S. Citizen)</a:t>
          </a:r>
        </a:p>
      </dsp:txBody>
      <dsp:txXfrm>
        <a:off x="0" y="4841649"/>
        <a:ext cx="8686800" cy="55136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5C966E-4E2F-49A6-82E3-802C05FC6135}">
      <dsp:nvSpPr>
        <dsp:cNvPr id="0" name=""/>
        <dsp:cNvSpPr/>
      </dsp:nvSpPr>
      <dsp:spPr>
        <a:xfrm>
          <a:off x="0" y="304807"/>
          <a:ext cx="8762995" cy="4648192"/>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FFEF436-A22B-41B8-85D7-B692F2777208}">
      <dsp:nvSpPr>
        <dsp:cNvPr id="0" name=""/>
        <dsp:cNvSpPr/>
      </dsp:nvSpPr>
      <dsp:spPr>
        <a:xfrm>
          <a:off x="98255" y="1485900"/>
          <a:ext cx="2628900" cy="1981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 lists UNM as a school they would like to have their FAFSA information sent</a:t>
          </a:r>
        </a:p>
        <a:p>
          <a:pPr lvl="0" algn="ctr" defTabSz="800100">
            <a:lnSpc>
              <a:spcPct val="90000"/>
            </a:lnSpc>
            <a:spcBef>
              <a:spcPct val="0"/>
            </a:spcBef>
            <a:spcAft>
              <a:spcPct val="35000"/>
            </a:spcAft>
          </a:pPr>
          <a:r>
            <a:rPr lang="en-US" sz="1800" b="1" kern="1200" dirty="0" smtClean="0"/>
            <a:t>School Code: 002663</a:t>
          </a:r>
        </a:p>
      </dsp:txBody>
      <dsp:txXfrm>
        <a:off x="98255" y="1485900"/>
        <a:ext cx="2628900" cy="1981200"/>
      </dsp:txXfrm>
    </dsp:sp>
    <dsp:sp modelId="{DE9018B2-721D-4FA5-B1A8-6B3C3F059D1B}">
      <dsp:nvSpPr>
        <dsp:cNvPr id="0" name=""/>
        <dsp:cNvSpPr/>
      </dsp:nvSpPr>
      <dsp:spPr>
        <a:xfrm>
          <a:off x="3067049" y="1485900"/>
          <a:ext cx="2628900" cy="1981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Department of Education sends the report to UNM</a:t>
          </a:r>
          <a:endParaRPr lang="en-US" sz="1800" b="1" kern="1200" dirty="0"/>
        </a:p>
      </dsp:txBody>
      <dsp:txXfrm>
        <a:off x="3067049" y="1485900"/>
        <a:ext cx="2628900" cy="1981200"/>
      </dsp:txXfrm>
    </dsp:sp>
    <dsp:sp modelId="{BBBF29E2-0FCE-4E93-8519-A9291B2110EB}">
      <dsp:nvSpPr>
        <dsp:cNvPr id="0" name=""/>
        <dsp:cNvSpPr/>
      </dsp:nvSpPr>
      <dsp:spPr>
        <a:xfrm>
          <a:off x="6134100" y="1485900"/>
          <a:ext cx="2628900" cy="1981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UNM loads FAFSA information into Banner (nightly</a:t>
          </a:r>
          <a:r>
            <a:rPr lang="en-US" sz="1800" b="1" kern="1200" dirty="0" smtClean="0"/>
            <a:t>)</a:t>
          </a:r>
          <a:endParaRPr lang="en-US" sz="1600" b="1" kern="1200" dirty="0" smtClean="0"/>
        </a:p>
        <a:p>
          <a:pPr lvl="0" algn="ctr" defTabSz="800100">
            <a:lnSpc>
              <a:spcPct val="90000"/>
            </a:lnSpc>
            <a:spcBef>
              <a:spcPct val="0"/>
            </a:spcBef>
            <a:spcAft>
              <a:spcPct val="35000"/>
            </a:spcAft>
          </a:pPr>
          <a:r>
            <a:rPr lang="en-US" sz="1600" b="1" kern="1200" dirty="0" smtClean="0"/>
            <a:t>Viewed on </a:t>
          </a:r>
          <a:r>
            <a:rPr lang="en-US" sz="1600" b="1" kern="1200" dirty="0" err="1" smtClean="0"/>
            <a:t>RNANAxx</a:t>
          </a:r>
          <a:endParaRPr lang="en-US" sz="1600" b="1" kern="1200" dirty="0" smtClean="0"/>
        </a:p>
      </dsp:txBody>
      <dsp:txXfrm>
        <a:off x="6134100" y="1485900"/>
        <a:ext cx="2628900" cy="19812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F3EB23-E842-48FC-86A1-765CB7881B11}">
      <dsp:nvSpPr>
        <dsp:cNvPr id="0" name=""/>
        <dsp:cNvSpPr/>
      </dsp:nvSpPr>
      <dsp:spPr>
        <a:xfrm>
          <a:off x="0" y="2099"/>
          <a:ext cx="6957060" cy="9504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en-US" sz="2200" b="1" kern="1200" dirty="0" smtClean="0"/>
            <a:t>Rejected by  The Department of Education</a:t>
          </a:r>
          <a:endParaRPr lang="en-US" sz="2200" b="1" kern="1200" dirty="0"/>
        </a:p>
      </dsp:txBody>
      <dsp:txXfrm>
        <a:off x="0" y="2099"/>
        <a:ext cx="6957060" cy="633600"/>
      </dsp:txXfrm>
    </dsp:sp>
    <dsp:sp modelId="{5397EBF7-16A9-4566-AA8C-90C276133895}">
      <dsp:nvSpPr>
        <dsp:cNvPr id="0" name=""/>
        <dsp:cNvSpPr/>
      </dsp:nvSpPr>
      <dsp:spPr>
        <a:xfrm>
          <a:off x="1424939" y="635700"/>
          <a:ext cx="6957060" cy="12672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 FAFSA is rejected when there is not enough information on the application to calculate an EFC.</a:t>
          </a:r>
          <a:endParaRPr lang="en-US" sz="2200" kern="1200" dirty="0"/>
        </a:p>
      </dsp:txBody>
      <dsp:txXfrm>
        <a:off x="1424939" y="635700"/>
        <a:ext cx="6957060" cy="12672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664B30-5CF1-42A2-9791-DA25BB1CEEC5}">
      <dsp:nvSpPr>
        <dsp:cNvPr id="0" name=""/>
        <dsp:cNvSpPr/>
      </dsp:nvSpPr>
      <dsp:spPr>
        <a:xfrm>
          <a:off x="0" y="107848"/>
          <a:ext cx="5249418" cy="89460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b="1" kern="1200" dirty="0" smtClean="0"/>
            <a:t>Severely Conflicting Data</a:t>
          </a:r>
          <a:endParaRPr lang="en-US" sz="2300" b="1" kern="1200" dirty="0"/>
        </a:p>
      </dsp:txBody>
      <dsp:txXfrm>
        <a:off x="0" y="107848"/>
        <a:ext cx="5249418" cy="596401"/>
      </dsp:txXfrm>
    </dsp:sp>
    <dsp:sp modelId="{8922DAD1-B7D9-4D24-AE3E-8F3BC60CFF6A}">
      <dsp:nvSpPr>
        <dsp:cNvPr id="0" name=""/>
        <dsp:cNvSpPr/>
      </dsp:nvSpPr>
      <dsp:spPr>
        <a:xfrm>
          <a:off x="1075182" y="606874"/>
          <a:ext cx="5249418" cy="14688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A FAFSA is rejected if the data on the application is severely conflicting and an EFC cannot be determined.</a:t>
          </a:r>
          <a:endParaRPr lang="en-US" sz="2300" kern="1200" dirty="0"/>
        </a:p>
      </dsp:txBody>
      <dsp:txXfrm>
        <a:off x="1075182" y="606874"/>
        <a:ext cx="5249418" cy="14688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04DFD2-A313-4F4B-AF44-46F96447130C}">
      <dsp:nvSpPr>
        <dsp:cNvPr id="0" name=""/>
        <dsp:cNvSpPr/>
      </dsp:nvSpPr>
      <dsp:spPr>
        <a:xfrm>
          <a:off x="1048558" y="567"/>
          <a:ext cx="1331882" cy="6638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COA</a:t>
          </a:r>
          <a:endParaRPr lang="en-US" sz="1800" b="1" kern="1200" dirty="0"/>
        </a:p>
      </dsp:txBody>
      <dsp:txXfrm>
        <a:off x="1048558" y="567"/>
        <a:ext cx="1331882" cy="663866"/>
      </dsp:txXfrm>
    </dsp:sp>
    <dsp:sp modelId="{7C520465-F163-4621-992F-0FCA8FE88F8C}">
      <dsp:nvSpPr>
        <dsp:cNvPr id="0" name=""/>
        <dsp:cNvSpPr/>
      </dsp:nvSpPr>
      <dsp:spPr>
        <a:xfrm rot="5400000">
          <a:off x="1590025" y="681030"/>
          <a:ext cx="248949" cy="29873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90025" y="681030"/>
        <a:ext cx="248949" cy="298739"/>
      </dsp:txXfrm>
    </dsp:sp>
    <dsp:sp modelId="{233A3DA1-4B3A-474E-A055-1C61F3BD0D99}">
      <dsp:nvSpPr>
        <dsp:cNvPr id="0" name=""/>
        <dsp:cNvSpPr/>
      </dsp:nvSpPr>
      <dsp:spPr>
        <a:xfrm>
          <a:off x="1048558" y="996367"/>
          <a:ext cx="1331882" cy="6638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t>-</a:t>
          </a:r>
          <a:endParaRPr lang="en-US" sz="2800" b="0" kern="1200" dirty="0"/>
        </a:p>
      </dsp:txBody>
      <dsp:txXfrm>
        <a:off x="1048558" y="996367"/>
        <a:ext cx="1331882" cy="663866"/>
      </dsp:txXfrm>
    </dsp:sp>
    <dsp:sp modelId="{209A9B93-46E6-4521-A9C6-0D92418E3780}">
      <dsp:nvSpPr>
        <dsp:cNvPr id="0" name=""/>
        <dsp:cNvSpPr/>
      </dsp:nvSpPr>
      <dsp:spPr>
        <a:xfrm rot="5400000">
          <a:off x="1590025" y="1676830"/>
          <a:ext cx="248949" cy="29873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90025" y="1676830"/>
        <a:ext cx="248949" cy="298739"/>
      </dsp:txXfrm>
    </dsp:sp>
    <dsp:sp modelId="{D804FFC3-0845-47F1-8663-92152DF7D7EA}">
      <dsp:nvSpPr>
        <dsp:cNvPr id="0" name=""/>
        <dsp:cNvSpPr/>
      </dsp:nvSpPr>
      <dsp:spPr>
        <a:xfrm>
          <a:off x="1048558" y="1992166"/>
          <a:ext cx="1331882" cy="6638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EFC</a:t>
          </a:r>
          <a:endParaRPr lang="en-US" sz="1800" b="1" kern="1200" dirty="0"/>
        </a:p>
      </dsp:txBody>
      <dsp:txXfrm>
        <a:off x="1048558" y="1992166"/>
        <a:ext cx="1331882" cy="663866"/>
      </dsp:txXfrm>
    </dsp:sp>
    <dsp:sp modelId="{14203F7B-E62B-4C94-B353-BDDCEEEBAB15}">
      <dsp:nvSpPr>
        <dsp:cNvPr id="0" name=""/>
        <dsp:cNvSpPr/>
      </dsp:nvSpPr>
      <dsp:spPr>
        <a:xfrm rot="5400000">
          <a:off x="1590025" y="2672629"/>
          <a:ext cx="248949" cy="29873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90025" y="2672629"/>
        <a:ext cx="248949" cy="298739"/>
      </dsp:txXfrm>
    </dsp:sp>
    <dsp:sp modelId="{6BDFFA58-3701-4264-9FD1-11CB5D939E28}">
      <dsp:nvSpPr>
        <dsp:cNvPr id="0" name=""/>
        <dsp:cNvSpPr/>
      </dsp:nvSpPr>
      <dsp:spPr>
        <a:xfrm>
          <a:off x="1048558" y="2987966"/>
          <a:ext cx="1331882" cy="6638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t>
          </a:r>
          <a:endParaRPr lang="en-US" sz="2400" b="1" kern="1200" dirty="0"/>
        </a:p>
      </dsp:txBody>
      <dsp:txXfrm>
        <a:off x="1048558" y="2987966"/>
        <a:ext cx="1331882" cy="663866"/>
      </dsp:txXfrm>
    </dsp:sp>
    <dsp:sp modelId="{66B36D49-0907-4847-9E32-A58600D1E3C8}">
      <dsp:nvSpPr>
        <dsp:cNvPr id="0" name=""/>
        <dsp:cNvSpPr/>
      </dsp:nvSpPr>
      <dsp:spPr>
        <a:xfrm rot="5400000">
          <a:off x="1590025" y="3668429"/>
          <a:ext cx="248949" cy="29873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590025" y="3668429"/>
        <a:ext cx="248949" cy="298739"/>
      </dsp:txXfrm>
    </dsp:sp>
    <dsp:sp modelId="{F124C560-08F8-491A-A7DA-5139F1ABFB92}">
      <dsp:nvSpPr>
        <dsp:cNvPr id="0" name=""/>
        <dsp:cNvSpPr/>
      </dsp:nvSpPr>
      <dsp:spPr>
        <a:xfrm>
          <a:off x="1048558" y="3983766"/>
          <a:ext cx="1331882" cy="6638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 Gross Need</a:t>
          </a:r>
          <a:endParaRPr lang="en-US" sz="1800" b="1" kern="1200" dirty="0"/>
        </a:p>
      </dsp:txBody>
      <dsp:txXfrm>
        <a:off x="1048558" y="3983766"/>
        <a:ext cx="1331882" cy="66386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1CAB02-DD91-441C-97FB-9F226677AFFD}">
      <dsp:nvSpPr>
        <dsp:cNvPr id="0" name=""/>
        <dsp:cNvSpPr/>
      </dsp:nvSpPr>
      <dsp:spPr>
        <a:xfrm rot="16200000">
          <a:off x="-146516" y="418207"/>
          <a:ext cx="4482247" cy="4103022"/>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Pell EFC</a:t>
          </a:r>
          <a:endParaRPr lang="en-US" sz="1200" kern="1200" dirty="0"/>
        </a:p>
        <a:p>
          <a:pPr marL="171450" lvl="1" indent="-171450" algn="l" defTabSz="800100">
            <a:lnSpc>
              <a:spcPct val="90000"/>
            </a:lnSpc>
            <a:spcBef>
              <a:spcPct val="0"/>
            </a:spcBef>
            <a:spcAft>
              <a:spcPct val="15000"/>
            </a:spcAft>
            <a:buChar char="••"/>
          </a:pPr>
          <a:r>
            <a:rPr lang="en-US" sz="1800" kern="1200" dirty="0" smtClean="0"/>
            <a:t>The Pell EFC is used to determine a Student’s Eligibility for a Federal Pell grant.</a:t>
          </a:r>
          <a:endParaRPr lang="en-US" sz="1200" kern="1200" dirty="0"/>
        </a:p>
        <a:p>
          <a:pPr marL="171450" lvl="1" indent="-171450" algn="l" defTabSz="800100">
            <a:lnSpc>
              <a:spcPct val="90000"/>
            </a:lnSpc>
            <a:spcBef>
              <a:spcPct val="0"/>
            </a:spcBef>
            <a:spcAft>
              <a:spcPct val="15000"/>
            </a:spcAft>
            <a:buChar char="••"/>
          </a:pPr>
          <a:r>
            <a:rPr lang="en-US" sz="1800" kern="1200" dirty="0" smtClean="0"/>
            <a:t>The Pell EFC is based on 9 months of attendance.</a:t>
          </a:r>
          <a:endParaRPr lang="en-US" sz="1800" kern="1200" dirty="0"/>
        </a:p>
      </dsp:txBody>
      <dsp:txXfrm rot="16200000">
        <a:off x="-146516" y="418207"/>
        <a:ext cx="4482247" cy="4103022"/>
      </dsp:txXfrm>
    </dsp:sp>
    <dsp:sp modelId="{88607DC1-502E-4952-AE13-FEB459D87B5C}">
      <dsp:nvSpPr>
        <dsp:cNvPr id="0" name=""/>
        <dsp:cNvSpPr/>
      </dsp:nvSpPr>
      <dsp:spPr>
        <a:xfrm rot="5400000">
          <a:off x="4202753" y="232660"/>
          <a:ext cx="4504471" cy="4473084"/>
        </a:xfrm>
        <a:prstGeom prst="down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t>SAR EFC</a:t>
          </a:r>
          <a:endParaRPr lang="en-US" sz="1900" kern="1200" dirty="0"/>
        </a:p>
        <a:p>
          <a:pPr marL="171450" lvl="1" indent="-171450" algn="l" defTabSz="844550">
            <a:lnSpc>
              <a:spcPct val="90000"/>
            </a:lnSpc>
            <a:spcBef>
              <a:spcPct val="0"/>
            </a:spcBef>
            <a:spcAft>
              <a:spcPct val="15000"/>
            </a:spcAft>
            <a:buChar char="••"/>
          </a:pPr>
          <a:r>
            <a:rPr lang="en-US" sz="1900" kern="1200" dirty="0" smtClean="0"/>
            <a:t>The SAR EFC is dynamic and is used to calculate a Student’s Eligibility for Need Based Aid.</a:t>
          </a:r>
          <a:endParaRPr lang="en-US" sz="1900" kern="1200" dirty="0"/>
        </a:p>
      </dsp:txBody>
      <dsp:txXfrm rot="5400000">
        <a:off x="4202753" y="232660"/>
        <a:ext cx="4504471" cy="447308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A471DA-7271-45AF-8556-B6B7A6120D59}">
      <dsp:nvSpPr>
        <dsp:cNvPr id="0" name=""/>
        <dsp:cNvSpPr/>
      </dsp:nvSpPr>
      <dsp:spPr>
        <a:xfrm>
          <a:off x="915341" y="2284"/>
          <a:ext cx="1532185" cy="7660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Enrollment Based</a:t>
          </a:r>
          <a:endParaRPr lang="en-US" sz="2300" kern="1200" dirty="0"/>
        </a:p>
      </dsp:txBody>
      <dsp:txXfrm>
        <a:off x="915341" y="2284"/>
        <a:ext cx="1532185" cy="766092"/>
      </dsp:txXfrm>
    </dsp:sp>
    <dsp:sp modelId="{5FD1B9A6-207F-46E8-9C6B-19DAD87CF316}">
      <dsp:nvSpPr>
        <dsp:cNvPr id="0" name=""/>
        <dsp:cNvSpPr/>
      </dsp:nvSpPr>
      <dsp:spPr>
        <a:xfrm>
          <a:off x="1068560" y="768376"/>
          <a:ext cx="153218" cy="574569"/>
        </a:xfrm>
        <a:custGeom>
          <a:avLst/>
          <a:gdLst/>
          <a:ahLst/>
          <a:cxnLst/>
          <a:rect l="0" t="0" r="0" b="0"/>
          <a:pathLst>
            <a:path>
              <a:moveTo>
                <a:pt x="0" y="0"/>
              </a:moveTo>
              <a:lnTo>
                <a:pt x="0" y="574569"/>
              </a:lnTo>
              <a:lnTo>
                <a:pt x="153218" y="574569"/>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4D9397-D55C-428B-977C-4902E8B89BC5}">
      <dsp:nvSpPr>
        <dsp:cNvPr id="0" name=""/>
        <dsp:cNvSpPr/>
      </dsp:nvSpPr>
      <dsp:spPr>
        <a:xfrm>
          <a:off x="1221778" y="959900"/>
          <a:ext cx="1225748" cy="766092"/>
        </a:xfrm>
        <a:prstGeom prst="roundRect">
          <a:avLst>
            <a:gd name="adj" fmla="val 10000"/>
          </a:avLst>
        </a:prstGeom>
        <a:solidFill>
          <a:srgbClr val="0070C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Adjusted when student drops below full-time</a:t>
          </a:r>
          <a:endParaRPr lang="en-US" sz="1400" kern="1200" dirty="0">
            <a:solidFill>
              <a:schemeClr val="bg1"/>
            </a:solidFill>
          </a:endParaRPr>
        </a:p>
      </dsp:txBody>
      <dsp:txXfrm>
        <a:off x="1221778" y="959900"/>
        <a:ext cx="1225748" cy="766092"/>
      </dsp:txXfrm>
    </dsp:sp>
    <dsp:sp modelId="{79B68B33-F810-4464-B320-ECD6967A478A}">
      <dsp:nvSpPr>
        <dsp:cNvPr id="0" name=""/>
        <dsp:cNvSpPr/>
      </dsp:nvSpPr>
      <dsp:spPr>
        <a:xfrm>
          <a:off x="1068560" y="768376"/>
          <a:ext cx="153218" cy="1532185"/>
        </a:xfrm>
        <a:custGeom>
          <a:avLst/>
          <a:gdLst/>
          <a:ahLst/>
          <a:cxnLst/>
          <a:rect l="0" t="0" r="0" b="0"/>
          <a:pathLst>
            <a:path>
              <a:moveTo>
                <a:pt x="0" y="0"/>
              </a:moveTo>
              <a:lnTo>
                <a:pt x="0" y="1532185"/>
              </a:lnTo>
              <a:lnTo>
                <a:pt x="153218" y="153218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5D2A273-BE79-451E-A837-20679246EDDC}">
      <dsp:nvSpPr>
        <dsp:cNvPr id="0" name=""/>
        <dsp:cNvSpPr/>
      </dsp:nvSpPr>
      <dsp:spPr>
        <a:xfrm>
          <a:off x="1221778" y="1917515"/>
          <a:ext cx="1225748" cy="766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Tuition/Fees</a:t>
          </a:r>
          <a:endParaRPr lang="en-US" sz="1400" kern="1200" dirty="0"/>
        </a:p>
      </dsp:txBody>
      <dsp:txXfrm>
        <a:off x="1221778" y="1917515"/>
        <a:ext cx="1225748" cy="766092"/>
      </dsp:txXfrm>
    </dsp:sp>
    <dsp:sp modelId="{2E4CB947-6146-4136-8F8B-A12EDEB3BB3B}">
      <dsp:nvSpPr>
        <dsp:cNvPr id="0" name=""/>
        <dsp:cNvSpPr/>
      </dsp:nvSpPr>
      <dsp:spPr>
        <a:xfrm>
          <a:off x="1068560" y="768376"/>
          <a:ext cx="153218" cy="2489801"/>
        </a:xfrm>
        <a:custGeom>
          <a:avLst/>
          <a:gdLst/>
          <a:ahLst/>
          <a:cxnLst/>
          <a:rect l="0" t="0" r="0" b="0"/>
          <a:pathLst>
            <a:path>
              <a:moveTo>
                <a:pt x="0" y="0"/>
              </a:moveTo>
              <a:lnTo>
                <a:pt x="0" y="2489801"/>
              </a:lnTo>
              <a:lnTo>
                <a:pt x="153218" y="248980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5A8A3A-F773-4DDD-AEBC-BB3190935F7B}">
      <dsp:nvSpPr>
        <dsp:cNvPr id="0" name=""/>
        <dsp:cNvSpPr/>
      </dsp:nvSpPr>
      <dsp:spPr>
        <a:xfrm>
          <a:off x="1221778" y="2875131"/>
          <a:ext cx="1225748" cy="766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Books/Supplies</a:t>
          </a:r>
          <a:endParaRPr lang="en-US" sz="1400" kern="1200" dirty="0"/>
        </a:p>
      </dsp:txBody>
      <dsp:txXfrm>
        <a:off x="1221778" y="2875131"/>
        <a:ext cx="1225748" cy="766092"/>
      </dsp:txXfrm>
    </dsp:sp>
    <dsp:sp modelId="{BB910FE2-6FAD-4CDE-B83A-045B6AF2947C}">
      <dsp:nvSpPr>
        <dsp:cNvPr id="0" name=""/>
        <dsp:cNvSpPr/>
      </dsp:nvSpPr>
      <dsp:spPr>
        <a:xfrm>
          <a:off x="2830573" y="2284"/>
          <a:ext cx="1532185" cy="76609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Duration Based</a:t>
          </a:r>
          <a:endParaRPr lang="en-US" sz="2300" kern="1200" dirty="0"/>
        </a:p>
      </dsp:txBody>
      <dsp:txXfrm>
        <a:off x="2830573" y="2284"/>
        <a:ext cx="1532185" cy="766092"/>
      </dsp:txXfrm>
    </dsp:sp>
    <dsp:sp modelId="{CC0410DC-B94E-4943-91C7-25281D32D2FA}">
      <dsp:nvSpPr>
        <dsp:cNvPr id="0" name=""/>
        <dsp:cNvSpPr/>
      </dsp:nvSpPr>
      <dsp:spPr>
        <a:xfrm>
          <a:off x="2983792" y="768376"/>
          <a:ext cx="153218" cy="674307"/>
        </a:xfrm>
        <a:custGeom>
          <a:avLst/>
          <a:gdLst/>
          <a:ahLst/>
          <a:cxnLst/>
          <a:rect l="0" t="0" r="0" b="0"/>
          <a:pathLst>
            <a:path>
              <a:moveTo>
                <a:pt x="0" y="0"/>
              </a:moveTo>
              <a:lnTo>
                <a:pt x="0" y="674307"/>
              </a:lnTo>
              <a:lnTo>
                <a:pt x="153218" y="67430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EEFB93-9E0B-4BC6-A870-F5D79442A563}">
      <dsp:nvSpPr>
        <dsp:cNvPr id="0" name=""/>
        <dsp:cNvSpPr/>
      </dsp:nvSpPr>
      <dsp:spPr>
        <a:xfrm>
          <a:off x="3137010" y="959900"/>
          <a:ext cx="1357847" cy="965568"/>
        </a:xfrm>
        <a:prstGeom prst="roundRect">
          <a:avLst>
            <a:gd name="adj" fmla="val 10000"/>
          </a:avLst>
        </a:prstGeom>
        <a:solidFill>
          <a:srgbClr val="0070C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Adjusted when length of term changes (i.e. 16wk vs. 8wk)</a:t>
          </a:r>
          <a:endParaRPr lang="en-US" sz="1400" kern="1200" dirty="0">
            <a:solidFill>
              <a:schemeClr val="bg1"/>
            </a:solidFill>
          </a:endParaRPr>
        </a:p>
      </dsp:txBody>
      <dsp:txXfrm>
        <a:off x="3137010" y="959900"/>
        <a:ext cx="1357847" cy="965568"/>
      </dsp:txXfrm>
    </dsp:sp>
    <dsp:sp modelId="{593B5CB9-97CE-4F33-9C83-0722DEAD2EB1}">
      <dsp:nvSpPr>
        <dsp:cNvPr id="0" name=""/>
        <dsp:cNvSpPr/>
      </dsp:nvSpPr>
      <dsp:spPr>
        <a:xfrm>
          <a:off x="2983792" y="768376"/>
          <a:ext cx="153218" cy="1731660"/>
        </a:xfrm>
        <a:custGeom>
          <a:avLst/>
          <a:gdLst/>
          <a:ahLst/>
          <a:cxnLst/>
          <a:rect l="0" t="0" r="0" b="0"/>
          <a:pathLst>
            <a:path>
              <a:moveTo>
                <a:pt x="0" y="0"/>
              </a:moveTo>
              <a:lnTo>
                <a:pt x="0" y="1731660"/>
              </a:lnTo>
              <a:lnTo>
                <a:pt x="153218" y="173166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16ED52-4AAC-40F9-8148-2DF55A6623D3}">
      <dsp:nvSpPr>
        <dsp:cNvPr id="0" name=""/>
        <dsp:cNvSpPr/>
      </dsp:nvSpPr>
      <dsp:spPr>
        <a:xfrm>
          <a:off x="3137010" y="2116991"/>
          <a:ext cx="1225748" cy="766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Housing</a:t>
          </a:r>
          <a:endParaRPr lang="en-US" sz="1400" kern="1200" dirty="0"/>
        </a:p>
      </dsp:txBody>
      <dsp:txXfrm>
        <a:off x="3137010" y="2116991"/>
        <a:ext cx="1225748" cy="766092"/>
      </dsp:txXfrm>
    </dsp:sp>
    <dsp:sp modelId="{64E1E630-B172-425F-9025-6EF44592C4EC}">
      <dsp:nvSpPr>
        <dsp:cNvPr id="0" name=""/>
        <dsp:cNvSpPr/>
      </dsp:nvSpPr>
      <dsp:spPr>
        <a:xfrm>
          <a:off x="2983792" y="768376"/>
          <a:ext cx="153218" cy="2689276"/>
        </a:xfrm>
        <a:custGeom>
          <a:avLst/>
          <a:gdLst/>
          <a:ahLst/>
          <a:cxnLst/>
          <a:rect l="0" t="0" r="0" b="0"/>
          <a:pathLst>
            <a:path>
              <a:moveTo>
                <a:pt x="0" y="0"/>
              </a:moveTo>
              <a:lnTo>
                <a:pt x="0" y="2689276"/>
              </a:lnTo>
              <a:lnTo>
                <a:pt x="153218" y="268927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85BB32-2B06-459B-A7AC-287119A1ACC3}">
      <dsp:nvSpPr>
        <dsp:cNvPr id="0" name=""/>
        <dsp:cNvSpPr/>
      </dsp:nvSpPr>
      <dsp:spPr>
        <a:xfrm>
          <a:off x="3137010" y="3074607"/>
          <a:ext cx="1225748" cy="766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Transportation</a:t>
          </a:r>
          <a:endParaRPr lang="en-US" sz="1400" kern="1200" dirty="0"/>
        </a:p>
      </dsp:txBody>
      <dsp:txXfrm>
        <a:off x="3137010" y="3074607"/>
        <a:ext cx="1225748" cy="766092"/>
      </dsp:txXfrm>
    </dsp:sp>
    <dsp:sp modelId="{BC27C38F-E901-4035-8BD2-CB1C58195750}">
      <dsp:nvSpPr>
        <dsp:cNvPr id="0" name=""/>
        <dsp:cNvSpPr/>
      </dsp:nvSpPr>
      <dsp:spPr>
        <a:xfrm>
          <a:off x="2983792" y="768376"/>
          <a:ext cx="153218" cy="3646892"/>
        </a:xfrm>
        <a:custGeom>
          <a:avLst/>
          <a:gdLst/>
          <a:ahLst/>
          <a:cxnLst/>
          <a:rect l="0" t="0" r="0" b="0"/>
          <a:pathLst>
            <a:path>
              <a:moveTo>
                <a:pt x="0" y="0"/>
              </a:moveTo>
              <a:lnTo>
                <a:pt x="0" y="3646892"/>
              </a:lnTo>
              <a:lnTo>
                <a:pt x="153218" y="364689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BDF1CF-9634-4D9D-AD1C-BF63172C78EC}">
      <dsp:nvSpPr>
        <dsp:cNvPr id="0" name=""/>
        <dsp:cNvSpPr/>
      </dsp:nvSpPr>
      <dsp:spPr>
        <a:xfrm>
          <a:off x="3137010" y="4032223"/>
          <a:ext cx="1225748" cy="7660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Miscellaneous </a:t>
          </a:r>
          <a:endParaRPr lang="en-US" sz="1400" kern="1200" dirty="0"/>
        </a:p>
      </dsp:txBody>
      <dsp:txXfrm>
        <a:off x="3137010" y="4032223"/>
        <a:ext cx="1225748" cy="7660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Regent’s Scholarship</a:t>
          </a:r>
          <a:endParaRPr lang="en-US" sz="3100" kern="1200" dirty="0"/>
        </a:p>
      </dsp:txBody>
      <dsp:txXfrm>
        <a:off x="0" y="0"/>
        <a:ext cx="2684487" cy="1554480"/>
      </dsp:txXfrm>
    </dsp:sp>
    <dsp:sp modelId="{EDB4514D-2D96-465D-AE93-D60B46FA18BD}">
      <dsp:nvSpPr>
        <dsp:cNvPr id="0" name=""/>
        <dsp:cNvSpPr/>
      </dsp:nvSpPr>
      <dsp:spPr>
        <a:xfrm>
          <a:off x="269481" y="1554606"/>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Available to ALL  incoming Freshmen</a:t>
          </a:r>
          <a:endParaRPr lang="en-US" sz="1400" kern="1200" dirty="0"/>
        </a:p>
      </dsp:txBody>
      <dsp:txXfrm>
        <a:off x="269481" y="1554606"/>
        <a:ext cx="2147589" cy="754848"/>
      </dsp:txXfrm>
    </dsp:sp>
    <dsp:sp modelId="{6BF34CA4-29EB-4DB7-90DE-5F5348E7DCC1}">
      <dsp:nvSpPr>
        <dsp:cNvPr id="0" name=""/>
        <dsp:cNvSpPr/>
      </dsp:nvSpPr>
      <dsp:spPr>
        <a:xfrm>
          <a:off x="269481" y="242558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Deadline:  December 1 for the up-coming school year</a:t>
          </a:r>
          <a:endParaRPr lang="en-US" sz="1400" kern="1200" dirty="0"/>
        </a:p>
      </dsp:txBody>
      <dsp:txXfrm>
        <a:off x="269481" y="2425585"/>
        <a:ext cx="2147589" cy="754848"/>
      </dsp:txXfrm>
    </dsp:sp>
    <dsp:sp modelId="{B6CCD619-FAFC-4062-9862-A39E76061AE6}">
      <dsp:nvSpPr>
        <dsp:cNvPr id="0" name=""/>
        <dsp:cNvSpPr/>
      </dsp:nvSpPr>
      <dsp:spPr>
        <a:xfrm>
          <a:off x="269481" y="329656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Approximately $14,250 per year</a:t>
          </a:r>
          <a:endParaRPr lang="en-US" sz="1400" kern="1200" dirty="0"/>
        </a:p>
      </dsp:txBody>
      <dsp:txXfrm>
        <a:off x="269481" y="3296565"/>
        <a:ext cx="2147589" cy="754848"/>
      </dsp:txXfrm>
    </dsp:sp>
    <dsp:sp modelId="{7F38896C-EC1F-40A8-AC98-BD13AD122DDA}">
      <dsp:nvSpPr>
        <dsp:cNvPr id="0" name=""/>
        <dsp:cNvSpPr/>
      </dsp:nvSpPr>
      <dsp:spPr>
        <a:xfrm>
          <a:off x="269481" y="4167544"/>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Renewable up to  4 years</a:t>
          </a:r>
          <a:endParaRPr lang="en-US" sz="1400" kern="1200" dirty="0"/>
        </a:p>
      </dsp:txBody>
      <dsp:txXfrm>
        <a:off x="269481" y="4167544"/>
        <a:ext cx="2147589" cy="754848"/>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Student Requirements</a:t>
          </a:r>
          <a:endParaRPr lang="en-US" sz="3100" kern="1200" dirty="0"/>
        </a:p>
      </dsp:txBody>
      <dsp:txXfrm>
        <a:off x="2886856" y="0"/>
        <a:ext cx="2684487" cy="1554480"/>
      </dsp:txXfrm>
    </dsp:sp>
    <dsp:sp modelId="{D1F6081F-5060-44FF-8165-757F6FFA65F3}">
      <dsp:nvSpPr>
        <dsp:cNvPr id="0" name=""/>
        <dsp:cNvSpPr/>
      </dsp:nvSpPr>
      <dsp:spPr>
        <a:xfrm>
          <a:off x="3155305" y="1555104"/>
          <a:ext cx="2147589" cy="10555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Valedictorian </a:t>
          </a:r>
          <a:r>
            <a:rPr lang="en-US" sz="1400" b="1" kern="1200" dirty="0" smtClean="0"/>
            <a:t>OR </a:t>
          </a:r>
          <a:r>
            <a:rPr lang="en-US" sz="1400" kern="1200" dirty="0" smtClean="0"/>
            <a:t>ACT of 31 or higher </a:t>
          </a:r>
          <a:r>
            <a:rPr lang="en-US" sz="1400" b="1" kern="1200" dirty="0" smtClean="0"/>
            <a:t>OR</a:t>
          </a:r>
          <a:r>
            <a:rPr lang="en-US" sz="1400" kern="1200" dirty="0" smtClean="0"/>
            <a:t> SAT of 1380 </a:t>
          </a:r>
          <a:r>
            <a:rPr lang="en-US" sz="1400" b="1" kern="1200" dirty="0" smtClean="0"/>
            <a:t>OR </a:t>
          </a:r>
          <a:r>
            <a:rPr lang="en-US" sz="1400" kern="1200" dirty="0" smtClean="0"/>
            <a:t>a sixth semester  unit GPA of 3.9 or higher </a:t>
          </a:r>
          <a:r>
            <a:rPr lang="en-US" sz="1400" b="1" kern="1200" dirty="0" smtClean="0"/>
            <a:t>AND</a:t>
          </a:r>
          <a:endParaRPr lang="en-US" sz="1400" b="1" kern="1200" dirty="0"/>
        </a:p>
      </dsp:txBody>
      <dsp:txXfrm>
        <a:off x="3155305" y="1555104"/>
        <a:ext cx="2147589" cy="1055564"/>
      </dsp:txXfrm>
    </dsp:sp>
    <dsp:sp modelId="{1D5235BE-CFF4-4E09-AB7A-1C0645AC27B6}">
      <dsp:nvSpPr>
        <dsp:cNvPr id="0" name=""/>
        <dsp:cNvSpPr/>
      </dsp:nvSpPr>
      <dsp:spPr>
        <a:xfrm>
          <a:off x="3155305" y="2764750"/>
          <a:ext cx="2147589" cy="10015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Statement of goals and philosophy </a:t>
          </a:r>
          <a:r>
            <a:rPr lang="en-US" sz="1400" b="1" kern="1200" dirty="0" smtClean="0"/>
            <a:t>AND</a:t>
          </a:r>
        </a:p>
        <a:p>
          <a:pPr lvl="0" algn="ctr" defTabSz="622300">
            <a:lnSpc>
              <a:spcPct val="90000"/>
            </a:lnSpc>
            <a:spcBef>
              <a:spcPct val="0"/>
            </a:spcBef>
            <a:spcAft>
              <a:spcPct val="35000"/>
            </a:spcAft>
          </a:pPr>
          <a:r>
            <a:rPr lang="en-US" sz="1400" kern="1200" dirty="0" smtClean="0"/>
            <a:t>Two Letters of Recommendation</a:t>
          </a:r>
          <a:endParaRPr lang="en-US" sz="1400" b="1" kern="1200" dirty="0" smtClean="0"/>
        </a:p>
      </dsp:txBody>
      <dsp:txXfrm>
        <a:off x="3155305" y="2764750"/>
        <a:ext cx="2147589" cy="1001531"/>
      </dsp:txXfrm>
    </dsp:sp>
    <dsp:sp modelId="{E287F977-ADE5-449D-804F-E433730D38FA}">
      <dsp:nvSpPr>
        <dsp:cNvPr id="0" name=""/>
        <dsp:cNvSpPr/>
      </dsp:nvSpPr>
      <dsp:spPr>
        <a:xfrm>
          <a:off x="3155305" y="3920363"/>
          <a:ext cx="2147589" cy="10015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Finalists will  participate in the interview process</a:t>
          </a:r>
        </a:p>
      </dsp:txBody>
      <dsp:txXfrm>
        <a:off x="3155305" y="3920363"/>
        <a:ext cx="2147589" cy="1001531"/>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Maintaining the Regent’s Scholarship</a:t>
          </a:r>
          <a:endParaRPr lang="en-US" sz="3100" kern="1200" dirty="0"/>
        </a:p>
      </dsp:txBody>
      <dsp:txXfrm>
        <a:off x="5772680" y="0"/>
        <a:ext cx="2684487" cy="1554480"/>
      </dsp:txXfrm>
    </dsp:sp>
    <dsp:sp modelId="{BEAA0562-EE7B-4978-831B-656A2E9DF88A}">
      <dsp:nvSpPr>
        <dsp:cNvPr id="0" name=""/>
        <dsp:cNvSpPr/>
      </dsp:nvSpPr>
      <dsp:spPr>
        <a:xfrm rot="10800000" flipV="1">
          <a:off x="6041128" y="2133597"/>
          <a:ext cx="2147589" cy="22098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t" anchorCtr="0">
          <a:noAutofit/>
        </a:bodyPr>
        <a:lstStyle/>
        <a:p>
          <a:pPr lvl="0" algn="l" defTabSz="711200">
            <a:lnSpc>
              <a:spcPct val="90000"/>
            </a:lnSpc>
            <a:spcBef>
              <a:spcPct val="0"/>
            </a:spcBef>
            <a:spcAft>
              <a:spcPct val="35000"/>
            </a:spcAft>
          </a:pPr>
          <a:endParaRPr lang="en-US" sz="1600" b="1" kern="1200" dirty="0" smtClean="0"/>
        </a:p>
        <a:p>
          <a:pPr marL="114300" lvl="1" indent="-114300" algn="l" defTabSz="622300">
            <a:lnSpc>
              <a:spcPct val="90000"/>
            </a:lnSpc>
            <a:spcBef>
              <a:spcPct val="0"/>
            </a:spcBef>
            <a:spcAft>
              <a:spcPct val="15000"/>
            </a:spcAft>
            <a:buChar char="••"/>
          </a:pPr>
          <a:r>
            <a:rPr lang="en-US" sz="1400" kern="1200" dirty="0" smtClean="0"/>
            <a:t>Must earn 15 credit hours per semester</a:t>
          </a:r>
        </a:p>
        <a:p>
          <a:pPr marL="114300" lvl="1" indent="-114300" algn="l" defTabSz="622300">
            <a:lnSpc>
              <a:spcPct val="90000"/>
            </a:lnSpc>
            <a:spcBef>
              <a:spcPct val="0"/>
            </a:spcBef>
            <a:spcAft>
              <a:spcPct val="15000"/>
            </a:spcAft>
            <a:buChar char="••"/>
          </a:pPr>
          <a:r>
            <a:rPr lang="en-US" sz="1400" kern="1200" dirty="0" smtClean="0"/>
            <a:t>Must have a 3.33 GPA semester GPA (Cumulative GPA may be lower)</a:t>
          </a:r>
        </a:p>
      </dsp:txBody>
      <dsp:txXfrm rot="10800000" flipV="1">
        <a:off x="6041128" y="2133597"/>
        <a:ext cx="2147589" cy="220980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FC5027-B9E2-475C-A90A-8791467E7FBE}">
      <dsp:nvSpPr>
        <dsp:cNvPr id="0" name=""/>
        <dsp:cNvSpPr/>
      </dsp:nvSpPr>
      <dsp:spPr>
        <a:xfrm>
          <a:off x="0" y="171576"/>
          <a:ext cx="4343400" cy="22815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Examples of </a:t>
          </a:r>
          <a:r>
            <a:rPr lang="en-US" sz="2000" b="1" kern="1200" dirty="0" smtClean="0"/>
            <a:t>Non-Standard</a:t>
          </a:r>
          <a:r>
            <a:rPr lang="en-US" sz="2000" kern="1200" dirty="0" smtClean="0"/>
            <a:t> Budget Components are: </a:t>
          </a:r>
        </a:p>
        <a:p>
          <a:pPr lvl="0" algn="l" defTabSz="889000" rtl="0">
            <a:lnSpc>
              <a:spcPct val="90000"/>
            </a:lnSpc>
            <a:spcBef>
              <a:spcPct val="0"/>
            </a:spcBef>
            <a:spcAft>
              <a:spcPct val="35000"/>
            </a:spcAft>
          </a:pPr>
          <a:r>
            <a:rPr lang="en-US" sz="2000" kern="1200" dirty="0" smtClean="0"/>
            <a:t>Course Fees, Computer Purchases, Consortium tuition </a:t>
          </a:r>
          <a:endParaRPr lang="en-US" sz="1050" kern="1200" dirty="0" smtClean="0"/>
        </a:p>
        <a:p>
          <a:pPr lvl="0" algn="l" defTabSz="889000" rtl="0">
            <a:lnSpc>
              <a:spcPct val="90000"/>
            </a:lnSpc>
            <a:spcBef>
              <a:spcPct val="0"/>
            </a:spcBef>
            <a:spcAft>
              <a:spcPct val="35000"/>
            </a:spcAft>
          </a:pPr>
          <a:r>
            <a:rPr lang="en-US" sz="2000" kern="1200" dirty="0" smtClean="0"/>
            <a:t>-These are added on an individual basis</a:t>
          </a:r>
          <a:endParaRPr lang="en-US" sz="2000" kern="1200" dirty="0"/>
        </a:p>
      </dsp:txBody>
      <dsp:txXfrm>
        <a:off x="0" y="171576"/>
        <a:ext cx="4343400" cy="22815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825A5-0196-4629-9C17-A375CBBBF7AA}">
      <dsp:nvSpPr>
        <dsp:cNvPr id="0" name=""/>
        <dsp:cNvSpPr/>
      </dsp:nvSpPr>
      <dsp:spPr>
        <a:xfrm>
          <a:off x="1607475" y="1236662"/>
          <a:ext cx="2194034" cy="380281"/>
        </a:xfrm>
        <a:custGeom>
          <a:avLst/>
          <a:gdLst/>
          <a:ahLst/>
          <a:cxnLst/>
          <a:rect l="0" t="0" r="0" b="0"/>
          <a:pathLst>
            <a:path>
              <a:moveTo>
                <a:pt x="2194034" y="0"/>
              </a:moveTo>
              <a:lnTo>
                <a:pt x="2194034" y="170529"/>
              </a:lnTo>
              <a:lnTo>
                <a:pt x="0" y="170529"/>
              </a:lnTo>
              <a:lnTo>
                <a:pt x="0" y="38028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95B053-F4B1-4B37-8351-3128C53DCE8B}">
      <dsp:nvSpPr>
        <dsp:cNvPr id="0" name=""/>
        <dsp:cNvSpPr/>
      </dsp:nvSpPr>
      <dsp:spPr>
        <a:xfrm>
          <a:off x="3801509" y="1236662"/>
          <a:ext cx="2382112" cy="380281"/>
        </a:xfrm>
        <a:custGeom>
          <a:avLst/>
          <a:gdLst/>
          <a:ahLst/>
          <a:cxnLst/>
          <a:rect l="0" t="0" r="0" b="0"/>
          <a:pathLst>
            <a:path>
              <a:moveTo>
                <a:pt x="0" y="0"/>
              </a:moveTo>
              <a:lnTo>
                <a:pt x="0" y="170529"/>
              </a:lnTo>
              <a:lnTo>
                <a:pt x="2382112" y="170529"/>
              </a:lnTo>
              <a:lnTo>
                <a:pt x="2382112" y="38028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698244-A90B-419D-8A65-E344403B8C05}">
      <dsp:nvSpPr>
        <dsp:cNvPr id="0" name=""/>
        <dsp:cNvSpPr/>
      </dsp:nvSpPr>
      <dsp:spPr>
        <a:xfrm>
          <a:off x="3755789" y="1236662"/>
          <a:ext cx="91440" cy="363541"/>
        </a:xfrm>
        <a:custGeom>
          <a:avLst/>
          <a:gdLst/>
          <a:ahLst/>
          <a:cxnLst/>
          <a:rect l="0" t="0" r="0" b="0"/>
          <a:pathLst>
            <a:path>
              <a:moveTo>
                <a:pt x="45720" y="0"/>
              </a:moveTo>
              <a:lnTo>
                <a:pt x="45720" y="153788"/>
              </a:lnTo>
              <a:lnTo>
                <a:pt x="62440" y="153788"/>
              </a:lnTo>
              <a:lnTo>
                <a:pt x="62440" y="36354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C256C8-6FDD-4B3F-B46D-5CDB93E68B14}">
      <dsp:nvSpPr>
        <dsp:cNvPr id="0" name=""/>
        <dsp:cNvSpPr/>
      </dsp:nvSpPr>
      <dsp:spPr>
        <a:xfrm>
          <a:off x="2505427" y="19317"/>
          <a:ext cx="2592164" cy="1217345"/>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Undergraduate</a:t>
          </a:r>
          <a:endParaRPr lang="en-US" sz="2800" b="1" kern="1200" dirty="0"/>
        </a:p>
      </dsp:txBody>
      <dsp:txXfrm>
        <a:off x="2505427" y="19317"/>
        <a:ext cx="2592164" cy="1217345"/>
      </dsp:txXfrm>
    </dsp:sp>
    <dsp:sp modelId="{B8E137A0-10F0-4BC3-9A53-B7DA1EEE0325}">
      <dsp:nvSpPr>
        <dsp:cNvPr id="0" name=""/>
        <dsp:cNvSpPr/>
      </dsp:nvSpPr>
      <dsp:spPr>
        <a:xfrm>
          <a:off x="2819407" y="1600203"/>
          <a:ext cx="1997645" cy="998822"/>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¾ time </a:t>
          </a:r>
          <a:r>
            <a:rPr lang="en-US" sz="1800" kern="1200" dirty="0" smtClean="0"/>
            <a:t>=</a:t>
          </a:r>
        </a:p>
        <a:p>
          <a:pPr lvl="0" algn="ctr" defTabSz="800100">
            <a:lnSpc>
              <a:spcPct val="90000"/>
            </a:lnSpc>
            <a:spcBef>
              <a:spcPct val="0"/>
            </a:spcBef>
            <a:spcAft>
              <a:spcPct val="35000"/>
            </a:spcAft>
          </a:pPr>
          <a:r>
            <a:rPr lang="en-US" sz="1800" kern="1200" dirty="0" smtClean="0"/>
            <a:t>9-11 hours</a:t>
          </a:r>
          <a:endParaRPr lang="en-US" sz="1800" kern="1200" dirty="0"/>
        </a:p>
      </dsp:txBody>
      <dsp:txXfrm>
        <a:off x="2819407" y="1600203"/>
        <a:ext cx="1997645" cy="998822"/>
      </dsp:txXfrm>
    </dsp:sp>
    <dsp:sp modelId="{3470E146-C0AA-44C4-8A0C-E746607D5EE2}">
      <dsp:nvSpPr>
        <dsp:cNvPr id="0" name=""/>
        <dsp:cNvSpPr/>
      </dsp:nvSpPr>
      <dsp:spPr>
        <a:xfrm>
          <a:off x="5184799" y="1616944"/>
          <a:ext cx="1997645" cy="2550573"/>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Full-time</a:t>
          </a:r>
          <a:r>
            <a:rPr lang="en-US" sz="1800" kern="1200" dirty="0" smtClean="0"/>
            <a:t> =</a:t>
          </a:r>
        </a:p>
        <a:p>
          <a:pPr lvl="0" algn="ctr" defTabSz="800100">
            <a:lnSpc>
              <a:spcPct val="90000"/>
            </a:lnSpc>
            <a:spcBef>
              <a:spcPct val="0"/>
            </a:spcBef>
            <a:spcAft>
              <a:spcPct val="35000"/>
            </a:spcAft>
          </a:pPr>
          <a:r>
            <a:rPr lang="en-US" sz="1800" kern="1200" dirty="0" smtClean="0"/>
            <a:t>12 or more Hours</a:t>
          </a:r>
        </a:p>
        <a:p>
          <a:pPr lvl="0" algn="ctr" defTabSz="800100">
            <a:lnSpc>
              <a:spcPct val="90000"/>
            </a:lnSpc>
            <a:spcBef>
              <a:spcPct val="0"/>
            </a:spcBef>
            <a:spcAft>
              <a:spcPct val="35000"/>
            </a:spcAft>
          </a:pPr>
          <a:r>
            <a:rPr lang="en-US" sz="1400" kern="1200" dirty="0" smtClean="0"/>
            <a:t>12-18  hours: tuition is the same</a:t>
          </a:r>
        </a:p>
        <a:p>
          <a:pPr lvl="0" algn="ctr" defTabSz="800100">
            <a:lnSpc>
              <a:spcPct val="90000"/>
            </a:lnSpc>
            <a:spcBef>
              <a:spcPct val="0"/>
            </a:spcBef>
            <a:spcAft>
              <a:spcPct val="35000"/>
            </a:spcAft>
          </a:pPr>
          <a:r>
            <a:rPr lang="en-US" sz="1400" kern="1200" dirty="0" smtClean="0"/>
            <a:t>19 + hours: tuition charged per credit hour</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a:p>
      </dsp:txBody>
      <dsp:txXfrm>
        <a:off x="5184799" y="1616944"/>
        <a:ext cx="1997645" cy="2550573"/>
      </dsp:txXfrm>
    </dsp:sp>
    <dsp:sp modelId="{BF13925F-5EDA-487F-97B8-3E8348A5A0A1}">
      <dsp:nvSpPr>
        <dsp:cNvPr id="0" name=""/>
        <dsp:cNvSpPr/>
      </dsp:nvSpPr>
      <dsp:spPr>
        <a:xfrm>
          <a:off x="608652" y="1616944"/>
          <a:ext cx="1997645" cy="998822"/>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½ time </a:t>
          </a:r>
          <a:r>
            <a:rPr lang="en-US" sz="1800" kern="1200" dirty="0" smtClean="0"/>
            <a:t>=</a:t>
          </a:r>
        </a:p>
        <a:p>
          <a:pPr lvl="0" algn="ctr" defTabSz="800100">
            <a:lnSpc>
              <a:spcPct val="90000"/>
            </a:lnSpc>
            <a:spcBef>
              <a:spcPct val="0"/>
            </a:spcBef>
            <a:spcAft>
              <a:spcPct val="35000"/>
            </a:spcAft>
          </a:pPr>
          <a:r>
            <a:rPr lang="en-US" sz="1800" kern="1200" dirty="0" smtClean="0"/>
            <a:t>6-8 hours</a:t>
          </a:r>
          <a:endParaRPr lang="en-US" sz="1800" kern="1200" dirty="0"/>
        </a:p>
      </dsp:txBody>
      <dsp:txXfrm>
        <a:off x="608652" y="1616944"/>
        <a:ext cx="1997645" cy="99882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825A5-0196-4629-9C17-A375CBBBF7AA}">
      <dsp:nvSpPr>
        <dsp:cNvPr id="0" name=""/>
        <dsp:cNvSpPr/>
      </dsp:nvSpPr>
      <dsp:spPr>
        <a:xfrm>
          <a:off x="1607475" y="1217345"/>
          <a:ext cx="2203203" cy="399598"/>
        </a:xfrm>
        <a:custGeom>
          <a:avLst/>
          <a:gdLst/>
          <a:ahLst/>
          <a:cxnLst/>
          <a:rect l="0" t="0" r="0" b="0"/>
          <a:pathLst>
            <a:path>
              <a:moveTo>
                <a:pt x="2203203" y="0"/>
              </a:moveTo>
              <a:lnTo>
                <a:pt x="2203203" y="189846"/>
              </a:lnTo>
              <a:lnTo>
                <a:pt x="0" y="189846"/>
              </a:lnTo>
              <a:lnTo>
                <a:pt x="0" y="3995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95B053-F4B1-4B37-8351-3128C53DCE8B}">
      <dsp:nvSpPr>
        <dsp:cNvPr id="0" name=""/>
        <dsp:cNvSpPr/>
      </dsp:nvSpPr>
      <dsp:spPr>
        <a:xfrm>
          <a:off x="3810678" y="1217345"/>
          <a:ext cx="2372943" cy="399598"/>
        </a:xfrm>
        <a:custGeom>
          <a:avLst/>
          <a:gdLst/>
          <a:ahLst/>
          <a:cxnLst/>
          <a:rect l="0" t="0" r="0" b="0"/>
          <a:pathLst>
            <a:path>
              <a:moveTo>
                <a:pt x="0" y="0"/>
              </a:moveTo>
              <a:lnTo>
                <a:pt x="0" y="189846"/>
              </a:lnTo>
              <a:lnTo>
                <a:pt x="2372943" y="189846"/>
              </a:lnTo>
              <a:lnTo>
                <a:pt x="2372943" y="3995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698244-A90B-419D-8A65-E344403B8C05}">
      <dsp:nvSpPr>
        <dsp:cNvPr id="0" name=""/>
        <dsp:cNvSpPr/>
      </dsp:nvSpPr>
      <dsp:spPr>
        <a:xfrm>
          <a:off x="3764958" y="1217345"/>
          <a:ext cx="91440" cy="382858"/>
        </a:xfrm>
        <a:custGeom>
          <a:avLst/>
          <a:gdLst/>
          <a:ahLst/>
          <a:cxnLst/>
          <a:rect l="0" t="0" r="0" b="0"/>
          <a:pathLst>
            <a:path>
              <a:moveTo>
                <a:pt x="45720" y="0"/>
              </a:moveTo>
              <a:lnTo>
                <a:pt x="45720" y="173105"/>
              </a:lnTo>
              <a:lnTo>
                <a:pt x="53271" y="173105"/>
              </a:lnTo>
              <a:lnTo>
                <a:pt x="53271" y="38285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C256C8-6FDD-4B3F-B46D-5CDB93E68B14}">
      <dsp:nvSpPr>
        <dsp:cNvPr id="0" name=""/>
        <dsp:cNvSpPr/>
      </dsp:nvSpPr>
      <dsp:spPr>
        <a:xfrm>
          <a:off x="2514596" y="0"/>
          <a:ext cx="2592164" cy="1217345"/>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Graduate</a:t>
          </a:r>
          <a:endParaRPr lang="en-US" sz="2800" b="1" kern="1200" dirty="0"/>
        </a:p>
      </dsp:txBody>
      <dsp:txXfrm>
        <a:off x="2514596" y="0"/>
        <a:ext cx="2592164" cy="1217345"/>
      </dsp:txXfrm>
    </dsp:sp>
    <dsp:sp modelId="{B8E137A0-10F0-4BC3-9A53-B7DA1EEE0325}">
      <dsp:nvSpPr>
        <dsp:cNvPr id="0" name=""/>
        <dsp:cNvSpPr/>
      </dsp:nvSpPr>
      <dsp:spPr>
        <a:xfrm>
          <a:off x="2819407" y="1600203"/>
          <a:ext cx="1997645" cy="998822"/>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¾ time </a:t>
          </a:r>
          <a:r>
            <a:rPr lang="en-US" sz="1800" kern="1200" dirty="0" smtClean="0"/>
            <a:t>=</a:t>
          </a:r>
        </a:p>
        <a:p>
          <a:pPr lvl="0" algn="ctr" defTabSz="800100">
            <a:lnSpc>
              <a:spcPct val="90000"/>
            </a:lnSpc>
            <a:spcBef>
              <a:spcPct val="0"/>
            </a:spcBef>
            <a:spcAft>
              <a:spcPct val="35000"/>
            </a:spcAft>
          </a:pPr>
          <a:r>
            <a:rPr lang="en-US" sz="1800" kern="1200" dirty="0" smtClean="0"/>
            <a:t>7-8 hours</a:t>
          </a:r>
          <a:endParaRPr lang="en-US" sz="1800" kern="1200" dirty="0"/>
        </a:p>
      </dsp:txBody>
      <dsp:txXfrm>
        <a:off x="2819407" y="1600203"/>
        <a:ext cx="1997645" cy="998822"/>
      </dsp:txXfrm>
    </dsp:sp>
    <dsp:sp modelId="{3470E146-C0AA-44C4-8A0C-E746607D5EE2}">
      <dsp:nvSpPr>
        <dsp:cNvPr id="0" name=""/>
        <dsp:cNvSpPr/>
      </dsp:nvSpPr>
      <dsp:spPr>
        <a:xfrm>
          <a:off x="5184799" y="1616944"/>
          <a:ext cx="1997645" cy="2550573"/>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Full-time</a:t>
          </a:r>
          <a:r>
            <a:rPr lang="en-US" sz="1800" kern="1200" dirty="0" smtClean="0"/>
            <a:t> =</a:t>
          </a:r>
        </a:p>
        <a:p>
          <a:pPr lvl="0" algn="ctr" defTabSz="800100">
            <a:lnSpc>
              <a:spcPct val="90000"/>
            </a:lnSpc>
            <a:spcBef>
              <a:spcPct val="0"/>
            </a:spcBef>
            <a:spcAft>
              <a:spcPct val="35000"/>
            </a:spcAft>
          </a:pPr>
          <a:r>
            <a:rPr lang="en-US" sz="1800" kern="1200" dirty="0" smtClean="0"/>
            <a:t>9 or more Hours</a:t>
          </a:r>
        </a:p>
        <a:p>
          <a:pPr lvl="0" algn="ctr" defTabSz="800100">
            <a:lnSpc>
              <a:spcPct val="90000"/>
            </a:lnSpc>
            <a:spcBef>
              <a:spcPct val="0"/>
            </a:spcBef>
            <a:spcAft>
              <a:spcPct val="35000"/>
            </a:spcAft>
          </a:pPr>
          <a:r>
            <a:rPr lang="en-US" sz="1400" kern="1200" dirty="0" smtClean="0"/>
            <a:t>9-12  hours: tuition is the same</a:t>
          </a:r>
        </a:p>
        <a:p>
          <a:pPr lvl="0" algn="ctr" defTabSz="800100">
            <a:lnSpc>
              <a:spcPct val="90000"/>
            </a:lnSpc>
            <a:spcBef>
              <a:spcPct val="0"/>
            </a:spcBef>
            <a:spcAft>
              <a:spcPct val="35000"/>
            </a:spcAft>
          </a:pPr>
          <a:r>
            <a:rPr lang="en-US" sz="1400" kern="1200" dirty="0" smtClean="0"/>
            <a:t>13 + hours: tuition charged per credit hour</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a:p>
      </dsp:txBody>
      <dsp:txXfrm>
        <a:off x="5184799" y="1616944"/>
        <a:ext cx="1997645" cy="2550573"/>
      </dsp:txXfrm>
    </dsp:sp>
    <dsp:sp modelId="{BF13925F-5EDA-487F-97B8-3E8348A5A0A1}">
      <dsp:nvSpPr>
        <dsp:cNvPr id="0" name=""/>
        <dsp:cNvSpPr/>
      </dsp:nvSpPr>
      <dsp:spPr>
        <a:xfrm>
          <a:off x="608652" y="1616944"/>
          <a:ext cx="1997645" cy="998822"/>
        </a:xfrm>
        <a:prstGeom prst="flowChartAlternateProcess">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½ time </a:t>
          </a:r>
          <a:r>
            <a:rPr lang="en-US" sz="1800" kern="1200" dirty="0" smtClean="0"/>
            <a:t>=</a:t>
          </a:r>
        </a:p>
        <a:p>
          <a:pPr lvl="0" algn="ctr" defTabSz="800100">
            <a:lnSpc>
              <a:spcPct val="90000"/>
            </a:lnSpc>
            <a:spcBef>
              <a:spcPct val="0"/>
            </a:spcBef>
            <a:spcAft>
              <a:spcPct val="35000"/>
            </a:spcAft>
          </a:pPr>
          <a:r>
            <a:rPr lang="en-US" sz="1800" kern="1200" dirty="0" smtClean="0"/>
            <a:t>5-6 hours</a:t>
          </a:r>
          <a:endParaRPr lang="en-US" sz="1800" kern="1200" dirty="0"/>
        </a:p>
      </dsp:txBody>
      <dsp:txXfrm>
        <a:off x="608652" y="1616944"/>
        <a:ext cx="1997645" cy="99882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CCCFE2-1F52-4A5A-B511-FCBCA4645486}">
      <dsp:nvSpPr>
        <dsp:cNvPr id="0" name=""/>
        <dsp:cNvSpPr/>
      </dsp:nvSpPr>
      <dsp:spPr>
        <a:xfrm>
          <a:off x="4004" y="0"/>
          <a:ext cx="3852043" cy="4343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Undergraduate</a:t>
          </a:r>
        </a:p>
      </dsp:txBody>
      <dsp:txXfrm>
        <a:off x="4004" y="0"/>
        <a:ext cx="3852043" cy="1303020"/>
      </dsp:txXfrm>
    </dsp:sp>
    <dsp:sp modelId="{C30BD0CA-DB3D-4B2D-A934-2C1D0F894A04}">
      <dsp:nvSpPr>
        <dsp:cNvPr id="0" name=""/>
        <dsp:cNvSpPr/>
      </dsp:nvSpPr>
      <dsp:spPr>
        <a:xfrm>
          <a:off x="389208" y="1303391"/>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12-18 hours same</a:t>
          </a:r>
        </a:p>
        <a:p>
          <a:pPr lvl="0" algn="ctr" defTabSz="755650">
            <a:lnSpc>
              <a:spcPct val="90000"/>
            </a:lnSpc>
            <a:spcBef>
              <a:spcPct val="0"/>
            </a:spcBef>
            <a:spcAft>
              <a:spcPct val="35000"/>
            </a:spcAft>
          </a:pPr>
          <a:r>
            <a:rPr lang="en-US" sz="1700" kern="1200" dirty="0" smtClean="0"/>
            <a:t> tuition charge</a:t>
          </a:r>
          <a:endParaRPr lang="en-US" sz="1700" kern="1200" dirty="0"/>
        </a:p>
      </dsp:txBody>
      <dsp:txXfrm>
        <a:off x="389208" y="1303391"/>
        <a:ext cx="3081635" cy="853304"/>
      </dsp:txXfrm>
    </dsp:sp>
    <dsp:sp modelId="{61553CA7-B274-4927-B020-2E737A6B0580}">
      <dsp:nvSpPr>
        <dsp:cNvPr id="0" name=""/>
        <dsp:cNvSpPr/>
      </dsp:nvSpPr>
      <dsp:spPr>
        <a:xfrm>
          <a:off x="389208" y="2287972"/>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Per Credit Hour charge</a:t>
          </a:r>
        </a:p>
        <a:p>
          <a:pPr lvl="0" algn="ctr" defTabSz="755650">
            <a:lnSpc>
              <a:spcPct val="90000"/>
            </a:lnSpc>
            <a:spcBef>
              <a:spcPct val="0"/>
            </a:spcBef>
            <a:spcAft>
              <a:spcPct val="35000"/>
            </a:spcAft>
          </a:pPr>
          <a:r>
            <a:rPr lang="en-US" sz="1700" kern="1200" dirty="0" smtClean="0"/>
            <a:t> for 11 hours and less</a:t>
          </a:r>
          <a:endParaRPr lang="en-US" sz="1700" kern="1200" dirty="0"/>
        </a:p>
      </dsp:txBody>
      <dsp:txXfrm>
        <a:off x="389208" y="2287972"/>
        <a:ext cx="3081635" cy="853304"/>
      </dsp:txXfrm>
    </dsp:sp>
    <dsp:sp modelId="{274BFF2F-011A-4EFD-8758-5F11EF938005}">
      <dsp:nvSpPr>
        <dsp:cNvPr id="0" name=""/>
        <dsp:cNvSpPr/>
      </dsp:nvSpPr>
      <dsp:spPr>
        <a:xfrm>
          <a:off x="389208" y="3272554"/>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Per Credit Hour charge for 19 hours and more (at which point COA can be adjusted)</a:t>
          </a:r>
          <a:endParaRPr lang="en-US" sz="1700" kern="1200" dirty="0"/>
        </a:p>
      </dsp:txBody>
      <dsp:txXfrm>
        <a:off x="389208" y="3272554"/>
        <a:ext cx="3081635" cy="853304"/>
      </dsp:txXfrm>
    </dsp:sp>
    <dsp:sp modelId="{27267177-EB0D-4C22-A5F5-34321039A86D}">
      <dsp:nvSpPr>
        <dsp:cNvPr id="0" name=""/>
        <dsp:cNvSpPr/>
      </dsp:nvSpPr>
      <dsp:spPr>
        <a:xfrm>
          <a:off x="4144951" y="0"/>
          <a:ext cx="3852043" cy="4343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Graduate</a:t>
          </a:r>
          <a:endParaRPr lang="en-US" sz="4400" kern="1200" dirty="0"/>
        </a:p>
      </dsp:txBody>
      <dsp:txXfrm>
        <a:off x="4144951" y="0"/>
        <a:ext cx="3852043" cy="1303020"/>
      </dsp:txXfrm>
    </dsp:sp>
    <dsp:sp modelId="{AF14D616-8D2E-40F8-9C4B-542A2FA21F03}">
      <dsp:nvSpPr>
        <dsp:cNvPr id="0" name=""/>
        <dsp:cNvSpPr/>
      </dsp:nvSpPr>
      <dsp:spPr>
        <a:xfrm>
          <a:off x="4529077" y="1279878"/>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9-12 hours same </a:t>
          </a:r>
        </a:p>
        <a:p>
          <a:pPr lvl="0" algn="ctr" defTabSz="755650">
            <a:lnSpc>
              <a:spcPct val="90000"/>
            </a:lnSpc>
            <a:spcBef>
              <a:spcPct val="0"/>
            </a:spcBef>
            <a:spcAft>
              <a:spcPct val="35000"/>
            </a:spcAft>
          </a:pPr>
          <a:r>
            <a:rPr lang="en-US" sz="1700" kern="1200" dirty="0" smtClean="0"/>
            <a:t>tuition charge</a:t>
          </a:r>
        </a:p>
      </dsp:txBody>
      <dsp:txXfrm>
        <a:off x="4529077" y="1279878"/>
        <a:ext cx="3081635" cy="853304"/>
      </dsp:txXfrm>
    </dsp:sp>
    <dsp:sp modelId="{49E1BB37-2DC3-49C3-AFBE-2FFBFB5FF316}">
      <dsp:nvSpPr>
        <dsp:cNvPr id="0" name=""/>
        <dsp:cNvSpPr/>
      </dsp:nvSpPr>
      <dsp:spPr>
        <a:xfrm>
          <a:off x="4529077" y="2321255"/>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Per Credit Hour charge</a:t>
          </a:r>
        </a:p>
        <a:p>
          <a:pPr lvl="0" algn="ctr" defTabSz="755650">
            <a:lnSpc>
              <a:spcPct val="90000"/>
            </a:lnSpc>
            <a:spcBef>
              <a:spcPct val="0"/>
            </a:spcBef>
            <a:spcAft>
              <a:spcPct val="35000"/>
            </a:spcAft>
          </a:pPr>
          <a:r>
            <a:rPr lang="en-US" sz="1700" kern="1200" dirty="0" smtClean="0"/>
            <a:t> for 8 hours and less</a:t>
          </a:r>
          <a:endParaRPr lang="en-US" sz="1700" kern="1200" dirty="0"/>
        </a:p>
      </dsp:txBody>
      <dsp:txXfrm>
        <a:off x="4529077" y="2321255"/>
        <a:ext cx="3081635" cy="853304"/>
      </dsp:txXfrm>
    </dsp:sp>
    <dsp:sp modelId="{9B218C2C-9600-4CD0-8811-9E1E2592A764}">
      <dsp:nvSpPr>
        <dsp:cNvPr id="0" name=""/>
        <dsp:cNvSpPr/>
      </dsp:nvSpPr>
      <dsp:spPr>
        <a:xfrm>
          <a:off x="4539061" y="3315404"/>
          <a:ext cx="3081635" cy="8533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Per Credit Hour charge for 13 hours and more (at which point COA can be adjusted)</a:t>
          </a:r>
          <a:endParaRPr lang="en-US" sz="1700" kern="1200" dirty="0"/>
        </a:p>
      </dsp:txBody>
      <dsp:txXfrm>
        <a:off x="4539061" y="3315404"/>
        <a:ext cx="3081635" cy="85330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67836-C560-4B70-A2D5-7C2AF26B13BC}">
      <dsp:nvSpPr>
        <dsp:cNvPr id="0" name=""/>
        <dsp:cNvSpPr/>
      </dsp:nvSpPr>
      <dsp:spPr>
        <a:xfrm>
          <a:off x="2080259" y="56197"/>
          <a:ext cx="2697480" cy="2697480"/>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kern="1200" dirty="0" smtClean="0"/>
            <a:t>Fall/Spring</a:t>
          </a:r>
        </a:p>
        <a:p>
          <a:pPr lvl="0" algn="ctr" defTabSz="1511300">
            <a:lnSpc>
              <a:spcPct val="90000"/>
            </a:lnSpc>
            <a:spcBef>
              <a:spcPct val="0"/>
            </a:spcBef>
            <a:spcAft>
              <a:spcPct val="35000"/>
            </a:spcAft>
          </a:pPr>
          <a:r>
            <a:rPr lang="en-US" sz="1600" b="1" kern="1200" dirty="0" smtClean="0"/>
            <a:t>32 Weeks</a:t>
          </a:r>
          <a:endParaRPr lang="en-US" sz="3400" b="1" kern="1200" dirty="0"/>
        </a:p>
      </dsp:txBody>
      <dsp:txXfrm>
        <a:off x="2439924" y="528256"/>
        <a:ext cx="1978152" cy="1213866"/>
      </dsp:txXfrm>
    </dsp:sp>
    <dsp:sp modelId="{77181FD4-99D4-458D-8974-03D738751F80}">
      <dsp:nvSpPr>
        <dsp:cNvPr id="0" name=""/>
        <dsp:cNvSpPr/>
      </dsp:nvSpPr>
      <dsp:spPr>
        <a:xfrm>
          <a:off x="3053600" y="1742122"/>
          <a:ext cx="2697480" cy="2697480"/>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t>Spring Only</a:t>
          </a:r>
        </a:p>
        <a:p>
          <a:pPr lvl="0" algn="ctr" defTabSz="1155700">
            <a:lnSpc>
              <a:spcPct val="90000"/>
            </a:lnSpc>
            <a:spcBef>
              <a:spcPct val="0"/>
            </a:spcBef>
            <a:spcAft>
              <a:spcPct val="35000"/>
            </a:spcAft>
          </a:pPr>
          <a:r>
            <a:rPr lang="en-US" sz="1600" b="1" kern="1200" dirty="0" smtClean="0"/>
            <a:t>16 week Term</a:t>
          </a:r>
          <a:endParaRPr lang="en-US" sz="1600" b="1" kern="1200" dirty="0"/>
        </a:p>
      </dsp:txBody>
      <dsp:txXfrm>
        <a:off x="3878580" y="2438971"/>
        <a:ext cx="1618488" cy="1483614"/>
      </dsp:txXfrm>
    </dsp:sp>
    <dsp:sp modelId="{6289A550-8E66-481C-AA27-C34E3A566BEB}">
      <dsp:nvSpPr>
        <dsp:cNvPr id="0" name=""/>
        <dsp:cNvSpPr/>
      </dsp:nvSpPr>
      <dsp:spPr>
        <a:xfrm>
          <a:off x="1106919" y="1742122"/>
          <a:ext cx="2697480" cy="2697480"/>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US" sz="3100" b="1" kern="1200" dirty="0" smtClean="0"/>
            <a:t>Fall Only</a:t>
          </a:r>
        </a:p>
        <a:p>
          <a:pPr lvl="0" algn="ctr" defTabSz="1377950">
            <a:lnSpc>
              <a:spcPct val="90000"/>
            </a:lnSpc>
            <a:spcBef>
              <a:spcPct val="0"/>
            </a:spcBef>
            <a:spcAft>
              <a:spcPct val="35000"/>
            </a:spcAft>
          </a:pPr>
          <a:r>
            <a:rPr lang="en-US" sz="1600" b="1" kern="1200" dirty="0" smtClean="0"/>
            <a:t>16 week Term</a:t>
          </a:r>
          <a:endParaRPr lang="en-US" sz="1600" b="1" kern="1200" dirty="0"/>
        </a:p>
      </dsp:txBody>
      <dsp:txXfrm>
        <a:off x="1360932" y="2438971"/>
        <a:ext cx="1618488" cy="148361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CCCFE2-1F52-4A5A-B511-FCBCA4645486}">
      <dsp:nvSpPr>
        <dsp:cNvPr id="0" name=""/>
        <dsp:cNvSpPr/>
      </dsp:nvSpPr>
      <dsp:spPr>
        <a:xfrm>
          <a:off x="4423" y="0"/>
          <a:ext cx="4255591" cy="5105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Process : </a:t>
          </a:r>
          <a:endParaRPr lang="en-US" sz="4000" kern="1200" dirty="0" smtClean="0"/>
        </a:p>
      </dsp:txBody>
      <dsp:txXfrm>
        <a:off x="4423" y="0"/>
        <a:ext cx="4255591" cy="1531620"/>
      </dsp:txXfrm>
    </dsp:sp>
    <dsp:sp modelId="{C30BD0CA-DB3D-4B2D-A934-2C1D0F894A04}">
      <dsp:nvSpPr>
        <dsp:cNvPr id="0" name=""/>
        <dsp:cNvSpPr/>
      </dsp:nvSpPr>
      <dsp:spPr>
        <a:xfrm>
          <a:off x="429983" y="1358507"/>
          <a:ext cx="3404473" cy="5906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itchFamily="34" charset="0"/>
              <a:ea typeface="Lucida Sans Unicode" pitchFamily="34" charset="0"/>
              <a:cs typeface="Lucida Sans Unicode" pitchFamily="34" charset="0"/>
            </a:rPr>
            <a:t>1</a:t>
          </a:r>
          <a:r>
            <a:rPr lang="en-US" sz="1400" kern="1200" baseline="30000" dirty="0" smtClean="0">
              <a:latin typeface="Lucida Sans Unicode" pitchFamily="34" charset="0"/>
              <a:ea typeface="Lucida Sans Unicode" pitchFamily="34" charset="0"/>
              <a:cs typeface="Lucida Sans Unicode" pitchFamily="34" charset="0"/>
            </a:rPr>
            <a:t>st</a:t>
          </a:r>
          <a:r>
            <a:rPr lang="en-US" sz="1400" kern="1200" dirty="0" smtClean="0">
              <a:latin typeface="Lucida Sans Unicode" pitchFamily="34" charset="0"/>
              <a:ea typeface="Lucida Sans Unicode" pitchFamily="34" charset="0"/>
              <a:cs typeface="Lucida Sans Unicode" pitchFamily="34" charset="0"/>
            </a:rPr>
            <a:t> page filled out by UNM Academic advisor</a:t>
          </a:r>
        </a:p>
      </dsp:txBody>
      <dsp:txXfrm>
        <a:off x="429983" y="1358507"/>
        <a:ext cx="3404473" cy="590623"/>
      </dsp:txXfrm>
    </dsp:sp>
    <dsp:sp modelId="{61553CA7-B274-4927-B020-2E737A6B0580}">
      <dsp:nvSpPr>
        <dsp:cNvPr id="0" name=""/>
        <dsp:cNvSpPr/>
      </dsp:nvSpPr>
      <dsp:spPr>
        <a:xfrm>
          <a:off x="429983" y="2070827"/>
          <a:ext cx="3404473" cy="5906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itchFamily="34" charset="0"/>
              <a:ea typeface="Lucida Sans Unicode" pitchFamily="34" charset="0"/>
              <a:cs typeface="Lucida Sans Unicode" pitchFamily="34" charset="0"/>
            </a:rPr>
            <a:t>2</a:t>
          </a:r>
          <a:r>
            <a:rPr lang="en-US" sz="1400" kern="1200" baseline="30000" dirty="0" smtClean="0">
              <a:latin typeface="Lucida Sans Unicode" pitchFamily="34" charset="0"/>
              <a:ea typeface="Lucida Sans Unicode" pitchFamily="34" charset="0"/>
              <a:cs typeface="Lucida Sans Unicode" pitchFamily="34" charset="0"/>
            </a:rPr>
            <a:t>nd</a:t>
          </a:r>
          <a:r>
            <a:rPr lang="en-US" sz="1400" kern="1200" dirty="0" smtClean="0">
              <a:latin typeface="Lucida Sans Unicode" pitchFamily="34" charset="0"/>
              <a:ea typeface="Lucida Sans Unicode" pitchFamily="34" charset="0"/>
              <a:cs typeface="Lucida Sans Unicode" pitchFamily="34" charset="0"/>
            </a:rPr>
            <a:t> page filled out by Host school’s Financial Aid office</a:t>
          </a:r>
        </a:p>
      </dsp:txBody>
      <dsp:txXfrm>
        <a:off x="429983" y="2070827"/>
        <a:ext cx="3404473" cy="590623"/>
      </dsp:txXfrm>
    </dsp:sp>
    <dsp:sp modelId="{274BFF2F-011A-4EFD-8758-5F11EF938005}">
      <dsp:nvSpPr>
        <dsp:cNvPr id="0" name=""/>
        <dsp:cNvSpPr/>
      </dsp:nvSpPr>
      <dsp:spPr>
        <a:xfrm>
          <a:off x="429983" y="2772869"/>
          <a:ext cx="3404473" cy="5906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itchFamily="34" charset="0"/>
              <a:ea typeface="Lucida Sans Unicode" pitchFamily="34" charset="0"/>
              <a:cs typeface="Lucida Sans Unicode" pitchFamily="34" charset="0"/>
            </a:rPr>
            <a:t>Student must attach a copy of schedule at Host School</a:t>
          </a:r>
          <a:endParaRPr lang="en-US" sz="1400" kern="1200" dirty="0"/>
        </a:p>
      </dsp:txBody>
      <dsp:txXfrm>
        <a:off x="429983" y="2772869"/>
        <a:ext cx="3404473" cy="590623"/>
      </dsp:txXfrm>
    </dsp:sp>
    <dsp:sp modelId="{21B5F941-8284-4742-81FC-9CFC848BBD58}">
      <dsp:nvSpPr>
        <dsp:cNvPr id="0" name=""/>
        <dsp:cNvSpPr/>
      </dsp:nvSpPr>
      <dsp:spPr>
        <a:xfrm>
          <a:off x="429983" y="3472797"/>
          <a:ext cx="3404473" cy="5906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itchFamily="34" charset="0"/>
              <a:ea typeface="Lucida Sans Unicode" pitchFamily="34" charset="0"/>
              <a:cs typeface="Lucida Sans Unicode" pitchFamily="34" charset="0"/>
            </a:rPr>
            <a:t>Form </a:t>
          </a:r>
          <a:r>
            <a:rPr lang="en-US" sz="1400" b="1" kern="1200" dirty="0" smtClean="0">
              <a:latin typeface="Lucida Sans Unicode" pitchFamily="34" charset="0"/>
              <a:ea typeface="Lucida Sans Unicode" pitchFamily="34" charset="0"/>
              <a:cs typeface="Lucida Sans Unicode" pitchFamily="34" charset="0"/>
            </a:rPr>
            <a:t>MUST</a:t>
          </a:r>
          <a:r>
            <a:rPr lang="en-US" sz="1400" kern="1200" dirty="0" smtClean="0">
              <a:latin typeface="Lucida Sans Unicode" pitchFamily="34" charset="0"/>
              <a:ea typeface="Lucida Sans Unicode" pitchFamily="34" charset="0"/>
              <a:cs typeface="Lucida Sans Unicode" pitchFamily="34" charset="0"/>
            </a:rPr>
            <a:t> be submitted by </a:t>
          </a:r>
          <a:r>
            <a:rPr lang="en-US" sz="1400" b="1" kern="1200" dirty="0" smtClean="0">
              <a:latin typeface="Lucida Sans Unicode" pitchFamily="34" charset="0"/>
              <a:ea typeface="Lucida Sans Unicode" pitchFamily="34" charset="0"/>
              <a:cs typeface="Lucida Sans Unicode" pitchFamily="34" charset="0"/>
            </a:rPr>
            <a:t>2</a:t>
          </a:r>
          <a:r>
            <a:rPr lang="en-US" sz="1400" b="1" kern="1200" baseline="30000" dirty="0" smtClean="0">
              <a:latin typeface="Lucida Sans Unicode" pitchFamily="34" charset="0"/>
              <a:ea typeface="Lucida Sans Unicode" pitchFamily="34" charset="0"/>
              <a:cs typeface="Lucida Sans Unicode" pitchFamily="34" charset="0"/>
            </a:rPr>
            <a:t>nd</a:t>
          </a:r>
          <a:r>
            <a:rPr lang="en-US" sz="1400" b="1" kern="1200" dirty="0" smtClean="0">
              <a:latin typeface="Lucida Sans Unicode" pitchFamily="34" charset="0"/>
              <a:ea typeface="Lucida Sans Unicode" pitchFamily="34" charset="0"/>
              <a:cs typeface="Lucida Sans Unicode" pitchFamily="34" charset="0"/>
            </a:rPr>
            <a:t> week of classes</a:t>
          </a:r>
          <a:endParaRPr lang="en-US" sz="1400" kern="1200" dirty="0" smtClean="0">
            <a:latin typeface="Lucida Sans Unicode" pitchFamily="34" charset="0"/>
            <a:ea typeface="Lucida Sans Unicode" pitchFamily="34" charset="0"/>
            <a:cs typeface="Lucida Sans Unicode" pitchFamily="34" charset="0"/>
          </a:endParaRPr>
        </a:p>
      </dsp:txBody>
      <dsp:txXfrm>
        <a:off x="429983" y="3472797"/>
        <a:ext cx="3404473" cy="590623"/>
      </dsp:txXfrm>
    </dsp:sp>
    <dsp:sp modelId="{C6A6B846-E8CA-4312-8A41-ED3B555BA30A}">
      <dsp:nvSpPr>
        <dsp:cNvPr id="0" name=""/>
        <dsp:cNvSpPr/>
      </dsp:nvSpPr>
      <dsp:spPr>
        <a:xfrm>
          <a:off x="429983" y="4186621"/>
          <a:ext cx="3404473" cy="5906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Lucida Sans Unicode" pitchFamily="34" charset="0"/>
              <a:ea typeface="Lucida Sans Unicode" pitchFamily="34" charset="0"/>
              <a:cs typeface="Lucida Sans Unicode" pitchFamily="34" charset="0"/>
            </a:rPr>
            <a:t>Student only allowed to receive Federal Aid at one Institution </a:t>
          </a:r>
        </a:p>
      </dsp:txBody>
      <dsp:txXfrm>
        <a:off x="429983" y="4186621"/>
        <a:ext cx="3404473" cy="590623"/>
      </dsp:txXfrm>
    </dsp:sp>
    <dsp:sp modelId="{27267177-EB0D-4C22-A5F5-34321039A86D}">
      <dsp:nvSpPr>
        <dsp:cNvPr id="0" name=""/>
        <dsp:cNvSpPr/>
      </dsp:nvSpPr>
      <dsp:spPr>
        <a:xfrm>
          <a:off x="4579184" y="0"/>
          <a:ext cx="4255591" cy="5105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oftEdge rad="127000"/>
        </a:effectLst>
        <a:scene3d>
          <a:camera prst="orthographicFront"/>
          <a:lightRig rig="flat" dir="t"/>
        </a:scene3d>
        <a:sp3d z="-190500" extrusionH="12700" prstMaterial="plastic">
          <a:bevelT w="50800" h="50800" prst="coolSlant"/>
        </a:sp3d>
      </dsp:spPr>
      <dsp:style>
        <a:lnRef idx="0">
          <a:scrgbClr r="0" g="0" b="0"/>
        </a:lnRef>
        <a:fillRef idx="3">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Purpose: </a:t>
          </a:r>
          <a:endParaRPr lang="en-US" sz="4000" kern="1200" dirty="0"/>
        </a:p>
      </dsp:txBody>
      <dsp:txXfrm>
        <a:off x="4579184" y="0"/>
        <a:ext cx="4255591" cy="1531620"/>
      </dsp:txXfrm>
    </dsp:sp>
    <dsp:sp modelId="{AF14D616-8D2E-40F8-9C4B-542A2FA21F03}">
      <dsp:nvSpPr>
        <dsp:cNvPr id="0" name=""/>
        <dsp:cNvSpPr/>
      </dsp:nvSpPr>
      <dsp:spPr>
        <a:xfrm>
          <a:off x="4953370" y="1355533"/>
          <a:ext cx="3504836" cy="9380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Allows students to combine enrollment at another institution for Financial Aid Purposes (e.g. 6 hours at UNM + 6 hours at CNM = 12 Financial Aid Hours)</a:t>
          </a:r>
          <a:endParaRPr lang="en-US" sz="1400" kern="1200" dirty="0" smtClean="0"/>
        </a:p>
      </dsp:txBody>
      <dsp:txXfrm>
        <a:off x="4953370" y="1355533"/>
        <a:ext cx="3504836" cy="938040"/>
      </dsp:txXfrm>
    </dsp:sp>
    <dsp:sp modelId="{49E1BB37-2DC3-49C3-AFBE-2FFBFB5FF316}">
      <dsp:nvSpPr>
        <dsp:cNvPr id="0" name=""/>
        <dsp:cNvSpPr/>
      </dsp:nvSpPr>
      <dsp:spPr>
        <a:xfrm>
          <a:off x="4952995" y="2388859"/>
          <a:ext cx="3505585" cy="7848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Cost of Attendance is updated  on RBAABUD to reflect UNM tuition </a:t>
          </a:r>
          <a:r>
            <a:rPr lang="en-US" sz="1400" b="1" kern="1200" dirty="0" smtClean="0"/>
            <a:t>AND </a:t>
          </a:r>
          <a:r>
            <a:rPr lang="en-US" sz="1400" b="0" kern="1200" dirty="0" smtClean="0"/>
            <a:t>NEW budget component is added for Host school tuition</a:t>
          </a:r>
          <a:endParaRPr lang="en-US" sz="1400" b="1" kern="1200" dirty="0"/>
        </a:p>
      </dsp:txBody>
      <dsp:txXfrm>
        <a:off x="4952995" y="2388859"/>
        <a:ext cx="3505585" cy="784812"/>
      </dsp:txXfrm>
    </dsp:sp>
    <dsp:sp modelId="{D4CF7BD9-988A-400A-BFEE-E866944B4D6B}">
      <dsp:nvSpPr>
        <dsp:cNvPr id="0" name=""/>
        <dsp:cNvSpPr/>
      </dsp:nvSpPr>
      <dsp:spPr>
        <a:xfrm>
          <a:off x="4955753" y="3272903"/>
          <a:ext cx="3502453" cy="71596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Lottery Scholarship will be adjusted to pay for UNM Tuition AND Host School Tuition</a:t>
          </a:r>
        </a:p>
      </dsp:txBody>
      <dsp:txXfrm>
        <a:off x="4955753" y="3272903"/>
        <a:ext cx="3502453" cy="715965"/>
      </dsp:txXfrm>
    </dsp:sp>
    <dsp:sp modelId="{0D1F2172-77A3-4B2C-8DE8-5AF3D2507F4E}">
      <dsp:nvSpPr>
        <dsp:cNvPr id="0" name=""/>
        <dsp:cNvSpPr/>
      </dsp:nvSpPr>
      <dsp:spPr>
        <a:xfrm>
          <a:off x="4955753" y="4114940"/>
          <a:ext cx="3502453" cy="6816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Student is responsible for paying Host School even if no funding is available at the time payment is due.</a:t>
          </a:r>
        </a:p>
      </dsp:txBody>
      <dsp:txXfrm>
        <a:off x="4955753" y="4114940"/>
        <a:ext cx="3502453" cy="68164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F89243-A64E-45D2-9E09-CB97353D8AF4}">
      <dsp:nvSpPr>
        <dsp:cNvPr id="0" name=""/>
        <dsp:cNvSpPr/>
      </dsp:nvSpPr>
      <dsp:spPr>
        <a:xfrm>
          <a:off x="2376907" y="657952"/>
          <a:ext cx="4390184" cy="4390184"/>
        </a:xfrm>
        <a:prstGeom prst="blockArc">
          <a:avLst>
            <a:gd name="adj1" fmla="val 9000000"/>
            <a:gd name="adj2" fmla="val 162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6CC403-7166-4778-B5B0-3BB8EAB78B8A}">
      <dsp:nvSpPr>
        <dsp:cNvPr id="0" name=""/>
        <dsp:cNvSpPr/>
      </dsp:nvSpPr>
      <dsp:spPr>
        <a:xfrm>
          <a:off x="2376907" y="657952"/>
          <a:ext cx="4390184" cy="4390184"/>
        </a:xfrm>
        <a:prstGeom prst="blockArc">
          <a:avLst>
            <a:gd name="adj1" fmla="val 1800000"/>
            <a:gd name="adj2" fmla="val 90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25A84C-565E-422E-A515-E0E6ACC3633A}">
      <dsp:nvSpPr>
        <dsp:cNvPr id="0" name=""/>
        <dsp:cNvSpPr/>
      </dsp:nvSpPr>
      <dsp:spPr>
        <a:xfrm>
          <a:off x="2376907" y="657952"/>
          <a:ext cx="4390184" cy="4390184"/>
        </a:xfrm>
        <a:prstGeom prst="blockArc">
          <a:avLst>
            <a:gd name="adj1" fmla="val 16200000"/>
            <a:gd name="adj2" fmla="val 1800000"/>
            <a:gd name="adj3" fmla="val 4644"/>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1379D7-6CBE-4831-9E5D-ED19411B136D}">
      <dsp:nvSpPr>
        <dsp:cNvPr id="0" name=""/>
        <dsp:cNvSpPr/>
      </dsp:nvSpPr>
      <dsp:spPr>
        <a:xfrm>
          <a:off x="3266327" y="1547372"/>
          <a:ext cx="2611345" cy="26113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All verification and conflicting Data MUST be resolved before a student can be awarded Federal Financial Aid </a:t>
          </a:r>
          <a:endParaRPr lang="en-US" sz="1800" kern="1200" dirty="0"/>
        </a:p>
      </dsp:txBody>
      <dsp:txXfrm>
        <a:off x="3266327" y="1547372"/>
        <a:ext cx="2611345" cy="2611345"/>
      </dsp:txXfrm>
    </dsp:sp>
    <dsp:sp modelId="{F7139B16-3FF2-407F-AD53-EA7ED82F8C2E}">
      <dsp:nvSpPr>
        <dsp:cNvPr id="0" name=""/>
        <dsp:cNvSpPr/>
      </dsp:nvSpPr>
      <dsp:spPr>
        <a:xfrm>
          <a:off x="3864099" y="1020"/>
          <a:ext cx="1415801" cy="141580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UNM must resolve </a:t>
          </a:r>
          <a:r>
            <a:rPr lang="en-US" sz="1000" b="1" i="1" kern="1200" dirty="0" smtClean="0"/>
            <a:t>all</a:t>
          </a:r>
          <a:r>
            <a:rPr lang="en-US" sz="1000" kern="1200" dirty="0" smtClean="0"/>
            <a:t> conflicting information </a:t>
          </a:r>
          <a:endParaRPr lang="en-US" sz="1000" kern="1200" dirty="0"/>
        </a:p>
      </dsp:txBody>
      <dsp:txXfrm>
        <a:off x="3864099" y="1020"/>
        <a:ext cx="1415801" cy="1415801"/>
      </dsp:txXfrm>
    </dsp:sp>
    <dsp:sp modelId="{6E0F8E5E-9EAC-4BA9-8634-CCC35AFACB67}">
      <dsp:nvSpPr>
        <dsp:cNvPr id="0" name=""/>
        <dsp:cNvSpPr/>
      </dsp:nvSpPr>
      <dsp:spPr>
        <a:xfrm>
          <a:off x="5720964" y="3217205"/>
          <a:ext cx="1415801" cy="141580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UNM selects 10% of Students For Income Verification</a:t>
          </a:r>
          <a:endParaRPr lang="en-US" sz="1000" kern="1200" dirty="0"/>
        </a:p>
      </dsp:txBody>
      <dsp:txXfrm>
        <a:off x="5720964" y="3217205"/>
        <a:ext cx="1415801" cy="1415801"/>
      </dsp:txXfrm>
    </dsp:sp>
    <dsp:sp modelId="{F1F511E0-73F3-48FA-9B44-CA2F392B551C}">
      <dsp:nvSpPr>
        <dsp:cNvPr id="0" name=""/>
        <dsp:cNvSpPr/>
      </dsp:nvSpPr>
      <dsp:spPr>
        <a:xfrm>
          <a:off x="2007233" y="3217205"/>
          <a:ext cx="1415801" cy="141580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UNM will request documentation to confirm eligibility for Federal Financial</a:t>
          </a:r>
        </a:p>
        <a:p>
          <a:pPr lvl="0" algn="ctr" defTabSz="444500">
            <a:lnSpc>
              <a:spcPct val="90000"/>
            </a:lnSpc>
            <a:spcBef>
              <a:spcPct val="0"/>
            </a:spcBef>
            <a:spcAft>
              <a:spcPct val="35000"/>
            </a:spcAft>
          </a:pPr>
          <a:r>
            <a:rPr lang="en-US" sz="1000" kern="1200" dirty="0" smtClean="0"/>
            <a:t>Aid </a:t>
          </a:r>
          <a:endParaRPr lang="en-US" sz="1000" kern="1200" dirty="0"/>
        </a:p>
      </dsp:txBody>
      <dsp:txXfrm>
        <a:off x="2007233" y="3217205"/>
        <a:ext cx="1415801" cy="1415801"/>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0F5822-14F9-4BA3-95C9-9BF948C6FBE6}">
      <dsp:nvSpPr>
        <dsp:cNvPr id="0" name=""/>
        <dsp:cNvSpPr/>
      </dsp:nvSpPr>
      <dsp:spPr>
        <a:xfrm>
          <a:off x="0" y="0"/>
          <a:ext cx="5105400" cy="960120"/>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Common RRAAREQ ‘Status’ Codes</a:t>
          </a:r>
          <a:endParaRPr lang="en-US" sz="2700" kern="1200" dirty="0"/>
        </a:p>
      </dsp:txBody>
      <dsp:txXfrm>
        <a:off x="0" y="0"/>
        <a:ext cx="5105400" cy="960120"/>
      </dsp:txXfrm>
    </dsp:sp>
    <dsp:sp modelId="{76D23AB8-AEBF-49AB-87A9-EA0B7B6B978A}">
      <dsp:nvSpPr>
        <dsp:cNvPr id="0" name=""/>
        <dsp:cNvSpPr/>
      </dsp:nvSpPr>
      <dsp:spPr>
        <a:xfrm>
          <a:off x="0" y="984738"/>
          <a:ext cx="1700138" cy="2016252"/>
        </a:xfrm>
        <a:prstGeom prst="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n-US" sz="1050" kern="1200" dirty="0" smtClean="0"/>
            <a:t>Unsatisfied Codes</a:t>
          </a:r>
          <a:endParaRPr lang="en-US" sz="1050" kern="1200" dirty="0"/>
        </a:p>
        <a:p>
          <a:pPr marL="57150" lvl="1" indent="-57150" algn="l" defTabSz="466725">
            <a:lnSpc>
              <a:spcPct val="90000"/>
            </a:lnSpc>
            <a:spcBef>
              <a:spcPct val="0"/>
            </a:spcBef>
            <a:spcAft>
              <a:spcPct val="15000"/>
            </a:spcAft>
            <a:buChar char="••"/>
          </a:pPr>
          <a:r>
            <a:rPr lang="en-US" sz="1050" kern="1200" dirty="0" smtClean="0"/>
            <a:t>‘R’ = Requested, Not Yet Received</a:t>
          </a:r>
          <a:endParaRPr lang="en-US" sz="1050" kern="1200" dirty="0"/>
        </a:p>
        <a:p>
          <a:pPr marL="57150" lvl="1" indent="-57150" algn="l" defTabSz="466725">
            <a:lnSpc>
              <a:spcPct val="90000"/>
            </a:lnSpc>
            <a:spcBef>
              <a:spcPct val="0"/>
            </a:spcBef>
            <a:spcAft>
              <a:spcPct val="15000"/>
            </a:spcAft>
            <a:buChar char="••"/>
          </a:pPr>
          <a:r>
            <a:rPr lang="en-US" sz="1050" kern="1200" dirty="0" smtClean="0"/>
            <a:t>‘A’ = Additional Information Needed</a:t>
          </a:r>
          <a:endParaRPr lang="en-US" sz="1050" kern="1200" dirty="0"/>
        </a:p>
        <a:p>
          <a:pPr marL="57150" lvl="1" indent="-57150" algn="l" defTabSz="466725">
            <a:lnSpc>
              <a:spcPct val="90000"/>
            </a:lnSpc>
            <a:spcBef>
              <a:spcPct val="0"/>
            </a:spcBef>
            <a:spcAft>
              <a:spcPct val="15000"/>
            </a:spcAft>
            <a:buChar char="••"/>
          </a:pPr>
          <a:r>
            <a:rPr lang="en-US" sz="1050" kern="1200" dirty="0" smtClean="0"/>
            <a:t>‘I’ = Received Incomplete</a:t>
          </a:r>
          <a:endParaRPr lang="en-US" sz="1050" kern="1200" dirty="0"/>
        </a:p>
        <a:p>
          <a:pPr marL="57150" lvl="1" indent="-57150" algn="l" defTabSz="466725">
            <a:lnSpc>
              <a:spcPct val="90000"/>
            </a:lnSpc>
            <a:spcBef>
              <a:spcPct val="0"/>
            </a:spcBef>
            <a:spcAft>
              <a:spcPct val="15000"/>
            </a:spcAft>
            <a:buChar char="••"/>
          </a:pPr>
          <a:r>
            <a:rPr lang="en-US" sz="1050" kern="1200" dirty="0" smtClean="0"/>
            <a:t>‘S’ =  Lacking Signature</a:t>
          </a:r>
          <a:endParaRPr lang="en-US" sz="1050" kern="1200" dirty="0"/>
        </a:p>
        <a:p>
          <a:pPr marL="57150" lvl="1" indent="-57150" algn="l" defTabSz="466725">
            <a:lnSpc>
              <a:spcPct val="90000"/>
            </a:lnSpc>
            <a:spcBef>
              <a:spcPct val="0"/>
            </a:spcBef>
            <a:spcAft>
              <a:spcPct val="15000"/>
            </a:spcAft>
            <a:buChar char="••"/>
          </a:pPr>
          <a:r>
            <a:rPr lang="en-US" sz="1050" kern="1200" dirty="0" smtClean="0"/>
            <a:t>‘U’ = Document Unclear</a:t>
          </a:r>
          <a:endParaRPr lang="en-US" sz="1050" kern="1200" dirty="0"/>
        </a:p>
        <a:p>
          <a:pPr marL="57150" lvl="1" indent="-57150" algn="l" defTabSz="466725">
            <a:lnSpc>
              <a:spcPct val="90000"/>
            </a:lnSpc>
            <a:spcBef>
              <a:spcPct val="0"/>
            </a:spcBef>
            <a:spcAft>
              <a:spcPct val="15000"/>
            </a:spcAft>
            <a:buChar char="••"/>
          </a:pPr>
          <a:r>
            <a:rPr lang="en-US" sz="1050" kern="1200" dirty="0" smtClean="0"/>
            <a:t>‘M’ = Doc rcvd, file incomplete</a:t>
          </a:r>
          <a:endParaRPr lang="en-US" sz="1050" kern="1200" dirty="0"/>
        </a:p>
        <a:p>
          <a:pPr marL="57150" lvl="1" indent="-57150" algn="l" defTabSz="466725">
            <a:lnSpc>
              <a:spcPct val="90000"/>
            </a:lnSpc>
            <a:spcBef>
              <a:spcPct val="0"/>
            </a:spcBef>
            <a:spcAft>
              <a:spcPct val="15000"/>
            </a:spcAft>
            <a:buChar char="••"/>
          </a:pPr>
          <a:r>
            <a:rPr lang="en-US" sz="1050" kern="1200" dirty="0" smtClean="0"/>
            <a:t>‘P’ = Received, pending review	</a:t>
          </a:r>
          <a:endParaRPr lang="en-US" sz="1050" kern="1200" dirty="0"/>
        </a:p>
      </dsp:txBody>
      <dsp:txXfrm>
        <a:off x="0" y="984738"/>
        <a:ext cx="1700138" cy="2016252"/>
      </dsp:txXfrm>
    </dsp:sp>
    <dsp:sp modelId="{A3632461-3EB8-4F22-A644-74633313F430}">
      <dsp:nvSpPr>
        <dsp:cNvPr id="0" name=""/>
        <dsp:cNvSpPr/>
      </dsp:nvSpPr>
      <dsp:spPr>
        <a:xfrm>
          <a:off x="1702630" y="960120"/>
          <a:ext cx="1700138" cy="2016252"/>
        </a:xfrm>
        <a:prstGeom prst="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Satisfied Codes</a:t>
          </a:r>
        </a:p>
        <a:p>
          <a:pPr marL="57150" lvl="1" indent="-57150" algn="l" defTabSz="488950">
            <a:lnSpc>
              <a:spcPct val="90000"/>
            </a:lnSpc>
            <a:spcBef>
              <a:spcPct val="0"/>
            </a:spcBef>
            <a:spcAft>
              <a:spcPct val="15000"/>
            </a:spcAft>
            <a:buChar char="••"/>
          </a:pPr>
          <a:r>
            <a:rPr lang="en-US" sz="1100" kern="1200" dirty="0" smtClean="0"/>
            <a:t>‘C’ = Received and Complete</a:t>
          </a:r>
        </a:p>
        <a:p>
          <a:pPr marL="57150" lvl="1" indent="-57150" algn="l" defTabSz="488950">
            <a:lnSpc>
              <a:spcPct val="90000"/>
            </a:lnSpc>
            <a:spcBef>
              <a:spcPct val="0"/>
            </a:spcBef>
            <a:spcAft>
              <a:spcPct val="15000"/>
            </a:spcAft>
            <a:buChar char="••"/>
          </a:pPr>
          <a:r>
            <a:rPr lang="en-US" sz="1100" kern="1200" dirty="0" smtClean="0"/>
            <a:t>‘W’ = Waived</a:t>
          </a:r>
        </a:p>
      </dsp:txBody>
      <dsp:txXfrm>
        <a:off x="1702630" y="960120"/>
        <a:ext cx="1700138" cy="2016252"/>
      </dsp:txXfrm>
    </dsp:sp>
    <dsp:sp modelId="{B5330D45-2D7B-4BBB-BB5F-A29B5D2CABE0}">
      <dsp:nvSpPr>
        <dsp:cNvPr id="0" name=""/>
        <dsp:cNvSpPr/>
      </dsp:nvSpPr>
      <dsp:spPr>
        <a:xfrm>
          <a:off x="3402769" y="960120"/>
          <a:ext cx="1700138" cy="2016252"/>
        </a:xfrm>
        <a:prstGeom prst="rect">
          <a:avLst/>
        </a:prstGeom>
        <a:solidFill>
          <a:schemeClr val="l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Numbered Codes</a:t>
          </a:r>
          <a:endParaRPr lang="en-US" sz="1400" kern="1200" dirty="0"/>
        </a:p>
        <a:p>
          <a:pPr marL="57150" lvl="1" indent="-57150" algn="l" defTabSz="488950">
            <a:lnSpc>
              <a:spcPct val="90000"/>
            </a:lnSpc>
            <a:spcBef>
              <a:spcPct val="0"/>
            </a:spcBef>
            <a:spcAft>
              <a:spcPct val="15000"/>
            </a:spcAft>
            <a:buChar char="••"/>
          </a:pPr>
          <a:r>
            <a:rPr lang="en-US" sz="1100" kern="1200" dirty="0" smtClean="0"/>
            <a:t>Only used for Tribal Financial Need Analysis (FNA) and Outside Checks</a:t>
          </a:r>
          <a:endParaRPr lang="en-US" sz="1100" kern="1200" dirty="0"/>
        </a:p>
        <a:p>
          <a:pPr marL="57150" lvl="1" indent="-57150" algn="l" defTabSz="488950">
            <a:lnSpc>
              <a:spcPct val="90000"/>
            </a:lnSpc>
            <a:spcBef>
              <a:spcPct val="0"/>
            </a:spcBef>
            <a:spcAft>
              <a:spcPct val="15000"/>
            </a:spcAft>
            <a:buChar char="••"/>
          </a:pPr>
          <a:r>
            <a:rPr lang="en-US" sz="1100" kern="1200" dirty="0" smtClean="0"/>
            <a:t>There will be a note on RHACOMM</a:t>
          </a:r>
          <a:endParaRPr lang="en-US" sz="1100" kern="1200" dirty="0"/>
        </a:p>
        <a:p>
          <a:pPr marL="57150" lvl="1" indent="-57150" algn="l" defTabSz="488950">
            <a:lnSpc>
              <a:spcPct val="90000"/>
            </a:lnSpc>
            <a:spcBef>
              <a:spcPct val="0"/>
            </a:spcBef>
            <a:spcAft>
              <a:spcPct val="15000"/>
            </a:spcAft>
            <a:buChar char="••"/>
          </a:pPr>
          <a:r>
            <a:rPr lang="en-US" sz="1100" kern="1200" dirty="0" smtClean="0"/>
            <a:t>‘2’ = FNA Completed and Sent to Tribe</a:t>
          </a:r>
          <a:endParaRPr lang="en-US" sz="1100" kern="1200" dirty="0"/>
        </a:p>
        <a:p>
          <a:pPr marL="57150" lvl="1" indent="-57150" algn="l" defTabSz="488950">
            <a:lnSpc>
              <a:spcPct val="90000"/>
            </a:lnSpc>
            <a:spcBef>
              <a:spcPct val="0"/>
            </a:spcBef>
            <a:spcAft>
              <a:spcPct val="15000"/>
            </a:spcAft>
            <a:buChar char="••"/>
          </a:pPr>
          <a:r>
            <a:rPr lang="en-US" sz="1100" kern="1200" dirty="0" smtClean="0"/>
            <a:t>‘4’ = Check Received</a:t>
          </a:r>
          <a:endParaRPr lang="en-US" sz="1100" kern="1200" dirty="0"/>
        </a:p>
        <a:p>
          <a:pPr marL="57150" lvl="1" indent="-57150" algn="l" defTabSz="488950">
            <a:lnSpc>
              <a:spcPct val="90000"/>
            </a:lnSpc>
            <a:spcBef>
              <a:spcPct val="0"/>
            </a:spcBef>
            <a:spcAft>
              <a:spcPct val="15000"/>
            </a:spcAft>
            <a:buChar char="••"/>
          </a:pPr>
          <a:r>
            <a:rPr lang="en-US" sz="1100" kern="1200" dirty="0" smtClean="0"/>
            <a:t>‘6’ = Received a Denial Letter from Tribal Agency </a:t>
          </a:r>
          <a:endParaRPr lang="en-US" sz="1100" kern="1200" dirty="0"/>
        </a:p>
      </dsp:txBody>
      <dsp:txXfrm>
        <a:off x="3402769" y="960120"/>
        <a:ext cx="1700138" cy="2016252"/>
      </dsp:txXfrm>
    </dsp:sp>
    <dsp:sp modelId="{9D553472-4C63-43E0-9B51-98DBBCB70D8A}">
      <dsp:nvSpPr>
        <dsp:cNvPr id="0" name=""/>
        <dsp:cNvSpPr/>
      </dsp:nvSpPr>
      <dsp:spPr>
        <a:xfrm>
          <a:off x="0" y="2976372"/>
          <a:ext cx="5105400" cy="224028"/>
        </a:xfrm>
        <a:prstGeom prst="rect">
          <a:avLst/>
        </a:prstGeom>
        <a:solidFill>
          <a:schemeClr val="accent1">
            <a:shade val="80000"/>
            <a:hueOff val="0"/>
            <a:satOff val="0"/>
            <a:lumOff val="0"/>
            <a:alphaOff val="0"/>
          </a:schemeClr>
        </a:solidFill>
        <a:ln>
          <a:noFill/>
        </a:ln>
        <a:effectLst/>
        <a:sp3d extrusionH="50600">
          <a:bevelT w="80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59A08D-BD3C-48ED-AEE9-E39D88DF2047}">
      <dsp:nvSpPr>
        <dsp:cNvPr id="0" name=""/>
        <dsp:cNvSpPr/>
      </dsp:nvSpPr>
      <dsp:spPr>
        <a:xfrm>
          <a:off x="0" y="294896"/>
          <a:ext cx="8610600" cy="3372607"/>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808393-71F0-4DE0-983C-0128621B3E3A}">
      <dsp:nvSpPr>
        <dsp:cNvPr id="0" name=""/>
        <dsp:cNvSpPr/>
      </dsp:nvSpPr>
      <dsp:spPr>
        <a:xfrm>
          <a:off x="5674671" y="1138048"/>
          <a:ext cx="2074868" cy="168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1" kern="1200" dirty="0" smtClean="0">
              <a:solidFill>
                <a:schemeClr val="bg1"/>
              </a:solidFill>
            </a:rPr>
            <a:t>Third:</a:t>
          </a:r>
          <a:r>
            <a:rPr lang="en-US" sz="1600" kern="1200" dirty="0" smtClean="0">
              <a:solidFill>
                <a:schemeClr val="bg1"/>
              </a:solidFill>
            </a:rPr>
            <a:t> Check </a:t>
          </a:r>
          <a:r>
            <a:rPr lang="en-US" sz="1600" b="1" kern="1200" dirty="0" smtClean="0">
              <a:solidFill>
                <a:schemeClr val="bg1"/>
              </a:solidFill>
            </a:rPr>
            <a:t>ROAMESG</a:t>
          </a:r>
          <a:r>
            <a:rPr lang="en-US" sz="1600" kern="1200" dirty="0" smtClean="0">
              <a:solidFill>
                <a:schemeClr val="bg1"/>
              </a:solidFill>
            </a:rPr>
            <a:t> for messages sent to the student by the Student Financial Aid Office.</a:t>
          </a:r>
          <a:endParaRPr lang="en-US" sz="1600" kern="1200" dirty="0">
            <a:solidFill>
              <a:schemeClr val="bg1"/>
            </a:solidFill>
          </a:endParaRPr>
        </a:p>
      </dsp:txBody>
      <dsp:txXfrm>
        <a:off x="5674671" y="1138048"/>
        <a:ext cx="2074868" cy="1686303"/>
      </dsp:txXfrm>
    </dsp:sp>
    <dsp:sp modelId="{925A8A18-2E06-46A6-A3EF-F79444D4CEBC}">
      <dsp:nvSpPr>
        <dsp:cNvPr id="0" name=""/>
        <dsp:cNvSpPr/>
      </dsp:nvSpPr>
      <dsp:spPr>
        <a:xfrm>
          <a:off x="3184828" y="1138048"/>
          <a:ext cx="2074868" cy="168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1" kern="1200" dirty="0" smtClean="0">
              <a:solidFill>
                <a:schemeClr val="bg1"/>
              </a:solidFill>
            </a:rPr>
            <a:t>Second:</a:t>
          </a:r>
          <a:r>
            <a:rPr lang="en-US" sz="1600" kern="1200" dirty="0" smtClean="0">
              <a:solidFill>
                <a:schemeClr val="bg1"/>
              </a:solidFill>
            </a:rPr>
            <a:t> Check </a:t>
          </a:r>
          <a:r>
            <a:rPr lang="en-US" sz="1600" b="1" kern="1200" dirty="0" smtClean="0">
              <a:solidFill>
                <a:schemeClr val="bg1"/>
              </a:solidFill>
            </a:rPr>
            <a:t>RHACOMM</a:t>
          </a:r>
          <a:r>
            <a:rPr lang="en-US" sz="1600" kern="1200" dirty="0" smtClean="0">
              <a:solidFill>
                <a:schemeClr val="bg1"/>
              </a:solidFill>
            </a:rPr>
            <a:t> for notes regarding the student’s file.</a:t>
          </a:r>
          <a:endParaRPr lang="en-US" sz="1600" kern="1200" dirty="0">
            <a:solidFill>
              <a:schemeClr val="bg1"/>
            </a:solidFill>
          </a:endParaRPr>
        </a:p>
      </dsp:txBody>
      <dsp:txXfrm>
        <a:off x="3184828" y="1138048"/>
        <a:ext cx="2074868" cy="1686303"/>
      </dsp:txXfrm>
    </dsp:sp>
    <dsp:sp modelId="{78034CB7-FBA5-47DE-A5A6-142101DD7FDE}">
      <dsp:nvSpPr>
        <dsp:cNvPr id="0" name=""/>
        <dsp:cNvSpPr/>
      </dsp:nvSpPr>
      <dsp:spPr>
        <a:xfrm>
          <a:off x="694986" y="1138048"/>
          <a:ext cx="2074868" cy="168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b="1" i="1" kern="1200" dirty="0" smtClean="0">
              <a:solidFill>
                <a:schemeClr val="bg1"/>
              </a:solidFill>
            </a:rPr>
            <a:t>First:</a:t>
          </a:r>
          <a:r>
            <a:rPr lang="en-US" sz="1600" kern="1200" dirty="0" smtClean="0">
              <a:solidFill>
                <a:schemeClr val="bg1"/>
              </a:solidFill>
            </a:rPr>
            <a:t> Look on </a:t>
          </a:r>
          <a:r>
            <a:rPr lang="en-US" sz="1600" b="1" kern="1200" dirty="0" smtClean="0">
              <a:solidFill>
                <a:schemeClr val="bg1"/>
              </a:solidFill>
            </a:rPr>
            <a:t>RRAAREQ</a:t>
          </a:r>
          <a:r>
            <a:rPr lang="en-US" sz="1600" kern="1200" dirty="0" smtClean="0">
              <a:solidFill>
                <a:schemeClr val="bg1"/>
              </a:solidFill>
            </a:rPr>
            <a:t> for any Unsatisfied Documentation required for a process (‘Packaging’, ‘Memo’, or ‘Disbursement’)</a:t>
          </a:r>
          <a:endParaRPr lang="en-US" sz="1600" kern="1200" dirty="0">
            <a:solidFill>
              <a:schemeClr val="bg1"/>
            </a:solidFill>
          </a:endParaRPr>
        </a:p>
      </dsp:txBody>
      <dsp:txXfrm>
        <a:off x="694986" y="1138048"/>
        <a:ext cx="2074868" cy="1686303"/>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A6FE62-F427-44E6-BF73-D241413F90C1}">
      <dsp:nvSpPr>
        <dsp:cNvPr id="0" name=""/>
        <dsp:cNvSpPr/>
      </dsp:nvSpPr>
      <dsp:spPr>
        <a:xfrm>
          <a:off x="1191" y="610576"/>
          <a:ext cx="2379761" cy="951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Free Money </a:t>
          </a:r>
          <a:r>
            <a:rPr lang="en-US" sz="2200" b="1" i="1" kern="1200" dirty="0" smtClean="0"/>
            <a:t>First</a:t>
          </a:r>
          <a:endParaRPr lang="en-US" sz="2200" b="1" i="1" kern="1200" dirty="0"/>
        </a:p>
      </dsp:txBody>
      <dsp:txXfrm>
        <a:off x="1191" y="610576"/>
        <a:ext cx="2379761" cy="951904"/>
      </dsp:txXfrm>
    </dsp:sp>
    <dsp:sp modelId="{A3F8ECBE-4268-449A-A6DA-C06C53212D43}">
      <dsp:nvSpPr>
        <dsp:cNvPr id="0" name=""/>
        <dsp:cNvSpPr/>
      </dsp:nvSpPr>
      <dsp:spPr>
        <a:xfrm>
          <a:off x="2071584" y="691488"/>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Scholarships </a:t>
          </a:r>
          <a:endParaRPr lang="en-US" sz="1700" b="1" i="1" kern="1200" dirty="0"/>
        </a:p>
      </dsp:txBody>
      <dsp:txXfrm>
        <a:off x="2071584" y="691488"/>
        <a:ext cx="1975202" cy="790080"/>
      </dsp:txXfrm>
    </dsp:sp>
    <dsp:sp modelId="{768E76E9-53B2-4359-866A-3CA7AE27F2AB}">
      <dsp:nvSpPr>
        <dsp:cNvPr id="0" name=""/>
        <dsp:cNvSpPr/>
      </dsp:nvSpPr>
      <dsp:spPr>
        <a:xfrm>
          <a:off x="3770258" y="691488"/>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Federal Grants</a:t>
          </a:r>
          <a:endParaRPr lang="en-US" sz="1700" kern="1200" dirty="0"/>
        </a:p>
      </dsp:txBody>
      <dsp:txXfrm>
        <a:off x="3770258" y="691488"/>
        <a:ext cx="1975202" cy="790080"/>
      </dsp:txXfrm>
    </dsp:sp>
    <dsp:sp modelId="{F18562F0-9123-49D2-8F6B-1765BC3043AA}">
      <dsp:nvSpPr>
        <dsp:cNvPr id="0" name=""/>
        <dsp:cNvSpPr/>
      </dsp:nvSpPr>
      <dsp:spPr>
        <a:xfrm>
          <a:off x="5468932" y="691488"/>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State Grants</a:t>
          </a:r>
          <a:endParaRPr lang="en-US" sz="1700" kern="1200" dirty="0"/>
        </a:p>
      </dsp:txBody>
      <dsp:txXfrm>
        <a:off x="5468932" y="691488"/>
        <a:ext cx="1975202" cy="790080"/>
      </dsp:txXfrm>
    </dsp:sp>
    <dsp:sp modelId="{265D8707-8048-4F36-AB20-D85440B03703}">
      <dsp:nvSpPr>
        <dsp:cNvPr id="0" name=""/>
        <dsp:cNvSpPr/>
      </dsp:nvSpPr>
      <dsp:spPr>
        <a:xfrm>
          <a:off x="7167606" y="691488"/>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Institutional Grants</a:t>
          </a:r>
          <a:endParaRPr lang="en-US" sz="1700" kern="1200" dirty="0"/>
        </a:p>
      </dsp:txBody>
      <dsp:txXfrm>
        <a:off x="7167606" y="691488"/>
        <a:ext cx="1975202" cy="790080"/>
      </dsp:txXfrm>
    </dsp:sp>
    <dsp:sp modelId="{0D41FBE0-F1F4-4EF9-95EF-322FB33A5CB3}">
      <dsp:nvSpPr>
        <dsp:cNvPr id="0" name=""/>
        <dsp:cNvSpPr/>
      </dsp:nvSpPr>
      <dsp:spPr>
        <a:xfrm>
          <a:off x="1191" y="1695747"/>
          <a:ext cx="2379761" cy="951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Self-Help Money </a:t>
          </a:r>
          <a:r>
            <a:rPr lang="en-US" sz="2200" b="1" i="1" kern="1200" dirty="0" smtClean="0"/>
            <a:t>Second</a:t>
          </a:r>
          <a:endParaRPr lang="en-US" sz="2200" b="1" i="1" kern="1200" dirty="0"/>
        </a:p>
      </dsp:txBody>
      <dsp:txXfrm>
        <a:off x="1191" y="1695747"/>
        <a:ext cx="2379761" cy="951904"/>
      </dsp:txXfrm>
    </dsp:sp>
    <dsp:sp modelId="{2E29E550-8DBA-454B-8707-A006CB40D8D9}">
      <dsp:nvSpPr>
        <dsp:cNvPr id="0" name=""/>
        <dsp:cNvSpPr/>
      </dsp:nvSpPr>
      <dsp:spPr>
        <a:xfrm>
          <a:off x="2071584" y="1776659"/>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NM State Work Study</a:t>
          </a:r>
          <a:endParaRPr lang="en-US" sz="1700" kern="1200" dirty="0"/>
        </a:p>
      </dsp:txBody>
      <dsp:txXfrm>
        <a:off x="2071584" y="1776659"/>
        <a:ext cx="1975202" cy="790080"/>
      </dsp:txXfrm>
    </dsp:sp>
    <dsp:sp modelId="{F4E77BE4-13AE-45E8-B997-2BC78BCE61A5}">
      <dsp:nvSpPr>
        <dsp:cNvPr id="0" name=""/>
        <dsp:cNvSpPr/>
      </dsp:nvSpPr>
      <dsp:spPr>
        <a:xfrm>
          <a:off x="3770258" y="1776659"/>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Federal Work Study</a:t>
          </a:r>
          <a:endParaRPr lang="en-US" sz="1700" kern="1200" dirty="0"/>
        </a:p>
      </dsp:txBody>
      <dsp:txXfrm>
        <a:off x="3770258" y="1776659"/>
        <a:ext cx="1975202" cy="790080"/>
      </dsp:txXfrm>
    </dsp:sp>
    <dsp:sp modelId="{AE20D35D-6217-4DBC-B22D-73C55A692653}">
      <dsp:nvSpPr>
        <dsp:cNvPr id="0" name=""/>
        <dsp:cNvSpPr/>
      </dsp:nvSpPr>
      <dsp:spPr>
        <a:xfrm>
          <a:off x="5468932" y="1776659"/>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NM No-Need Work Study</a:t>
          </a:r>
          <a:endParaRPr lang="en-US" sz="1700" kern="1200" dirty="0"/>
        </a:p>
      </dsp:txBody>
      <dsp:txXfrm>
        <a:off x="5468932" y="1776659"/>
        <a:ext cx="1975202" cy="790080"/>
      </dsp:txXfrm>
    </dsp:sp>
    <dsp:sp modelId="{557B873A-7796-4434-B675-BE9281439B11}">
      <dsp:nvSpPr>
        <dsp:cNvPr id="0" name=""/>
        <dsp:cNvSpPr/>
      </dsp:nvSpPr>
      <dsp:spPr>
        <a:xfrm>
          <a:off x="1191" y="2780919"/>
          <a:ext cx="2379761" cy="95190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Loans </a:t>
          </a:r>
          <a:r>
            <a:rPr lang="en-US" sz="2200" b="1" i="1" kern="1200" dirty="0" smtClean="0"/>
            <a:t>Last</a:t>
          </a:r>
          <a:endParaRPr lang="en-US" sz="2200" b="1" i="1" kern="1200" dirty="0"/>
        </a:p>
      </dsp:txBody>
      <dsp:txXfrm>
        <a:off x="1191" y="2780919"/>
        <a:ext cx="2379761" cy="951904"/>
      </dsp:txXfrm>
    </dsp:sp>
    <dsp:sp modelId="{1FDB390B-77AC-4F4A-91EF-AA404E3B04DA}">
      <dsp:nvSpPr>
        <dsp:cNvPr id="0" name=""/>
        <dsp:cNvSpPr/>
      </dsp:nvSpPr>
      <dsp:spPr>
        <a:xfrm>
          <a:off x="2071584" y="2861830"/>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Perkins Loan</a:t>
          </a:r>
          <a:endParaRPr lang="en-US" sz="1700" kern="1200" dirty="0"/>
        </a:p>
      </dsp:txBody>
      <dsp:txXfrm>
        <a:off x="2071584" y="2861830"/>
        <a:ext cx="1975202" cy="790080"/>
      </dsp:txXfrm>
    </dsp:sp>
    <dsp:sp modelId="{74DACDB7-244C-4428-BFBF-B96EAF98AA09}">
      <dsp:nvSpPr>
        <dsp:cNvPr id="0" name=""/>
        <dsp:cNvSpPr/>
      </dsp:nvSpPr>
      <dsp:spPr>
        <a:xfrm>
          <a:off x="3770258" y="2861830"/>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Subsidized Loans</a:t>
          </a:r>
          <a:endParaRPr lang="en-US" sz="1700" kern="1200" dirty="0"/>
        </a:p>
      </dsp:txBody>
      <dsp:txXfrm>
        <a:off x="3770258" y="2861830"/>
        <a:ext cx="1975202" cy="790080"/>
      </dsp:txXfrm>
    </dsp:sp>
    <dsp:sp modelId="{C85E22E8-CDF3-4013-BCA5-3DED197A0DB0}">
      <dsp:nvSpPr>
        <dsp:cNvPr id="0" name=""/>
        <dsp:cNvSpPr/>
      </dsp:nvSpPr>
      <dsp:spPr>
        <a:xfrm>
          <a:off x="5468932" y="2861830"/>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Unsubsidized Loans</a:t>
          </a:r>
          <a:endParaRPr lang="en-US" sz="1700" kern="1200" dirty="0"/>
        </a:p>
      </dsp:txBody>
      <dsp:txXfrm>
        <a:off x="5468932" y="2861830"/>
        <a:ext cx="1975202" cy="790080"/>
      </dsp:txXfrm>
    </dsp:sp>
    <dsp:sp modelId="{57F6E29D-BECF-4FA7-9C9C-9CE853EBB996}">
      <dsp:nvSpPr>
        <dsp:cNvPr id="0" name=""/>
        <dsp:cNvSpPr/>
      </dsp:nvSpPr>
      <dsp:spPr>
        <a:xfrm>
          <a:off x="7167606" y="2861830"/>
          <a:ext cx="1975202" cy="790080"/>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n-US" sz="1700" kern="1200" dirty="0" smtClean="0"/>
            <a:t>PLUS Loans</a:t>
          </a:r>
          <a:endParaRPr lang="en-US" sz="1700" kern="1200" dirty="0"/>
        </a:p>
      </dsp:txBody>
      <dsp:txXfrm>
        <a:off x="7167606" y="2861830"/>
        <a:ext cx="1975202" cy="790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1032"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Presidential Scholarship</a:t>
          </a:r>
          <a:endParaRPr lang="en-US" sz="3000" kern="1200" dirty="0"/>
        </a:p>
      </dsp:txBody>
      <dsp:txXfrm>
        <a:off x="1032" y="0"/>
        <a:ext cx="2684487" cy="1554480"/>
      </dsp:txXfrm>
    </dsp:sp>
    <dsp:sp modelId="{B8A58D11-7E22-4257-BFD4-C43F8CDDC376}">
      <dsp:nvSpPr>
        <dsp:cNvPr id="0" name=""/>
        <dsp:cNvSpPr/>
      </dsp:nvSpPr>
      <dsp:spPr>
        <a:xfrm>
          <a:off x="269481" y="1554606"/>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Available to incoming Freshmen</a:t>
          </a:r>
          <a:endParaRPr lang="en-US" sz="1400" kern="1200" dirty="0"/>
        </a:p>
      </dsp:txBody>
      <dsp:txXfrm>
        <a:off x="269481" y="1554606"/>
        <a:ext cx="2147589" cy="754848"/>
      </dsp:txXfrm>
    </dsp:sp>
    <dsp:sp modelId="{B6112BE1-1A9D-48F0-89CE-62C3268BBB24}">
      <dsp:nvSpPr>
        <dsp:cNvPr id="0" name=""/>
        <dsp:cNvSpPr/>
      </dsp:nvSpPr>
      <dsp:spPr>
        <a:xfrm>
          <a:off x="269481" y="242558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Deadline: December 1 for the up-coming school year</a:t>
          </a:r>
          <a:endParaRPr lang="en-US" sz="1400" kern="1200" dirty="0"/>
        </a:p>
      </dsp:txBody>
      <dsp:txXfrm>
        <a:off x="269481" y="2425585"/>
        <a:ext cx="2147589" cy="754848"/>
      </dsp:txXfrm>
    </dsp:sp>
    <dsp:sp modelId="{B6CCD619-FAFC-4062-9862-A39E76061AE6}">
      <dsp:nvSpPr>
        <dsp:cNvPr id="0" name=""/>
        <dsp:cNvSpPr/>
      </dsp:nvSpPr>
      <dsp:spPr>
        <a:xfrm>
          <a:off x="269481" y="329656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Approximately $7,607 per year</a:t>
          </a:r>
          <a:endParaRPr lang="en-US" sz="1400" kern="1200" dirty="0"/>
        </a:p>
      </dsp:txBody>
      <dsp:txXfrm>
        <a:off x="269481" y="3296565"/>
        <a:ext cx="2147589" cy="754848"/>
      </dsp:txXfrm>
    </dsp:sp>
    <dsp:sp modelId="{7F38896C-EC1F-40A8-AC98-BD13AD122DDA}">
      <dsp:nvSpPr>
        <dsp:cNvPr id="0" name=""/>
        <dsp:cNvSpPr/>
      </dsp:nvSpPr>
      <dsp:spPr>
        <a:xfrm>
          <a:off x="269481" y="4167544"/>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Renewable up to 4 years</a:t>
          </a:r>
          <a:endParaRPr lang="en-US" sz="1400" kern="1200" dirty="0"/>
        </a:p>
      </dsp:txBody>
      <dsp:txXfrm>
        <a:off x="269481" y="4167544"/>
        <a:ext cx="2147589" cy="754848"/>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Student Requirements</a:t>
          </a:r>
          <a:endParaRPr lang="en-US" sz="3000" kern="1200" dirty="0"/>
        </a:p>
      </dsp:txBody>
      <dsp:txXfrm>
        <a:off x="2886856" y="0"/>
        <a:ext cx="2684487" cy="1554480"/>
      </dsp:txXfrm>
    </dsp:sp>
    <dsp:sp modelId="{D1F6081F-5060-44FF-8165-757F6FFA65F3}">
      <dsp:nvSpPr>
        <dsp:cNvPr id="0" name=""/>
        <dsp:cNvSpPr/>
      </dsp:nvSpPr>
      <dsp:spPr>
        <a:xfrm>
          <a:off x="3155305" y="1554733"/>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Sixth semester unit GPA of 3.75 or higher (high school)</a:t>
          </a:r>
          <a:endParaRPr lang="en-US" sz="1400" kern="1200" dirty="0"/>
        </a:p>
      </dsp:txBody>
      <dsp:txXfrm>
        <a:off x="3155305" y="1554733"/>
        <a:ext cx="2147589" cy="497476"/>
      </dsp:txXfrm>
    </dsp:sp>
    <dsp:sp modelId="{1BF0BAF4-4C81-483D-B0DA-FAE3DA03CB30}">
      <dsp:nvSpPr>
        <dsp:cNvPr id="0" name=""/>
        <dsp:cNvSpPr/>
      </dsp:nvSpPr>
      <dsp:spPr>
        <a:xfrm>
          <a:off x="3155305" y="2128744"/>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ACT of 25 or higher </a:t>
          </a:r>
          <a:r>
            <a:rPr lang="en-US" sz="1400" b="1" kern="1200" dirty="0" smtClean="0"/>
            <a:t>OR</a:t>
          </a:r>
          <a:r>
            <a:rPr lang="en-US" sz="1400" kern="1200" dirty="0" smtClean="0"/>
            <a:t> SAT of 1140 or higher </a:t>
          </a:r>
          <a:r>
            <a:rPr lang="en-US" sz="1400" b="1" kern="1200" dirty="0" smtClean="0"/>
            <a:t>AND</a:t>
          </a:r>
          <a:endParaRPr lang="en-US" sz="1400" b="1" kern="1200" dirty="0"/>
        </a:p>
      </dsp:txBody>
      <dsp:txXfrm>
        <a:off x="3155305" y="2128744"/>
        <a:ext cx="2147589" cy="497476"/>
      </dsp:txXfrm>
    </dsp:sp>
    <dsp:sp modelId="{FC478D80-C780-4DC3-92EE-09F04ADECD60}">
      <dsp:nvSpPr>
        <dsp:cNvPr id="0" name=""/>
        <dsp:cNvSpPr/>
      </dsp:nvSpPr>
      <dsp:spPr>
        <a:xfrm>
          <a:off x="3155305" y="2702755"/>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Must show leadership experience with outstanding extracurricular record </a:t>
          </a:r>
          <a:endParaRPr lang="en-US" sz="1200" kern="1200" dirty="0"/>
        </a:p>
      </dsp:txBody>
      <dsp:txXfrm>
        <a:off x="3155305" y="2702755"/>
        <a:ext cx="2147589" cy="497476"/>
      </dsp:txXfrm>
    </dsp:sp>
    <dsp:sp modelId="{0AE6F828-D4CE-480E-AAE6-81F9C1EA821A}">
      <dsp:nvSpPr>
        <dsp:cNvPr id="0" name=""/>
        <dsp:cNvSpPr/>
      </dsp:nvSpPr>
      <dsp:spPr>
        <a:xfrm>
          <a:off x="3155305" y="3276767"/>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Statement of goals and philosophy</a:t>
          </a:r>
          <a:endParaRPr lang="en-US" sz="1400" kern="1200" dirty="0"/>
        </a:p>
      </dsp:txBody>
      <dsp:txXfrm>
        <a:off x="3155305" y="3276767"/>
        <a:ext cx="2147589" cy="497476"/>
      </dsp:txXfrm>
    </dsp:sp>
    <dsp:sp modelId="{0E9FF852-CC71-4B66-A8AF-68B51ACBD003}">
      <dsp:nvSpPr>
        <dsp:cNvPr id="0" name=""/>
        <dsp:cNvSpPr/>
      </dsp:nvSpPr>
      <dsp:spPr>
        <a:xfrm>
          <a:off x="3155305" y="3850778"/>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 New Mexico high school</a:t>
          </a:r>
          <a:endParaRPr lang="en-US" sz="1400" kern="1200" dirty="0"/>
        </a:p>
      </dsp:txBody>
      <dsp:txXfrm>
        <a:off x="3155305" y="3850778"/>
        <a:ext cx="2147589" cy="497476"/>
      </dsp:txXfrm>
    </dsp:sp>
    <dsp:sp modelId="{B58CD588-36B5-4E83-8070-9BFD50A426CD}">
      <dsp:nvSpPr>
        <dsp:cNvPr id="0" name=""/>
        <dsp:cNvSpPr/>
      </dsp:nvSpPr>
      <dsp:spPr>
        <a:xfrm>
          <a:off x="3155305" y="4424790"/>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Be a New Mexico resident</a:t>
          </a:r>
          <a:endParaRPr lang="en-US" sz="1400" kern="1200" dirty="0"/>
        </a:p>
      </dsp:txBody>
      <dsp:txXfrm>
        <a:off x="3155305" y="4424790"/>
        <a:ext cx="2147589" cy="497476"/>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Maintaining the Presidential Scholarship</a:t>
          </a:r>
          <a:endParaRPr lang="en-US" sz="3000" kern="1200" dirty="0"/>
        </a:p>
      </dsp:txBody>
      <dsp:txXfrm>
        <a:off x="5772680" y="0"/>
        <a:ext cx="2684487" cy="1554480"/>
      </dsp:txXfrm>
    </dsp:sp>
    <dsp:sp modelId="{F9A18F03-64E8-4B6F-9BD6-D1ECBC2EA7DC}">
      <dsp:nvSpPr>
        <dsp:cNvPr id="0" name=""/>
        <dsp:cNvSpPr/>
      </dsp:nvSpPr>
      <dsp:spPr>
        <a:xfrm>
          <a:off x="6041128" y="1751426"/>
          <a:ext cx="2147589" cy="29741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endParaRPr lang="en-US" sz="1400" b="1" kern="1200" dirty="0" smtClean="0"/>
        </a:p>
        <a:p>
          <a:pPr marL="114300" lvl="1" indent="-114300" algn="l" defTabSz="622300">
            <a:lnSpc>
              <a:spcPct val="90000"/>
            </a:lnSpc>
            <a:spcBef>
              <a:spcPct val="0"/>
            </a:spcBef>
            <a:spcAft>
              <a:spcPct val="15000"/>
            </a:spcAft>
            <a:buChar char="••"/>
          </a:pPr>
          <a:r>
            <a:rPr lang="en-US" sz="1400" kern="1200" dirty="0" smtClean="0"/>
            <a:t>Must earn 15 credit hours per semester</a:t>
          </a:r>
        </a:p>
        <a:p>
          <a:pPr marL="114300" lvl="1" indent="-114300" algn="l" defTabSz="622300">
            <a:lnSpc>
              <a:spcPct val="90000"/>
            </a:lnSpc>
            <a:spcBef>
              <a:spcPct val="0"/>
            </a:spcBef>
            <a:spcAft>
              <a:spcPct val="15000"/>
            </a:spcAft>
            <a:buChar char="••"/>
          </a:pPr>
          <a:r>
            <a:rPr lang="en-US" sz="1400" kern="1200" dirty="0" smtClean="0"/>
            <a:t>Must have a 3.0 GPA semester GPA (Cumulative GPA may be lower)</a:t>
          </a:r>
        </a:p>
        <a:p>
          <a:pPr marL="114300" lvl="1" indent="-114300" algn="l" defTabSz="622300">
            <a:lnSpc>
              <a:spcPct val="90000"/>
            </a:lnSpc>
            <a:spcBef>
              <a:spcPct val="0"/>
            </a:spcBef>
            <a:spcAft>
              <a:spcPct val="15000"/>
            </a:spcAft>
            <a:buChar char="••"/>
          </a:pPr>
          <a:r>
            <a:rPr lang="en-US" sz="1400" kern="1200" dirty="0" smtClean="0"/>
            <a:t>Must submit a Thank You Letter after fall semester, and prior to spring semester to sponsor</a:t>
          </a:r>
        </a:p>
      </dsp:txBody>
      <dsp:txXfrm>
        <a:off x="6041128" y="1751426"/>
        <a:ext cx="2147589" cy="2974147"/>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92D5A7-3D27-4286-92F9-5AE51EC8C015}">
      <dsp:nvSpPr>
        <dsp:cNvPr id="0" name=""/>
        <dsp:cNvSpPr/>
      </dsp:nvSpPr>
      <dsp:spPr>
        <a:xfrm>
          <a:off x="0" y="334575"/>
          <a:ext cx="7620000" cy="2356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1397" tIns="458216" rIns="591397"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EFC between 0 and 5273</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Student has all documents required for ‘Packaging’ on RRAAREQ</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2011-2012 Annual Maximum award $5,550</a:t>
          </a:r>
        </a:p>
        <a:p>
          <a:pPr marL="171450" lvl="1" indent="-171450" algn="l" defTabSz="711200">
            <a:lnSpc>
              <a:spcPct val="90000"/>
            </a:lnSpc>
            <a:spcBef>
              <a:spcPct val="0"/>
            </a:spcBef>
            <a:spcAft>
              <a:spcPct val="15000"/>
            </a:spcAft>
            <a:buChar char="••"/>
          </a:pPr>
          <a:r>
            <a:rPr lang="en-US" sz="1600" b="1" kern="1200" dirty="0" smtClean="0"/>
            <a:t>	$2,775 Semester Maximum</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Undergraduates only, with no prior degree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Students in their last two years of Doctor of Pharmacy degree are NOT eligible for a Pell Grant.</a:t>
          </a:r>
          <a:endParaRPr lang="en-US" sz="1600" b="1" kern="1200" dirty="0"/>
        </a:p>
      </dsp:txBody>
      <dsp:txXfrm>
        <a:off x="0" y="334575"/>
        <a:ext cx="7620000" cy="2356200"/>
      </dsp:txXfrm>
    </dsp:sp>
    <dsp:sp modelId="{0277A91D-0936-4C7E-AB19-769427ABA963}">
      <dsp:nvSpPr>
        <dsp:cNvPr id="0" name=""/>
        <dsp:cNvSpPr/>
      </dsp:nvSpPr>
      <dsp:spPr>
        <a:xfrm>
          <a:off x="381000" y="9855"/>
          <a:ext cx="533400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613" tIns="0" rIns="201613" bIns="0" numCol="1" spcCol="1270" anchor="ctr" anchorCtr="0">
          <a:noAutofit/>
        </a:bodyPr>
        <a:lstStyle/>
        <a:p>
          <a:pPr lvl="0" algn="l" defTabSz="889000">
            <a:lnSpc>
              <a:spcPct val="90000"/>
            </a:lnSpc>
            <a:spcBef>
              <a:spcPct val="0"/>
            </a:spcBef>
            <a:spcAft>
              <a:spcPct val="35000"/>
            </a:spcAft>
          </a:pPr>
          <a:r>
            <a:rPr lang="en-US" sz="2000" b="1" kern="1200" dirty="0" smtClean="0"/>
            <a:t>Pell Grant</a:t>
          </a:r>
          <a:endParaRPr lang="en-US" sz="2000" b="1" kern="1200" dirty="0"/>
        </a:p>
      </dsp:txBody>
      <dsp:txXfrm>
        <a:off x="381000" y="9855"/>
        <a:ext cx="5334000" cy="649440"/>
      </dsp:txXfrm>
    </dsp:sp>
    <dsp:sp modelId="{206E2035-A3B5-419C-8AEE-456C4F5155D0}">
      <dsp:nvSpPr>
        <dsp:cNvPr id="0" name=""/>
        <dsp:cNvSpPr/>
      </dsp:nvSpPr>
      <dsp:spPr>
        <a:xfrm>
          <a:off x="0" y="3093198"/>
          <a:ext cx="7620000" cy="2113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1397" tIns="458216" rIns="591397" bIns="113792" numCol="1" spcCol="1270" anchor="t" anchorCtr="0">
          <a:noAutofit/>
        </a:bodyPr>
        <a:lstStyle/>
        <a:p>
          <a:pPr marL="171450" lvl="1" indent="-171450" algn="l" defTabSz="711200">
            <a:lnSpc>
              <a:spcPct val="90000"/>
            </a:lnSpc>
            <a:spcBef>
              <a:spcPct val="0"/>
            </a:spcBef>
            <a:spcAft>
              <a:spcPct val="15000"/>
            </a:spcAft>
            <a:buChar char="••"/>
          </a:pPr>
          <a:endParaRPr lang="en-US" sz="1600" b="1" kern="1200" dirty="0"/>
        </a:p>
        <a:p>
          <a:pPr marL="171450" lvl="1" indent="-171450" algn="l" defTabSz="711200">
            <a:lnSpc>
              <a:spcPct val="90000"/>
            </a:lnSpc>
            <a:spcBef>
              <a:spcPct val="0"/>
            </a:spcBef>
            <a:spcAft>
              <a:spcPct val="15000"/>
            </a:spcAft>
            <a:buChar char="••"/>
          </a:pPr>
          <a:r>
            <a:rPr lang="en-US" sz="1600" b="1" kern="1200" dirty="0" smtClean="0"/>
            <a:t>Student State Incentive Grant (SSIG)</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UNM 3% Grant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UNM II Grant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Federal Supplemental Educational Opportunity Grant (SEOG)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College Affordability</a:t>
          </a:r>
          <a:endParaRPr lang="en-US" sz="1600" b="1" kern="1200" dirty="0"/>
        </a:p>
      </dsp:txBody>
      <dsp:txXfrm>
        <a:off x="0" y="3093198"/>
        <a:ext cx="7620000" cy="2113650"/>
      </dsp:txXfrm>
    </dsp:sp>
    <dsp:sp modelId="{190A56B7-F0C7-400D-83A6-D692B859B5E0}">
      <dsp:nvSpPr>
        <dsp:cNvPr id="0" name=""/>
        <dsp:cNvSpPr/>
      </dsp:nvSpPr>
      <dsp:spPr>
        <a:xfrm>
          <a:off x="381000" y="2809575"/>
          <a:ext cx="5334000" cy="649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1613" tIns="0" rIns="201613" bIns="0" numCol="1" spcCol="1270" anchor="ctr" anchorCtr="0">
          <a:noAutofit/>
        </a:bodyPr>
        <a:lstStyle/>
        <a:p>
          <a:pPr lvl="0" algn="l" defTabSz="889000">
            <a:lnSpc>
              <a:spcPct val="90000"/>
            </a:lnSpc>
            <a:spcBef>
              <a:spcPct val="0"/>
            </a:spcBef>
            <a:spcAft>
              <a:spcPct val="35000"/>
            </a:spcAft>
          </a:pPr>
          <a:r>
            <a:rPr lang="en-US" sz="2000" b="1" kern="1200" dirty="0" smtClean="0"/>
            <a:t>Other Grants</a:t>
          </a:r>
          <a:endParaRPr lang="en-US" sz="2000" b="1" kern="1200" dirty="0"/>
        </a:p>
      </dsp:txBody>
      <dsp:txXfrm>
        <a:off x="381000" y="2809575"/>
        <a:ext cx="5334000" cy="64944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5165ED-24CF-4BE1-B8F8-AD29FAD18E42}">
      <dsp:nvSpPr>
        <dsp:cNvPr id="0" name=""/>
        <dsp:cNvSpPr/>
      </dsp:nvSpPr>
      <dsp:spPr>
        <a:xfrm rot="5400000">
          <a:off x="1527048" y="-172212"/>
          <a:ext cx="1402080" cy="20970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‘ACCP’ – Accepted</a:t>
          </a:r>
        </a:p>
        <a:p>
          <a:pPr marL="114300" lvl="1" indent="-114300" algn="l" defTabSz="622300">
            <a:lnSpc>
              <a:spcPct val="90000"/>
            </a:lnSpc>
            <a:spcBef>
              <a:spcPct val="0"/>
            </a:spcBef>
            <a:spcAft>
              <a:spcPct val="15000"/>
            </a:spcAft>
            <a:buChar char="••"/>
          </a:pPr>
          <a:r>
            <a:rPr lang="en-US" sz="1400" kern="1200" dirty="0" smtClean="0"/>
            <a:t>‘CANC’ – Canceled</a:t>
          </a:r>
        </a:p>
        <a:p>
          <a:pPr marL="114300" lvl="1" indent="-114300" algn="l" defTabSz="622300">
            <a:lnSpc>
              <a:spcPct val="90000"/>
            </a:lnSpc>
            <a:spcBef>
              <a:spcPct val="0"/>
            </a:spcBef>
            <a:spcAft>
              <a:spcPct val="15000"/>
            </a:spcAft>
            <a:buChar char="••"/>
          </a:pPr>
          <a:r>
            <a:rPr lang="en-US" sz="1400" kern="1200" dirty="0" smtClean="0"/>
            <a:t>‘DECL’ – Declined</a:t>
          </a:r>
          <a:endParaRPr lang="en-US" sz="1400" kern="1200" dirty="0"/>
        </a:p>
        <a:p>
          <a:pPr marL="114300" lvl="1" indent="-114300" algn="l" defTabSz="622300">
            <a:lnSpc>
              <a:spcPct val="90000"/>
            </a:lnSpc>
            <a:spcBef>
              <a:spcPct val="0"/>
            </a:spcBef>
            <a:spcAft>
              <a:spcPct val="15000"/>
            </a:spcAft>
            <a:buChar char="••"/>
          </a:pPr>
          <a:r>
            <a:rPr lang="en-US" sz="1400" kern="1200" dirty="0" smtClean="0"/>
            <a:t>‘OFFR’ – Offered</a:t>
          </a:r>
          <a:endParaRPr lang="en-US" sz="1400" kern="1200" dirty="0"/>
        </a:p>
      </dsp:txBody>
      <dsp:txXfrm rot="5400000">
        <a:off x="1527048" y="-172212"/>
        <a:ext cx="1402080" cy="2097024"/>
      </dsp:txXfrm>
    </dsp:sp>
    <dsp:sp modelId="{72C98741-39AA-4493-9338-6CDD023C30F2}">
      <dsp:nvSpPr>
        <dsp:cNvPr id="0" name=""/>
        <dsp:cNvSpPr/>
      </dsp:nvSpPr>
      <dsp:spPr>
        <a:xfrm>
          <a:off x="0" y="0"/>
          <a:ext cx="1179576" cy="1752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t>Award Status Codes:</a:t>
          </a:r>
          <a:endParaRPr lang="en-US" sz="2000" kern="1200" dirty="0"/>
        </a:p>
      </dsp:txBody>
      <dsp:txXfrm>
        <a:off x="0" y="0"/>
        <a:ext cx="1179576" cy="175260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108BCE-1409-4370-991A-E6ECADEE7691}">
      <dsp:nvSpPr>
        <dsp:cNvPr id="0" name=""/>
        <dsp:cNvSpPr/>
      </dsp:nvSpPr>
      <dsp:spPr>
        <a:xfrm rot="10800000">
          <a:off x="1709174" y="306"/>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Be a U.S. citizen or eligible non-citizen</a:t>
          </a:r>
          <a:endParaRPr lang="en-US" sz="1200" b="1" kern="1200" dirty="0"/>
        </a:p>
      </dsp:txBody>
      <dsp:txXfrm rot="10800000">
        <a:off x="1709174" y="306"/>
        <a:ext cx="6334125" cy="454948"/>
      </dsp:txXfrm>
    </dsp:sp>
    <dsp:sp modelId="{B020D892-3482-4D1D-A55D-FF524842FC98}">
      <dsp:nvSpPr>
        <dsp:cNvPr id="0" name=""/>
        <dsp:cNvSpPr/>
      </dsp:nvSpPr>
      <dsp:spPr>
        <a:xfrm>
          <a:off x="1481700" y="306"/>
          <a:ext cx="454948" cy="45494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1CB0FB7-19B1-4880-B150-AA222A53918B}">
      <dsp:nvSpPr>
        <dsp:cNvPr id="0" name=""/>
        <dsp:cNvSpPr/>
      </dsp:nvSpPr>
      <dsp:spPr>
        <a:xfrm rot="10800000">
          <a:off x="1709174" y="591061"/>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Have a valid Social Security Number</a:t>
          </a:r>
          <a:endParaRPr lang="en-US" sz="1200" b="1" kern="1200" dirty="0"/>
        </a:p>
      </dsp:txBody>
      <dsp:txXfrm rot="10800000">
        <a:off x="1709174" y="591061"/>
        <a:ext cx="6334125" cy="454948"/>
      </dsp:txXfrm>
    </dsp:sp>
    <dsp:sp modelId="{3C7C9FB4-AD46-4E4C-AA11-E36ED5C20EF5}">
      <dsp:nvSpPr>
        <dsp:cNvPr id="0" name=""/>
        <dsp:cNvSpPr/>
      </dsp:nvSpPr>
      <dsp:spPr>
        <a:xfrm>
          <a:off x="1481700" y="591061"/>
          <a:ext cx="454948" cy="454948"/>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91F36F-6FED-4FEB-AD4D-CB4D781E4A94}">
      <dsp:nvSpPr>
        <dsp:cNvPr id="0" name=""/>
        <dsp:cNvSpPr/>
      </dsp:nvSpPr>
      <dsp:spPr>
        <a:xfrm rot="10800000">
          <a:off x="1709174" y="1181816"/>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Males 18-25 must be registered with Selective Services – www.sss.gov</a:t>
          </a:r>
          <a:endParaRPr lang="en-US" sz="1200" b="1" kern="1200" dirty="0"/>
        </a:p>
      </dsp:txBody>
      <dsp:txXfrm rot="10800000">
        <a:off x="1709174" y="1181816"/>
        <a:ext cx="6334125" cy="454948"/>
      </dsp:txXfrm>
    </dsp:sp>
    <dsp:sp modelId="{D7A6A632-A3B4-46D2-AAC9-6621B543E125}">
      <dsp:nvSpPr>
        <dsp:cNvPr id="0" name=""/>
        <dsp:cNvSpPr/>
      </dsp:nvSpPr>
      <dsp:spPr>
        <a:xfrm>
          <a:off x="1481700" y="1181816"/>
          <a:ext cx="454948" cy="45494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3EFAA99-86E7-4823-8ABE-53EFD35C398E}">
      <dsp:nvSpPr>
        <dsp:cNvPr id="0" name=""/>
        <dsp:cNvSpPr/>
      </dsp:nvSpPr>
      <dsp:spPr>
        <a:xfrm rot="10800000">
          <a:off x="1709174" y="1772570"/>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Have a high school diploma or a GED Certificate or pass an exam approved by the U.S. Department of Education </a:t>
          </a:r>
          <a:endParaRPr lang="en-US" sz="1200" b="1" kern="1200" dirty="0"/>
        </a:p>
      </dsp:txBody>
      <dsp:txXfrm rot="10800000">
        <a:off x="1709174" y="1772570"/>
        <a:ext cx="6334125" cy="454948"/>
      </dsp:txXfrm>
    </dsp:sp>
    <dsp:sp modelId="{EAD77F96-FC4A-46E3-98F5-56CFC4BF636F}">
      <dsp:nvSpPr>
        <dsp:cNvPr id="0" name=""/>
        <dsp:cNvSpPr/>
      </dsp:nvSpPr>
      <dsp:spPr>
        <a:xfrm>
          <a:off x="1481700" y="1772570"/>
          <a:ext cx="454948" cy="454948"/>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24B6254-BD4F-4BA5-A010-455D86063975}">
      <dsp:nvSpPr>
        <dsp:cNvPr id="0" name=""/>
        <dsp:cNvSpPr/>
      </dsp:nvSpPr>
      <dsp:spPr>
        <a:xfrm rot="10800000">
          <a:off x="1709174" y="2363325"/>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Be enrolled at least half-time in a degree or certificate program</a:t>
          </a:r>
          <a:endParaRPr lang="en-US" sz="1200" b="1" kern="1200" dirty="0"/>
        </a:p>
      </dsp:txBody>
      <dsp:txXfrm rot="10800000">
        <a:off x="1709174" y="2363325"/>
        <a:ext cx="6334125" cy="454948"/>
      </dsp:txXfrm>
    </dsp:sp>
    <dsp:sp modelId="{F80D96D8-8B4D-4A43-A1B8-FA604CAE8A39}">
      <dsp:nvSpPr>
        <dsp:cNvPr id="0" name=""/>
        <dsp:cNvSpPr/>
      </dsp:nvSpPr>
      <dsp:spPr>
        <a:xfrm>
          <a:off x="1481700" y="2363325"/>
          <a:ext cx="454948" cy="454948"/>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A7727D9-F928-44AF-B7F8-536C2E17578A}">
      <dsp:nvSpPr>
        <dsp:cNvPr id="0" name=""/>
        <dsp:cNvSpPr/>
      </dsp:nvSpPr>
      <dsp:spPr>
        <a:xfrm rot="10800000">
          <a:off x="1709174" y="2954080"/>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Non-degree only for required prerequisites into a Graduate Program OR Teacher’s Certification </a:t>
          </a:r>
          <a:endParaRPr lang="en-US" sz="1200" b="1" kern="1200" dirty="0"/>
        </a:p>
      </dsp:txBody>
      <dsp:txXfrm rot="10800000">
        <a:off x="1709174" y="2954080"/>
        <a:ext cx="6334125" cy="454948"/>
      </dsp:txXfrm>
    </dsp:sp>
    <dsp:sp modelId="{9AEC2FF4-B285-4CA7-B42B-8E5B911DDA53}">
      <dsp:nvSpPr>
        <dsp:cNvPr id="0" name=""/>
        <dsp:cNvSpPr/>
      </dsp:nvSpPr>
      <dsp:spPr>
        <a:xfrm>
          <a:off x="1481700" y="2954080"/>
          <a:ext cx="454948" cy="454948"/>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EBEC6E-421F-4483-BE31-3DE11EB5EA03}">
      <dsp:nvSpPr>
        <dsp:cNvPr id="0" name=""/>
        <dsp:cNvSpPr/>
      </dsp:nvSpPr>
      <dsp:spPr>
        <a:xfrm rot="10800000">
          <a:off x="1709174" y="3544834"/>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No drug convictions for an offense that occurred while receiving financial aid</a:t>
          </a:r>
          <a:endParaRPr lang="en-US" sz="1200" b="1" kern="1200" dirty="0"/>
        </a:p>
      </dsp:txBody>
      <dsp:txXfrm rot="10800000">
        <a:off x="1709174" y="3544834"/>
        <a:ext cx="6334125" cy="454948"/>
      </dsp:txXfrm>
    </dsp:sp>
    <dsp:sp modelId="{BB06D994-D818-48C9-BFBC-0AC1DCBE3D0C}">
      <dsp:nvSpPr>
        <dsp:cNvPr id="0" name=""/>
        <dsp:cNvSpPr/>
      </dsp:nvSpPr>
      <dsp:spPr>
        <a:xfrm>
          <a:off x="1481700" y="3544834"/>
          <a:ext cx="454948" cy="454948"/>
        </a:xfrm>
        <a:prstGeom prst="ellipse">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CB9178-FA8B-46E4-902A-3179486CAE0A}">
      <dsp:nvSpPr>
        <dsp:cNvPr id="0" name=""/>
        <dsp:cNvSpPr/>
      </dsp:nvSpPr>
      <dsp:spPr>
        <a:xfrm rot="10800000">
          <a:off x="1709174" y="4135589"/>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Student must not owe a refund on a Federal Grant or be in default on a Federal Student Loan </a:t>
          </a:r>
          <a:endParaRPr lang="en-US" sz="1200" b="1" kern="1200" dirty="0"/>
        </a:p>
      </dsp:txBody>
      <dsp:txXfrm rot="10800000">
        <a:off x="1709174" y="4135589"/>
        <a:ext cx="6334125" cy="454948"/>
      </dsp:txXfrm>
    </dsp:sp>
    <dsp:sp modelId="{608135F9-1985-47A0-AA0A-CB40CB595D84}">
      <dsp:nvSpPr>
        <dsp:cNvPr id="0" name=""/>
        <dsp:cNvSpPr/>
      </dsp:nvSpPr>
      <dsp:spPr>
        <a:xfrm>
          <a:off x="1481700" y="4135589"/>
          <a:ext cx="454948" cy="454948"/>
        </a:xfrm>
        <a:prstGeom prst="ellipse">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40FA8B-CE5D-457A-8CF6-6666B5170A09}">
      <dsp:nvSpPr>
        <dsp:cNvPr id="0" name=""/>
        <dsp:cNvSpPr/>
      </dsp:nvSpPr>
      <dsp:spPr>
        <a:xfrm rot="10800000">
          <a:off x="1709174" y="4726344"/>
          <a:ext cx="6334125" cy="454948"/>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0620" tIns="45720" rIns="85344" bIns="45720" numCol="1" spcCol="1270" anchor="ctr" anchorCtr="0">
          <a:noAutofit/>
        </a:bodyPr>
        <a:lstStyle/>
        <a:p>
          <a:pPr lvl="0" algn="ctr" defTabSz="533400">
            <a:lnSpc>
              <a:spcPct val="90000"/>
            </a:lnSpc>
            <a:spcBef>
              <a:spcPct val="0"/>
            </a:spcBef>
            <a:spcAft>
              <a:spcPct val="35000"/>
            </a:spcAft>
          </a:pPr>
          <a:r>
            <a:rPr lang="en-US" sz="1200" b="1" kern="1200" dirty="0" smtClean="0"/>
            <a:t>Student must demonstrate financial need for Subsidized Loans only </a:t>
          </a:r>
          <a:endParaRPr lang="en-US" sz="1200" b="1" kern="1200" dirty="0"/>
        </a:p>
      </dsp:txBody>
      <dsp:txXfrm rot="10800000">
        <a:off x="1709174" y="4726344"/>
        <a:ext cx="6334125" cy="454948"/>
      </dsp:txXfrm>
    </dsp:sp>
    <dsp:sp modelId="{6487B69D-52AC-49E4-B792-BEB785090DA6}">
      <dsp:nvSpPr>
        <dsp:cNvPr id="0" name=""/>
        <dsp:cNvSpPr/>
      </dsp:nvSpPr>
      <dsp:spPr>
        <a:xfrm>
          <a:off x="1481700" y="4726344"/>
          <a:ext cx="454948" cy="454948"/>
        </a:xfrm>
        <a:prstGeom prst="ellipse">
          <a:avLst/>
        </a:prstGeom>
        <a:blipFill rotWithShape="0">
          <a:blip xmlns:r="http://schemas.openxmlformats.org/officeDocument/2006/relationships" r:embed="rId9"/>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2F956-3CD0-4D1B-A645-990AFCB9171C}">
      <dsp:nvSpPr>
        <dsp:cNvPr id="0" name=""/>
        <dsp:cNvSpPr/>
      </dsp:nvSpPr>
      <dsp:spPr>
        <a:xfrm>
          <a:off x="1374027" y="390295"/>
          <a:ext cx="1459166" cy="973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Must demonstrate financial need</a:t>
          </a:r>
          <a:endParaRPr lang="en-US" sz="1300" kern="1200" dirty="0"/>
        </a:p>
      </dsp:txBody>
      <dsp:txXfrm>
        <a:off x="1607494" y="390295"/>
        <a:ext cx="1225700" cy="973264"/>
      </dsp:txXfrm>
    </dsp:sp>
    <dsp:sp modelId="{7D781B39-BC6A-4FB7-B110-872309B8B39D}">
      <dsp:nvSpPr>
        <dsp:cNvPr id="0" name=""/>
        <dsp:cNvSpPr/>
      </dsp:nvSpPr>
      <dsp:spPr>
        <a:xfrm>
          <a:off x="1374027" y="1363559"/>
          <a:ext cx="1459166" cy="973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Must have an EFC below $1,500</a:t>
          </a:r>
          <a:endParaRPr lang="en-US" sz="1300" kern="1200" dirty="0"/>
        </a:p>
      </dsp:txBody>
      <dsp:txXfrm>
        <a:off x="1607494" y="1363559"/>
        <a:ext cx="1225700" cy="973264"/>
      </dsp:txXfrm>
    </dsp:sp>
    <dsp:sp modelId="{48F60827-DA86-4F74-8BEC-117EACBDE55A}">
      <dsp:nvSpPr>
        <dsp:cNvPr id="0" name=""/>
        <dsp:cNvSpPr/>
      </dsp:nvSpPr>
      <dsp:spPr>
        <a:xfrm>
          <a:off x="1374027" y="2336823"/>
          <a:ext cx="1459166" cy="973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No interest or payments while student is at least ½ time</a:t>
          </a:r>
          <a:endParaRPr lang="en-US" sz="1300" kern="1200" dirty="0"/>
        </a:p>
      </dsp:txBody>
      <dsp:txXfrm>
        <a:off x="1607494" y="2336823"/>
        <a:ext cx="1225700" cy="973264"/>
      </dsp:txXfrm>
    </dsp:sp>
    <dsp:sp modelId="{D77F1C87-D98D-4C26-B98F-ECA52E59C116}">
      <dsp:nvSpPr>
        <dsp:cNvPr id="0" name=""/>
        <dsp:cNvSpPr/>
      </dsp:nvSpPr>
      <dsp:spPr>
        <a:xfrm>
          <a:off x="1374027" y="3310087"/>
          <a:ext cx="1459166" cy="973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5% Fixed interest rate</a:t>
          </a:r>
          <a:endParaRPr lang="en-US" sz="1300" kern="1200" dirty="0"/>
        </a:p>
      </dsp:txBody>
      <dsp:txXfrm>
        <a:off x="1607494" y="3310087"/>
        <a:ext cx="1225700" cy="973264"/>
      </dsp:txXfrm>
    </dsp:sp>
    <dsp:sp modelId="{918039EB-D89F-46F4-9316-94076F2D2A97}">
      <dsp:nvSpPr>
        <dsp:cNvPr id="0" name=""/>
        <dsp:cNvSpPr/>
      </dsp:nvSpPr>
      <dsp:spPr>
        <a:xfrm>
          <a:off x="1374027" y="4283351"/>
          <a:ext cx="1459166" cy="9732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n-US" sz="1300" kern="1200" dirty="0" smtClean="0"/>
            <a:t>Can be forgiven with Service </a:t>
          </a:r>
          <a:endParaRPr lang="en-US" sz="1300" kern="1200" dirty="0"/>
        </a:p>
      </dsp:txBody>
      <dsp:txXfrm>
        <a:off x="1607494" y="4283351"/>
        <a:ext cx="1225700" cy="973264"/>
      </dsp:txXfrm>
    </dsp:sp>
    <dsp:sp modelId="{9F36B586-6A98-4723-8611-8DD1D7395FFB}">
      <dsp:nvSpPr>
        <dsp:cNvPr id="0" name=""/>
        <dsp:cNvSpPr/>
      </dsp:nvSpPr>
      <dsp:spPr>
        <a:xfrm>
          <a:off x="595805" y="1183"/>
          <a:ext cx="972777" cy="9727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Perkins</a:t>
          </a:r>
          <a:endParaRPr lang="en-US" sz="1700" b="1" kern="1200" dirty="0"/>
        </a:p>
      </dsp:txBody>
      <dsp:txXfrm>
        <a:off x="595805" y="1183"/>
        <a:ext cx="972777" cy="972777"/>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2F956-3CD0-4D1B-A645-990AFCB9171C}">
      <dsp:nvSpPr>
        <dsp:cNvPr id="0" name=""/>
        <dsp:cNvSpPr/>
      </dsp:nvSpPr>
      <dsp:spPr>
        <a:xfrm>
          <a:off x="914394" y="470448"/>
          <a:ext cx="1788169" cy="11927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Must demonstrate financial need</a:t>
          </a:r>
          <a:endParaRPr lang="en-US" sz="1400" kern="1200" dirty="0"/>
        </a:p>
      </dsp:txBody>
      <dsp:txXfrm>
        <a:off x="1200501" y="470448"/>
        <a:ext cx="1502062" cy="1192709"/>
      </dsp:txXfrm>
    </dsp:sp>
    <dsp:sp modelId="{1F802CB4-4A8B-4BED-9B36-EAD77403FF51}">
      <dsp:nvSpPr>
        <dsp:cNvPr id="0" name=""/>
        <dsp:cNvSpPr/>
      </dsp:nvSpPr>
      <dsp:spPr>
        <a:xfrm>
          <a:off x="914394" y="1646101"/>
          <a:ext cx="1788169" cy="11927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No interest or payments while student is at least ½ time</a:t>
          </a:r>
          <a:endParaRPr lang="en-US" sz="1400" kern="1200" dirty="0"/>
        </a:p>
      </dsp:txBody>
      <dsp:txXfrm>
        <a:off x="1200501" y="1646101"/>
        <a:ext cx="1502062" cy="1192709"/>
      </dsp:txXfrm>
    </dsp:sp>
    <dsp:sp modelId="{8CE249A9-763D-4A5F-96C1-CC7A93FA9530}">
      <dsp:nvSpPr>
        <dsp:cNvPr id="0" name=""/>
        <dsp:cNvSpPr/>
      </dsp:nvSpPr>
      <dsp:spPr>
        <a:xfrm>
          <a:off x="918543" y="2833372"/>
          <a:ext cx="1788169" cy="11927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Undergraduates Only beginning 2012-2013</a:t>
          </a:r>
          <a:endParaRPr lang="en-US" sz="1400" kern="1200" dirty="0"/>
        </a:p>
      </dsp:txBody>
      <dsp:txXfrm>
        <a:off x="1204650" y="2833372"/>
        <a:ext cx="1502062" cy="1192709"/>
      </dsp:txXfrm>
    </dsp:sp>
    <dsp:sp modelId="{9F36B586-6A98-4723-8611-8DD1D7395FFB}">
      <dsp:nvSpPr>
        <dsp:cNvPr id="0" name=""/>
        <dsp:cNvSpPr/>
      </dsp:nvSpPr>
      <dsp:spPr>
        <a:xfrm>
          <a:off x="0" y="0"/>
          <a:ext cx="1192113" cy="1192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b="1" kern="1200" dirty="0" smtClean="0"/>
            <a:t>Subsidized</a:t>
          </a:r>
          <a:endParaRPr lang="en-US" sz="1500" b="1" kern="1200" dirty="0"/>
        </a:p>
      </dsp:txBody>
      <dsp:txXfrm>
        <a:off x="0" y="0"/>
        <a:ext cx="1192113" cy="1192113"/>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2F956-3CD0-4D1B-A645-990AFCB9171C}">
      <dsp:nvSpPr>
        <dsp:cNvPr id="0" name=""/>
        <dsp:cNvSpPr/>
      </dsp:nvSpPr>
      <dsp:spPr>
        <a:xfrm>
          <a:off x="1206400" y="450121"/>
          <a:ext cx="1687710" cy="11257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Not based on financial need</a:t>
          </a:r>
          <a:endParaRPr lang="en-US" sz="1400" kern="1200" dirty="0"/>
        </a:p>
      </dsp:txBody>
      <dsp:txXfrm>
        <a:off x="1476434" y="450121"/>
        <a:ext cx="1417677" cy="1125703"/>
      </dsp:txXfrm>
    </dsp:sp>
    <dsp:sp modelId="{7D781B39-BC6A-4FB7-B110-872309B8B39D}">
      <dsp:nvSpPr>
        <dsp:cNvPr id="0" name=""/>
        <dsp:cNvSpPr/>
      </dsp:nvSpPr>
      <dsp:spPr>
        <a:xfrm>
          <a:off x="1206400" y="1575824"/>
          <a:ext cx="1687710" cy="11257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Cannot exceed the University of New Mexico cost of attendance</a:t>
          </a:r>
          <a:endParaRPr lang="en-US" sz="1400" kern="1200" dirty="0"/>
        </a:p>
      </dsp:txBody>
      <dsp:txXfrm>
        <a:off x="1476434" y="1575824"/>
        <a:ext cx="1417677" cy="1125703"/>
      </dsp:txXfrm>
    </dsp:sp>
    <dsp:sp modelId="{48F60827-DA86-4F74-8BEC-117EACBDE55A}">
      <dsp:nvSpPr>
        <dsp:cNvPr id="0" name=""/>
        <dsp:cNvSpPr/>
      </dsp:nvSpPr>
      <dsp:spPr>
        <a:xfrm>
          <a:off x="1206400" y="2701528"/>
          <a:ext cx="1687710" cy="11257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Accrues interest upon disbursement</a:t>
          </a:r>
          <a:endParaRPr lang="en-US" sz="1400" kern="1200" dirty="0"/>
        </a:p>
      </dsp:txBody>
      <dsp:txXfrm>
        <a:off x="1476434" y="2701528"/>
        <a:ext cx="1417677" cy="1125703"/>
      </dsp:txXfrm>
    </dsp:sp>
    <dsp:sp modelId="{D77F1C87-D98D-4C26-B98F-ECA52E59C116}">
      <dsp:nvSpPr>
        <dsp:cNvPr id="0" name=""/>
        <dsp:cNvSpPr/>
      </dsp:nvSpPr>
      <dsp:spPr>
        <a:xfrm>
          <a:off x="1206400" y="3827231"/>
          <a:ext cx="1687710" cy="11257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t>No payments while the student is at least ½ time</a:t>
          </a:r>
          <a:endParaRPr lang="en-US" sz="1400" kern="1200" dirty="0"/>
        </a:p>
      </dsp:txBody>
      <dsp:txXfrm>
        <a:off x="1476434" y="3827231"/>
        <a:ext cx="1417677" cy="1125703"/>
      </dsp:txXfrm>
    </dsp:sp>
    <dsp:sp modelId="{9F36B586-6A98-4723-8611-8DD1D7395FFB}">
      <dsp:nvSpPr>
        <dsp:cNvPr id="0" name=""/>
        <dsp:cNvSpPr/>
      </dsp:nvSpPr>
      <dsp:spPr>
        <a:xfrm>
          <a:off x="0" y="0"/>
          <a:ext cx="1432911" cy="13131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Unsubsidized</a:t>
          </a:r>
          <a:endParaRPr lang="en-US" sz="1400" b="1" kern="1200" dirty="0"/>
        </a:p>
      </dsp:txBody>
      <dsp:txXfrm>
        <a:off x="0" y="0"/>
        <a:ext cx="1432911" cy="1313129"/>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29D39A-781C-4244-BDFB-86E4F577E4B1}">
      <dsp:nvSpPr>
        <dsp:cNvPr id="0" name=""/>
        <dsp:cNvSpPr/>
      </dsp:nvSpPr>
      <dsp:spPr>
        <a:xfrm>
          <a:off x="3239946" y="2972283"/>
          <a:ext cx="2054506" cy="20545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Parent PLUS Loans</a:t>
          </a:r>
          <a:endParaRPr lang="en-US" sz="3300" b="1" kern="1200" dirty="0"/>
        </a:p>
      </dsp:txBody>
      <dsp:txXfrm>
        <a:off x="3239946" y="2972283"/>
        <a:ext cx="2054506" cy="2054506"/>
      </dsp:txXfrm>
    </dsp:sp>
    <dsp:sp modelId="{871F907C-6E75-43F5-AB92-50B57F0701A6}">
      <dsp:nvSpPr>
        <dsp:cNvPr id="0" name=""/>
        <dsp:cNvSpPr/>
      </dsp:nvSpPr>
      <dsp:spPr>
        <a:xfrm rot="10800000">
          <a:off x="845335" y="3706769"/>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86BC3F-02F6-4F33-8D3D-C5ABE282DA57}">
      <dsp:nvSpPr>
        <dsp:cNvPr id="0" name=""/>
        <dsp:cNvSpPr/>
      </dsp:nvSpPr>
      <dsp:spPr>
        <a:xfrm>
          <a:off x="126257" y="3424274"/>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Loan is in the name of the parent</a:t>
          </a:r>
          <a:endParaRPr lang="en-US" sz="1600" kern="1200" dirty="0"/>
        </a:p>
      </dsp:txBody>
      <dsp:txXfrm>
        <a:off x="126257" y="3424274"/>
        <a:ext cx="1438154" cy="1150523"/>
      </dsp:txXfrm>
    </dsp:sp>
    <dsp:sp modelId="{4BD0DD0B-E67E-4DB2-B81F-DEE399CD25B8}">
      <dsp:nvSpPr>
        <dsp:cNvPr id="0" name=""/>
        <dsp:cNvSpPr/>
      </dsp:nvSpPr>
      <dsp:spPr>
        <a:xfrm rot="12600000">
          <a:off x="1152192" y="2561563"/>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9DE203-C23D-4CFC-B4FE-7E8E7EE5E229}">
      <dsp:nvSpPr>
        <dsp:cNvPr id="0" name=""/>
        <dsp:cNvSpPr/>
      </dsp:nvSpPr>
      <dsp:spPr>
        <a:xfrm>
          <a:off x="584700" y="1713342"/>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Credit Based</a:t>
          </a:r>
          <a:endParaRPr lang="en-US" sz="1600" kern="1200" dirty="0"/>
        </a:p>
      </dsp:txBody>
      <dsp:txXfrm>
        <a:off x="584700" y="1713342"/>
        <a:ext cx="1438154" cy="1150523"/>
      </dsp:txXfrm>
    </dsp:sp>
    <dsp:sp modelId="{3A3BB904-DF99-4640-9FCD-7AEE137A75D1}">
      <dsp:nvSpPr>
        <dsp:cNvPr id="0" name=""/>
        <dsp:cNvSpPr/>
      </dsp:nvSpPr>
      <dsp:spPr>
        <a:xfrm rot="14400000">
          <a:off x="1990540" y="1723215"/>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B46383-491F-4284-9613-9BBBB2007F79}">
      <dsp:nvSpPr>
        <dsp:cNvPr id="0" name=""/>
        <dsp:cNvSpPr/>
      </dsp:nvSpPr>
      <dsp:spPr>
        <a:xfrm>
          <a:off x="1837190" y="460852"/>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Cannot exceed UNM’s  cost of attendance</a:t>
          </a:r>
          <a:endParaRPr lang="en-US" sz="1600" kern="1200" dirty="0"/>
        </a:p>
      </dsp:txBody>
      <dsp:txXfrm>
        <a:off x="1837190" y="460852"/>
        <a:ext cx="1438154" cy="1150523"/>
      </dsp:txXfrm>
    </dsp:sp>
    <dsp:sp modelId="{7088AE65-91F2-4237-BCD4-E3E6104C2308}">
      <dsp:nvSpPr>
        <dsp:cNvPr id="0" name=""/>
        <dsp:cNvSpPr/>
      </dsp:nvSpPr>
      <dsp:spPr>
        <a:xfrm rot="16200000">
          <a:off x="3135746" y="1416358"/>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8E2434-5E2C-4F09-AEAD-AA89FF39CF77}">
      <dsp:nvSpPr>
        <dsp:cNvPr id="0" name=""/>
        <dsp:cNvSpPr/>
      </dsp:nvSpPr>
      <dsp:spPr>
        <a:xfrm>
          <a:off x="3548122" y="2410"/>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Not based on financial need</a:t>
          </a:r>
          <a:endParaRPr lang="en-US" sz="1600" kern="1200" dirty="0"/>
        </a:p>
      </dsp:txBody>
      <dsp:txXfrm>
        <a:off x="3548122" y="2410"/>
        <a:ext cx="1438154" cy="1150523"/>
      </dsp:txXfrm>
    </dsp:sp>
    <dsp:sp modelId="{637CB43D-E9C2-4337-A4B0-877961F99601}">
      <dsp:nvSpPr>
        <dsp:cNvPr id="0" name=""/>
        <dsp:cNvSpPr/>
      </dsp:nvSpPr>
      <dsp:spPr>
        <a:xfrm rot="18000000">
          <a:off x="4280951" y="1723215"/>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AE263A9-6E99-4E27-ABDD-1DC3D95803AF}">
      <dsp:nvSpPr>
        <dsp:cNvPr id="0" name=""/>
        <dsp:cNvSpPr/>
      </dsp:nvSpPr>
      <dsp:spPr>
        <a:xfrm>
          <a:off x="5259054" y="460852"/>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Accrues interest upon disbursement</a:t>
          </a:r>
          <a:endParaRPr lang="en-US" sz="1600" kern="1200" dirty="0"/>
        </a:p>
      </dsp:txBody>
      <dsp:txXfrm>
        <a:off x="5259054" y="460852"/>
        <a:ext cx="1438154" cy="1150523"/>
      </dsp:txXfrm>
    </dsp:sp>
    <dsp:sp modelId="{AE0D2626-DCAA-4188-BC24-2F96A53FD093}">
      <dsp:nvSpPr>
        <dsp:cNvPr id="0" name=""/>
        <dsp:cNvSpPr/>
      </dsp:nvSpPr>
      <dsp:spPr>
        <a:xfrm rot="19800000">
          <a:off x="5119300" y="2561563"/>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14BDAD-3A77-4EFC-AB75-759F848E57F4}">
      <dsp:nvSpPr>
        <dsp:cNvPr id="0" name=""/>
        <dsp:cNvSpPr/>
      </dsp:nvSpPr>
      <dsp:spPr>
        <a:xfrm>
          <a:off x="6511544" y="1713342"/>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Must begin payment 60 days after disbursement</a:t>
          </a:r>
          <a:endParaRPr lang="en-US" sz="1600" kern="1200" dirty="0"/>
        </a:p>
      </dsp:txBody>
      <dsp:txXfrm>
        <a:off x="6511544" y="1713342"/>
        <a:ext cx="1438154" cy="1150523"/>
      </dsp:txXfrm>
    </dsp:sp>
    <dsp:sp modelId="{61A320A8-1874-42B1-9564-8E0177530433}">
      <dsp:nvSpPr>
        <dsp:cNvPr id="0" name=""/>
        <dsp:cNvSpPr/>
      </dsp:nvSpPr>
      <dsp:spPr>
        <a:xfrm>
          <a:off x="5426157" y="3706769"/>
          <a:ext cx="2262907" cy="58553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47B164-6243-45F0-AE32-1101DCD07A8D}">
      <dsp:nvSpPr>
        <dsp:cNvPr id="0" name=""/>
        <dsp:cNvSpPr/>
      </dsp:nvSpPr>
      <dsp:spPr>
        <a:xfrm>
          <a:off x="6969987" y="3424274"/>
          <a:ext cx="1438154" cy="11505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00075">
            <a:lnSpc>
              <a:spcPct val="90000"/>
            </a:lnSpc>
            <a:spcBef>
              <a:spcPct val="0"/>
            </a:spcBef>
            <a:spcAft>
              <a:spcPct val="35000"/>
            </a:spcAft>
          </a:pPr>
          <a:r>
            <a:rPr lang="en-US" sz="1350" kern="1200" dirty="0" smtClean="0"/>
            <a:t>Parent can request deferment while child is in school (interest does still accrue)</a:t>
          </a:r>
          <a:endParaRPr lang="en-US" sz="1350" kern="1200" dirty="0"/>
        </a:p>
      </dsp:txBody>
      <dsp:txXfrm>
        <a:off x="6969987" y="3424274"/>
        <a:ext cx="1438154" cy="1150523"/>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F062FF-F6D2-47DF-ADD3-0E2B0F3CDD03}">
      <dsp:nvSpPr>
        <dsp:cNvPr id="0" name=""/>
        <dsp:cNvSpPr/>
      </dsp:nvSpPr>
      <dsp:spPr>
        <a:xfrm>
          <a:off x="1514830" y="590"/>
          <a:ext cx="2607915" cy="6519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Independent Undergraduate</a:t>
          </a:r>
          <a:endParaRPr lang="en-US" sz="2000" b="1" kern="1200" dirty="0"/>
        </a:p>
      </dsp:txBody>
      <dsp:txXfrm>
        <a:off x="1514830" y="590"/>
        <a:ext cx="2607915" cy="651978"/>
      </dsp:txXfrm>
    </dsp:sp>
    <dsp:sp modelId="{A74428D4-60F2-448A-ABDD-849EC7FBE6BB}">
      <dsp:nvSpPr>
        <dsp:cNvPr id="0" name=""/>
        <dsp:cNvSpPr/>
      </dsp:nvSpPr>
      <dsp:spPr>
        <a:xfrm rot="5400000">
          <a:off x="2761740" y="709617"/>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4811E35-1550-4010-A9F6-8B497FA0A5AC}">
      <dsp:nvSpPr>
        <dsp:cNvPr id="0" name=""/>
        <dsp:cNvSpPr/>
      </dsp:nvSpPr>
      <dsp:spPr>
        <a:xfrm>
          <a:off x="1514830" y="880762"/>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$9,500 Freshman</a:t>
          </a:r>
        </a:p>
        <a:p>
          <a:pPr lvl="0" algn="ctr" defTabSz="622300">
            <a:lnSpc>
              <a:spcPct val="90000"/>
            </a:lnSpc>
            <a:spcBef>
              <a:spcPct val="0"/>
            </a:spcBef>
            <a:spcAft>
              <a:spcPct val="35000"/>
            </a:spcAft>
          </a:pPr>
          <a:r>
            <a:rPr lang="en-US" sz="1400" kern="1200" dirty="0" smtClean="0"/>
            <a:t>No more that $3,500 subsidized</a:t>
          </a:r>
          <a:endParaRPr lang="en-US" sz="1400" kern="1200" dirty="0"/>
        </a:p>
      </dsp:txBody>
      <dsp:txXfrm>
        <a:off x="1514830" y="880762"/>
        <a:ext cx="2607915" cy="651978"/>
      </dsp:txXfrm>
    </dsp:sp>
    <dsp:sp modelId="{FD812841-70B0-49BF-83C8-4E67B77091D7}">
      <dsp:nvSpPr>
        <dsp:cNvPr id="0" name=""/>
        <dsp:cNvSpPr/>
      </dsp:nvSpPr>
      <dsp:spPr>
        <a:xfrm rot="5400000">
          <a:off x="2761740" y="1589789"/>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4D23655-4DE0-462B-A97D-33FD890763E6}">
      <dsp:nvSpPr>
        <dsp:cNvPr id="0" name=""/>
        <dsp:cNvSpPr/>
      </dsp:nvSpPr>
      <dsp:spPr>
        <a:xfrm>
          <a:off x="1514830" y="1760933"/>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$10,500 Sophomore</a:t>
          </a:r>
        </a:p>
        <a:p>
          <a:pPr lvl="0" algn="ctr" defTabSz="622300">
            <a:lnSpc>
              <a:spcPct val="90000"/>
            </a:lnSpc>
            <a:spcBef>
              <a:spcPct val="0"/>
            </a:spcBef>
            <a:spcAft>
              <a:spcPct val="35000"/>
            </a:spcAft>
          </a:pPr>
          <a:r>
            <a:rPr lang="en-US" sz="1400" kern="1200" dirty="0" smtClean="0"/>
            <a:t>No more than $4,500 subsidized</a:t>
          </a:r>
          <a:endParaRPr lang="en-US" sz="1400" kern="1200" dirty="0"/>
        </a:p>
      </dsp:txBody>
      <dsp:txXfrm>
        <a:off x="1514830" y="1760933"/>
        <a:ext cx="2607915" cy="651978"/>
      </dsp:txXfrm>
    </dsp:sp>
    <dsp:sp modelId="{77317913-09DE-4374-A212-96BCD1923D91}">
      <dsp:nvSpPr>
        <dsp:cNvPr id="0" name=""/>
        <dsp:cNvSpPr/>
      </dsp:nvSpPr>
      <dsp:spPr>
        <a:xfrm rot="5400000">
          <a:off x="2761740" y="2469960"/>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FFFF9B-551A-41F1-AF20-AECE3744252D}">
      <dsp:nvSpPr>
        <dsp:cNvPr id="0" name=""/>
        <dsp:cNvSpPr/>
      </dsp:nvSpPr>
      <dsp:spPr>
        <a:xfrm>
          <a:off x="1514830" y="2641105"/>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$12,500 Junior/Senior</a:t>
          </a:r>
        </a:p>
        <a:p>
          <a:pPr lvl="0" algn="ctr" defTabSz="622300">
            <a:lnSpc>
              <a:spcPct val="90000"/>
            </a:lnSpc>
            <a:spcBef>
              <a:spcPct val="0"/>
            </a:spcBef>
            <a:spcAft>
              <a:spcPct val="35000"/>
            </a:spcAft>
          </a:pPr>
          <a:r>
            <a:rPr lang="en-US" sz="1400" kern="1200" dirty="0" smtClean="0"/>
            <a:t>No more than $5,500 subsidized</a:t>
          </a:r>
          <a:endParaRPr lang="en-US" sz="1400" kern="1200" dirty="0"/>
        </a:p>
      </dsp:txBody>
      <dsp:txXfrm>
        <a:off x="1514830" y="2641105"/>
        <a:ext cx="2607915" cy="651978"/>
      </dsp:txXfrm>
    </dsp:sp>
    <dsp:sp modelId="{3CE177D2-7656-4147-B33A-8F74E5419B6E}">
      <dsp:nvSpPr>
        <dsp:cNvPr id="0" name=""/>
        <dsp:cNvSpPr/>
      </dsp:nvSpPr>
      <dsp:spPr>
        <a:xfrm rot="5400000">
          <a:off x="2761740" y="3350132"/>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6B93C72-FA39-4316-8CC6-A941B3618360}">
      <dsp:nvSpPr>
        <dsp:cNvPr id="0" name=""/>
        <dsp:cNvSpPr/>
      </dsp:nvSpPr>
      <dsp:spPr>
        <a:xfrm>
          <a:off x="1514830" y="3521276"/>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Independent students are not eligible for Parent PLUS Loans.</a:t>
          </a:r>
          <a:endParaRPr lang="en-US" sz="1400" kern="1200" dirty="0"/>
        </a:p>
      </dsp:txBody>
      <dsp:txXfrm>
        <a:off x="1514830" y="3521276"/>
        <a:ext cx="2607915" cy="651978"/>
      </dsp:txXfrm>
    </dsp:sp>
    <dsp:sp modelId="{BB0D61AF-0B51-49D2-9B21-77DE08321145}">
      <dsp:nvSpPr>
        <dsp:cNvPr id="0" name=""/>
        <dsp:cNvSpPr/>
      </dsp:nvSpPr>
      <dsp:spPr>
        <a:xfrm>
          <a:off x="4487854" y="590"/>
          <a:ext cx="2607915" cy="6519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Dependant Undergraduate </a:t>
          </a:r>
          <a:endParaRPr lang="en-US" sz="2000" b="1" kern="1200" dirty="0"/>
        </a:p>
      </dsp:txBody>
      <dsp:txXfrm>
        <a:off x="4487854" y="590"/>
        <a:ext cx="2607915" cy="651978"/>
      </dsp:txXfrm>
    </dsp:sp>
    <dsp:sp modelId="{038120D8-B831-4E28-A614-E2FB50BB5D3C}">
      <dsp:nvSpPr>
        <dsp:cNvPr id="0" name=""/>
        <dsp:cNvSpPr/>
      </dsp:nvSpPr>
      <dsp:spPr>
        <a:xfrm rot="5400000">
          <a:off x="5734763" y="709617"/>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D6B0A3-EE56-4158-823F-E9F2BADC7E1A}">
      <dsp:nvSpPr>
        <dsp:cNvPr id="0" name=""/>
        <dsp:cNvSpPr/>
      </dsp:nvSpPr>
      <dsp:spPr>
        <a:xfrm>
          <a:off x="4487854" y="880762"/>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$5,500 Freshman</a:t>
          </a:r>
        </a:p>
        <a:p>
          <a:pPr lvl="0" algn="ctr" defTabSz="622300">
            <a:lnSpc>
              <a:spcPct val="90000"/>
            </a:lnSpc>
            <a:spcBef>
              <a:spcPct val="0"/>
            </a:spcBef>
            <a:spcAft>
              <a:spcPct val="35000"/>
            </a:spcAft>
          </a:pPr>
          <a:r>
            <a:rPr lang="en-US" sz="1400" kern="1200" dirty="0" smtClean="0"/>
            <a:t>No more than $3,500 subsidized</a:t>
          </a:r>
          <a:endParaRPr lang="en-US" sz="1400" kern="1200" dirty="0"/>
        </a:p>
      </dsp:txBody>
      <dsp:txXfrm>
        <a:off x="4487854" y="880762"/>
        <a:ext cx="2607915" cy="651978"/>
      </dsp:txXfrm>
    </dsp:sp>
    <dsp:sp modelId="{AF6627CC-88B3-491C-858C-A2AF0B19446E}">
      <dsp:nvSpPr>
        <dsp:cNvPr id="0" name=""/>
        <dsp:cNvSpPr/>
      </dsp:nvSpPr>
      <dsp:spPr>
        <a:xfrm rot="5400000">
          <a:off x="5734763" y="1589789"/>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CE416C2-1706-4B8D-8080-18B1C9C5C37A}">
      <dsp:nvSpPr>
        <dsp:cNvPr id="0" name=""/>
        <dsp:cNvSpPr/>
      </dsp:nvSpPr>
      <dsp:spPr>
        <a:xfrm>
          <a:off x="4487854" y="1760933"/>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$6,500 Sophomore</a:t>
          </a:r>
        </a:p>
        <a:p>
          <a:pPr lvl="0" algn="ctr" defTabSz="622300">
            <a:lnSpc>
              <a:spcPct val="90000"/>
            </a:lnSpc>
            <a:spcBef>
              <a:spcPct val="0"/>
            </a:spcBef>
            <a:spcAft>
              <a:spcPct val="35000"/>
            </a:spcAft>
          </a:pPr>
          <a:r>
            <a:rPr lang="en-US" sz="1400" kern="1200" dirty="0" smtClean="0"/>
            <a:t>No more than $4,500 subsidized</a:t>
          </a:r>
          <a:endParaRPr lang="en-US" sz="1400" kern="1200" dirty="0"/>
        </a:p>
      </dsp:txBody>
      <dsp:txXfrm>
        <a:off x="4487854" y="1760933"/>
        <a:ext cx="2607915" cy="651978"/>
      </dsp:txXfrm>
    </dsp:sp>
    <dsp:sp modelId="{8DC040DA-5F8A-416F-8505-E34BA7D9A5C0}">
      <dsp:nvSpPr>
        <dsp:cNvPr id="0" name=""/>
        <dsp:cNvSpPr/>
      </dsp:nvSpPr>
      <dsp:spPr>
        <a:xfrm rot="5400000">
          <a:off x="5734763" y="2469960"/>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00DF7E-D1B0-4214-9F86-19FD68F6B67B}">
      <dsp:nvSpPr>
        <dsp:cNvPr id="0" name=""/>
        <dsp:cNvSpPr/>
      </dsp:nvSpPr>
      <dsp:spPr>
        <a:xfrm>
          <a:off x="4487854" y="2641105"/>
          <a:ext cx="2607915" cy="6519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$7,500 Junior/Senior</a:t>
          </a:r>
        </a:p>
        <a:p>
          <a:pPr lvl="0" algn="ctr" defTabSz="622300">
            <a:lnSpc>
              <a:spcPct val="90000"/>
            </a:lnSpc>
            <a:spcBef>
              <a:spcPct val="0"/>
            </a:spcBef>
            <a:spcAft>
              <a:spcPct val="35000"/>
            </a:spcAft>
          </a:pPr>
          <a:r>
            <a:rPr lang="en-US" sz="1400" kern="1200" dirty="0" smtClean="0"/>
            <a:t>No more than $5,500 subsidized</a:t>
          </a:r>
          <a:endParaRPr lang="en-US" sz="1400" kern="1200" dirty="0"/>
        </a:p>
      </dsp:txBody>
      <dsp:txXfrm>
        <a:off x="4487854" y="2641105"/>
        <a:ext cx="2607915" cy="651978"/>
      </dsp:txXfrm>
    </dsp:sp>
    <dsp:sp modelId="{1950F777-1998-4AC2-A671-2029BF80918A}">
      <dsp:nvSpPr>
        <dsp:cNvPr id="0" name=""/>
        <dsp:cNvSpPr/>
      </dsp:nvSpPr>
      <dsp:spPr>
        <a:xfrm rot="5400000">
          <a:off x="5734763" y="3350132"/>
          <a:ext cx="114096" cy="114096"/>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ED6FC78-6EC2-470A-960D-ACBE6C9B49AB}">
      <dsp:nvSpPr>
        <dsp:cNvPr id="0" name=""/>
        <dsp:cNvSpPr/>
      </dsp:nvSpPr>
      <dsp:spPr>
        <a:xfrm>
          <a:off x="4487854" y="3521276"/>
          <a:ext cx="2607915" cy="97393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Additional Amounts:</a:t>
          </a:r>
        </a:p>
        <a:p>
          <a:pPr lvl="0" algn="ctr" defTabSz="533400">
            <a:lnSpc>
              <a:spcPct val="90000"/>
            </a:lnSpc>
            <a:spcBef>
              <a:spcPct val="0"/>
            </a:spcBef>
            <a:spcAft>
              <a:spcPct val="35000"/>
            </a:spcAft>
          </a:pPr>
          <a:r>
            <a:rPr lang="en-US" sz="1200" kern="1200" dirty="0" smtClean="0"/>
            <a:t>Freshman/Sophomore: $4,000 in unsubsidized</a:t>
          </a:r>
        </a:p>
        <a:p>
          <a:pPr lvl="0" algn="ctr" defTabSz="533400">
            <a:lnSpc>
              <a:spcPct val="90000"/>
            </a:lnSpc>
            <a:spcBef>
              <a:spcPct val="0"/>
            </a:spcBef>
            <a:spcAft>
              <a:spcPct val="35000"/>
            </a:spcAft>
          </a:pPr>
          <a:r>
            <a:rPr lang="en-US" sz="1200" kern="1200" dirty="0" smtClean="0"/>
            <a:t>Junior/Senior: $5,000 in unsubsidized</a:t>
          </a:r>
          <a:endParaRPr lang="en-US" sz="1200" kern="1200" dirty="0"/>
        </a:p>
      </dsp:txBody>
      <dsp:txXfrm>
        <a:off x="4487854" y="3521276"/>
        <a:ext cx="2607915" cy="973932"/>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61CE05-FBBC-40E0-9F94-80283A08E964}">
      <dsp:nvSpPr>
        <dsp:cNvPr id="0" name=""/>
        <dsp:cNvSpPr/>
      </dsp:nvSpPr>
      <dsp:spPr>
        <a:xfrm>
          <a:off x="3566159" y="660"/>
          <a:ext cx="5349240" cy="257565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smtClean="0"/>
            <a:t>$20,500</a:t>
          </a:r>
          <a:endParaRPr lang="en-US" sz="1600" kern="1200" dirty="0"/>
        </a:p>
        <a:p>
          <a:pPr marL="171450" lvl="1" indent="-171450" algn="l" defTabSz="711200">
            <a:lnSpc>
              <a:spcPct val="90000"/>
            </a:lnSpc>
            <a:spcBef>
              <a:spcPct val="0"/>
            </a:spcBef>
            <a:spcAft>
              <a:spcPct val="15000"/>
            </a:spcAft>
            <a:buChar char="••"/>
          </a:pPr>
          <a:r>
            <a:rPr lang="en-US" sz="1600" kern="1200" dirty="0" smtClean="0"/>
            <a:t>No more than $8,500 in </a:t>
          </a:r>
          <a:r>
            <a:rPr lang="en-US" sz="1600" kern="1200" dirty="0" smtClean="0"/>
            <a:t>subsidized</a:t>
          </a:r>
          <a:endParaRPr lang="en-US" sz="1600" kern="1200" dirty="0"/>
        </a:p>
        <a:p>
          <a:pPr marL="171450" lvl="1" indent="-171450" algn="l" defTabSz="711200">
            <a:lnSpc>
              <a:spcPct val="90000"/>
            </a:lnSpc>
            <a:spcBef>
              <a:spcPct val="0"/>
            </a:spcBef>
            <a:spcAft>
              <a:spcPct val="15000"/>
            </a:spcAft>
            <a:buChar char="••"/>
          </a:pPr>
          <a:r>
            <a:rPr lang="en-US" sz="1600" kern="1200" dirty="0" smtClean="0"/>
            <a:t>Subsidized available through 2011-2012 only</a:t>
          </a:r>
          <a:endParaRPr lang="en-US" sz="1600" kern="1200" dirty="0"/>
        </a:p>
        <a:p>
          <a:pPr marL="171450" lvl="1" indent="-171450" algn="l" defTabSz="711200">
            <a:lnSpc>
              <a:spcPct val="90000"/>
            </a:lnSpc>
            <a:spcBef>
              <a:spcPct val="0"/>
            </a:spcBef>
            <a:spcAft>
              <a:spcPct val="15000"/>
            </a:spcAft>
            <a:buChar char="••"/>
          </a:pPr>
          <a:r>
            <a:rPr lang="en-US" sz="1600" kern="1200" dirty="0" smtClean="0"/>
            <a:t>Overall limits will remain $20,500 after 11/12</a:t>
          </a:r>
          <a:endParaRPr lang="en-US" sz="1600" kern="1200" dirty="0"/>
        </a:p>
      </dsp:txBody>
      <dsp:txXfrm>
        <a:off x="3566159" y="660"/>
        <a:ext cx="5349240" cy="2575656"/>
      </dsp:txXfrm>
    </dsp:sp>
    <dsp:sp modelId="{3070FD63-BE9C-43C7-876A-5CC334ACEBA5}">
      <dsp:nvSpPr>
        <dsp:cNvPr id="0" name=""/>
        <dsp:cNvSpPr/>
      </dsp:nvSpPr>
      <dsp:spPr>
        <a:xfrm>
          <a:off x="0" y="660"/>
          <a:ext cx="3566160" cy="25756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t>Annual</a:t>
          </a:r>
        </a:p>
        <a:p>
          <a:pPr lvl="0" algn="ctr" defTabSz="1600200">
            <a:lnSpc>
              <a:spcPct val="90000"/>
            </a:lnSpc>
            <a:spcBef>
              <a:spcPct val="0"/>
            </a:spcBef>
            <a:spcAft>
              <a:spcPct val="35000"/>
            </a:spcAft>
          </a:pPr>
          <a:r>
            <a:rPr lang="en-US" sz="3600" b="1" kern="1200" dirty="0" smtClean="0"/>
            <a:t>Limits</a:t>
          </a:r>
          <a:endParaRPr lang="en-US" sz="3600" b="1" kern="1200" dirty="0"/>
        </a:p>
      </dsp:txBody>
      <dsp:txXfrm>
        <a:off x="0" y="660"/>
        <a:ext cx="3566160" cy="2575656"/>
      </dsp:txXfrm>
    </dsp:sp>
    <dsp:sp modelId="{5530FC6F-FE9A-4CA3-B332-180B5D8D5AAE}">
      <dsp:nvSpPr>
        <dsp:cNvPr id="0" name=""/>
        <dsp:cNvSpPr/>
      </dsp:nvSpPr>
      <dsp:spPr>
        <a:xfrm>
          <a:off x="3566159" y="2834543"/>
          <a:ext cx="5349240" cy="2575656"/>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 Loan in the name of the student</a:t>
          </a:r>
          <a:endParaRPr lang="en-US" sz="1400" kern="1200" dirty="0"/>
        </a:p>
        <a:p>
          <a:pPr marL="114300" lvl="1" indent="-114300" algn="l" defTabSz="622300">
            <a:lnSpc>
              <a:spcPct val="90000"/>
            </a:lnSpc>
            <a:spcBef>
              <a:spcPct val="0"/>
            </a:spcBef>
            <a:spcAft>
              <a:spcPct val="15000"/>
            </a:spcAft>
            <a:buChar char="••"/>
          </a:pPr>
          <a:r>
            <a:rPr lang="en-US" sz="1400" kern="1200" dirty="0" smtClean="0"/>
            <a:t>Credit based</a:t>
          </a:r>
          <a:endParaRPr lang="en-US" sz="1400" kern="1200" dirty="0"/>
        </a:p>
        <a:p>
          <a:pPr marL="114300" lvl="1" indent="-114300" algn="l" defTabSz="622300">
            <a:lnSpc>
              <a:spcPct val="90000"/>
            </a:lnSpc>
            <a:spcBef>
              <a:spcPct val="0"/>
            </a:spcBef>
            <a:spcAft>
              <a:spcPct val="15000"/>
            </a:spcAft>
            <a:buChar char="••"/>
          </a:pPr>
          <a:r>
            <a:rPr lang="en-US" sz="1400" kern="1200" dirty="0" smtClean="0"/>
            <a:t>Not based on financial need</a:t>
          </a:r>
          <a:endParaRPr lang="en-US" sz="1400" kern="1200" dirty="0"/>
        </a:p>
        <a:p>
          <a:pPr marL="114300" lvl="1" indent="-114300" algn="l" defTabSz="622300">
            <a:lnSpc>
              <a:spcPct val="90000"/>
            </a:lnSpc>
            <a:spcBef>
              <a:spcPct val="0"/>
            </a:spcBef>
            <a:spcAft>
              <a:spcPct val="15000"/>
            </a:spcAft>
            <a:buChar char="••"/>
          </a:pPr>
          <a:r>
            <a:rPr lang="en-US" sz="1400" kern="1200" dirty="0" smtClean="0"/>
            <a:t>Cannot exceed UNM’s cost of attendance</a:t>
          </a:r>
          <a:endParaRPr lang="en-US" sz="1400" kern="1200" dirty="0"/>
        </a:p>
        <a:p>
          <a:pPr marL="114300" lvl="1" indent="-114300" algn="l" defTabSz="622300">
            <a:lnSpc>
              <a:spcPct val="90000"/>
            </a:lnSpc>
            <a:spcBef>
              <a:spcPct val="0"/>
            </a:spcBef>
            <a:spcAft>
              <a:spcPct val="15000"/>
            </a:spcAft>
            <a:buChar char="••"/>
          </a:pPr>
          <a:r>
            <a:rPr lang="en-US" sz="1400" kern="1200" dirty="0" smtClean="0"/>
            <a:t>Accrues interest upon disbursement</a:t>
          </a:r>
          <a:endParaRPr lang="en-US" sz="1400" kern="1200" dirty="0"/>
        </a:p>
        <a:p>
          <a:pPr marL="114300" lvl="1" indent="-114300" algn="l" defTabSz="622300">
            <a:lnSpc>
              <a:spcPct val="90000"/>
            </a:lnSpc>
            <a:spcBef>
              <a:spcPct val="0"/>
            </a:spcBef>
            <a:spcAft>
              <a:spcPct val="15000"/>
            </a:spcAft>
            <a:buChar char="••"/>
          </a:pPr>
          <a:r>
            <a:rPr lang="en-US" sz="1400" kern="1200" dirty="0" smtClean="0"/>
            <a:t>Requires payment within 45 days after disbursement</a:t>
          </a:r>
          <a:endParaRPr lang="en-US" sz="1400" kern="1200" dirty="0"/>
        </a:p>
        <a:p>
          <a:pPr marL="114300" lvl="1" indent="-114300" algn="l" defTabSz="622300">
            <a:lnSpc>
              <a:spcPct val="90000"/>
            </a:lnSpc>
            <a:spcBef>
              <a:spcPct val="0"/>
            </a:spcBef>
            <a:spcAft>
              <a:spcPct val="15000"/>
            </a:spcAft>
            <a:buChar char="••"/>
          </a:pPr>
          <a:r>
            <a:rPr lang="en-US" sz="1400" kern="1200" dirty="0" smtClean="0"/>
            <a:t>Student can request a deferment while in school, interest does still accrue</a:t>
          </a:r>
          <a:endParaRPr lang="en-US" sz="1400" kern="1200" dirty="0"/>
        </a:p>
      </dsp:txBody>
      <dsp:txXfrm>
        <a:off x="3566159" y="2834543"/>
        <a:ext cx="5349240" cy="2575656"/>
      </dsp:txXfrm>
    </dsp:sp>
    <dsp:sp modelId="{5694A65A-E553-4D01-BE78-C202521C8739}">
      <dsp:nvSpPr>
        <dsp:cNvPr id="0" name=""/>
        <dsp:cNvSpPr/>
      </dsp:nvSpPr>
      <dsp:spPr>
        <a:xfrm>
          <a:off x="0" y="2833882"/>
          <a:ext cx="3566160" cy="25756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t>Graduate PLUS Loan</a:t>
          </a:r>
          <a:endParaRPr lang="en-US" sz="3600" b="1" kern="1200" dirty="0"/>
        </a:p>
      </dsp:txBody>
      <dsp:txXfrm>
        <a:off x="0" y="2833882"/>
        <a:ext cx="3566160" cy="2575656"/>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D9DDE3-FDF6-4263-B0E8-A545992ECA71}">
      <dsp:nvSpPr>
        <dsp:cNvPr id="0" name=""/>
        <dsp:cNvSpPr/>
      </dsp:nvSpPr>
      <dsp:spPr>
        <a:xfrm>
          <a:off x="3908419" y="1275210"/>
          <a:ext cx="751144" cy="91440"/>
        </a:xfrm>
        <a:custGeom>
          <a:avLst/>
          <a:gdLst/>
          <a:ahLst/>
          <a:cxnLst/>
          <a:rect l="0" t="0" r="0" b="0"/>
          <a:pathLst>
            <a:path>
              <a:moveTo>
                <a:pt x="0" y="45720"/>
              </a:moveTo>
              <a:lnTo>
                <a:pt x="751144" y="45720"/>
              </a:lnTo>
            </a:path>
          </a:pathLst>
        </a:custGeom>
        <a:noFill/>
        <a:ln w="15875"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64447" y="1317017"/>
        <a:ext cx="39087" cy="7825"/>
      </dsp:txXfrm>
    </dsp:sp>
    <dsp:sp modelId="{581BA998-F15B-4381-8F31-0AC600A404AA}">
      <dsp:nvSpPr>
        <dsp:cNvPr id="0" name=""/>
        <dsp:cNvSpPr/>
      </dsp:nvSpPr>
      <dsp:spPr>
        <a:xfrm>
          <a:off x="5338" y="165209"/>
          <a:ext cx="3904880" cy="23114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Loan Awarded</a:t>
          </a:r>
          <a:endParaRPr lang="en-US" sz="1400" b="1" kern="1200" dirty="0"/>
        </a:p>
        <a:p>
          <a:pPr marL="114300" lvl="1" indent="-114300" algn="l" defTabSz="622300">
            <a:lnSpc>
              <a:spcPct val="90000"/>
            </a:lnSpc>
            <a:spcBef>
              <a:spcPct val="0"/>
            </a:spcBef>
            <a:spcAft>
              <a:spcPct val="15000"/>
            </a:spcAft>
            <a:buChar char="••"/>
          </a:pPr>
          <a:r>
            <a:rPr lang="en-US" sz="1400" kern="1200" dirty="0" smtClean="0"/>
            <a:t>The Award can be viewed on </a:t>
          </a:r>
          <a:r>
            <a:rPr lang="en-US" sz="1400" b="1" kern="1200" dirty="0" smtClean="0"/>
            <a:t>RPAAWRD</a:t>
          </a:r>
          <a:endParaRPr lang="en-US" sz="1400" b="1" kern="1200" dirty="0"/>
        </a:p>
        <a:p>
          <a:pPr marL="114300" lvl="1" indent="-114300" algn="l" defTabSz="622300">
            <a:lnSpc>
              <a:spcPct val="90000"/>
            </a:lnSpc>
            <a:spcBef>
              <a:spcPct val="0"/>
            </a:spcBef>
            <a:spcAft>
              <a:spcPct val="15000"/>
            </a:spcAft>
            <a:buChar char="••"/>
          </a:pPr>
          <a:r>
            <a:rPr lang="en-US" sz="1400" kern="1200" dirty="0" smtClean="0"/>
            <a:t>Awarded Automatically  in an ‘Offered’ Status for new students</a:t>
          </a:r>
          <a:endParaRPr lang="en-US" sz="1400" kern="1200" dirty="0"/>
        </a:p>
        <a:p>
          <a:pPr marL="171450" lvl="1" indent="-171450" algn="ctr" defTabSz="711200">
            <a:lnSpc>
              <a:spcPct val="90000"/>
            </a:lnSpc>
            <a:spcBef>
              <a:spcPct val="0"/>
            </a:spcBef>
            <a:spcAft>
              <a:spcPct val="15000"/>
            </a:spcAft>
            <a:buChar char="••"/>
          </a:pPr>
          <a:r>
            <a:rPr lang="en-US" sz="1600" b="1" kern="1200" dirty="0" smtClean="0">
              <a:effectLst>
                <a:outerShdw blurRad="38100" dist="38100" dir="2700000" algn="tl">
                  <a:srgbClr val="000000">
                    <a:alpha val="43137"/>
                  </a:srgbClr>
                </a:outerShdw>
              </a:effectLst>
            </a:rPr>
            <a:t>OR</a:t>
          </a:r>
          <a:endParaRPr lang="en-US" sz="16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kern="1200" dirty="0" smtClean="0"/>
            <a:t>If student previously had a loan, will automatically be awarded in ‘Accepted’ Status</a:t>
          </a:r>
          <a:endParaRPr lang="en-US" sz="1400" kern="1200" dirty="0"/>
        </a:p>
        <a:p>
          <a:pPr marL="114300" lvl="1" indent="-114300" algn="l" defTabSz="622300">
            <a:lnSpc>
              <a:spcPct val="90000"/>
            </a:lnSpc>
            <a:spcBef>
              <a:spcPct val="0"/>
            </a:spcBef>
            <a:spcAft>
              <a:spcPct val="15000"/>
            </a:spcAft>
            <a:buChar char="••"/>
          </a:pPr>
          <a:r>
            <a:rPr lang="en-US" sz="1400" kern="1200" dirty="0" smtClean="0"/>
            <a:t>Awarded Manually through a loan request form</a:t>
          </a:r>
          <a:endParaRPr lang="en-US" sz="1400" kern="1200" dirty="0"/>
        </a:p>
      </dsp:txBody>
      <dsp:txXfrm>
        <a:off x="5338" y="165209"/>
        <a:ext cx="3904880" cy="2311441"/>
      </dsp:txXfrm>
    </dsp:sp>
    <dsp:sp modelId="{356F2E9D-7045-4720-88E2-2BB995551D3E}">
      <dsp:nvSpPr>
        <dsp:cNvPr id="0" name=""/>
        <dsp:cNvSpPr/>
      </dsp:nvSpPr>
      <dsp:spPr>
        <a:xfrm>
          <a:off x="4406151" y="2479316"/>
          <a:ext cx="2509161" cy="865918"/>
        </a:xfrm>
        <a:custGeom>
          <a:avLst/>
          <a:gdLst/>
          <a:ahLst/>
          <a:cxnLst/>
          <a:rect l="0" t="0" r="0" b="0"/>
          <a:pathLst>
            <a:path>
              <a:moveTo>
                <a:pt x="2509161" y="0"/>
              </a:moveTo>
              <a:lnTo>
                <a:pt x="2509161" y="450059"/>
              </a:lnTo>
              <a:lnTo>
                <a:pt x="0" y="450059"/>
              </a:lnTo>
              <a:lnTo>
                <a:pt x="0" y="865918"/>
              </a:lnTo>
            </a:path>
          </a:pathLst>
        </a:custGeom>
        <a:noFill/>
        <a:ln w="15875"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94119" y="2908363"/>
        <a:ext cx="133225" cy="7825"/>
      </dsp:txXfrm>
    </dsp:sp>
    <dsp:sp modelId="{E0B2EA7D-C973-4E45-9984-0ABF75834F83}">
      <dsp:nvSpPr>
        <dsp:cNvPr id="0" name=""/>
        <dsp:cNvSpPr/>
      </dsp:nvSpPr>
      <dsp:spPr>
        <a:xfrm>
          <a:off x="4691963" y="160743"/>
          <a:ext cx="4446697" cy="232037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Must complete Pre-Loan Entrance  Counseling</a:t>
          </a:r>
          <a:r>
            <a:rPr lang="en-US" sz="1800" kern="1200" dirty="0" smtClean="0"/>
            <a:t> </a:t>
          </a:r>
          <a:endParaRPr lang="en-US" sz="1800" kern="1200" dirty="0"/>
        </a:p>
        <a:p>
          <a:pPr marL="114300" lvl="1" indent="-114300" algn="l" defTabSz="622300">
            <a:lnSpc>
              <a:spcPct val="90000"/>
            </a:lnSpc>
            <a:spcBef>
              <a:spcPct val="0"/>
            </a:spcBef>
            <a:spcAft>
              <a:spcPct val="15000"/>
            </a:spcAft>
            <a:buChar char="••"/>
          </a:pPr>
          <a:r>
            <a:rPr lang="en-US" sz="1400" kern="1200" dirty="0" smtClean="0"/>
            <a:t>The status of the Entrance Counseling can be viewed on </a:t>
          </a:r>
          <a:r>
            <a:rPr lang="en-US" sz="1400" b="1" kern="1200" dirty="0" smtClean="0"/>
            <a:t>RRAAREQ</a:t>
          </a:r>
          <a:r>
            <a:rPr lang="en-US" sz="1400" b="0" kern="1200" dirty="0" smtClean="0"/>
            <a:t>.</a:t>
          </a:r>
          <a:r>
            <a:rPr lang="en-US" sz="1400" b="1" kern="1200" dirty="0" smtClean="0"/>
            <a:t> </a:t>
          </a:r>
          <a:endParaRPr lang="en-US" sz="1400" b="1" kern="1200" dirty="0"/>
        </a:p>
        <a:p>
          <a:pPr marL="114300" lvl="1" indent="-114300" algn="l" defTabSz="622300">
            <a:lnSpc>
              <a:spcPct val="90000"/>
            </a:lnSpc>
            <a:spcBef>
              <a:spcPct val="0"/>
            </a:spcBef>
            <a:spcAft>
              <a:spcPct val="15000"/>
            </a:spcAft>
            <a:buChar char="••"/>
          </a:pPr>
          <a:r>
            <a:rPr lang="en-US" sz="1400" kern="1200" dirty="0" smtClean="0"/>
            <a:t>If the status is Unsatisfied, the student must </a:t>
          </a:r>
          <a:r>
            <a:rPr lang="en-US" sz="1400" kern="1200" dirty="0" smtClean="0"/>
            <a:t>complete </a:t>
          </a:r>
          <a:r>
            <a:rPr lang="en-US" sz="1400" kern="1200" dirty="0" smtClean="0"/>
            <a:t>the Entrance Counseling </a:t>
          </a:r>
          <a:r>
            <a:rPr lang="en-US" sz="1400" kern="1200" dirty="0" smtClean="0"/>
            <a:t>at www.studentloans.gov</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t>The completed Entrance Counseling will be Satisfied on RRAAREQ within 24 business hours</a:t>
          </a:r>
          <a:endParaRPr lang="en-US" sz="1400" kern="1200" dirty="0"/>
        </a:p>
      </dsp:txBody>
      <dsp:txXfrm>
        <a:off x="4691963" y="160743"/>
        <a:ext cx="4446697" cy="2320373"/>
      </dsp:txXfrm>
    </dsp:sp>
    <dsp:sp modelId="{DB007EF0-483E-4F53-AD5B-1894D4EFEDA8}">
      <dsp:nvSpPr>
        <dsp:cNvPr id="0" name=""/>
        <dsp:cNvSpPr/>
      </dsp:nvSpPr>
      <dsp:spPr>
        <a:xfrm>
          <a:off x="2133586" y="3377634"/>
          <a:ext cx="4545129" cy="21389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Must sign a Master Promissory Note (MPN)</a:t>
          </a:r>
          <a:endParaRPr lang="en-US" sz="1800" b="1" kern="1200" dirty="0"/>
        </a:p>
        <a:p>
          <a:pPr marL="114300" lvl="1" indent="-114300" algn="l" defTabSz="622300">
            <a:lnSpc>
              <a:spcPct val="90000"/>
            </a:lnSpc>
            <a:spcBef>
              <a:spcPct val="0"/>
            </a:spcBef>
            <a:spcAft>
              <a:spcPct val="15000"/>
            </a:spcAft>
            <a:buChar char="••"/>
          </a:pPr>
          <a:r>
            <a:rPr lang="en-US" sz="1400" kern="1200" dirty="0" smtClean="0"/>
            <a:t>The Completed MPN can be verified on the 2</a:t>
          </a:r>
          <a:r>
            <a:rPr lang="en-US" sz="1400" kern="1200" baseline="30000" dirty="0" smtClean="0"/>
            <a:t>nd</a:t>
          </a:r>
          <a:r>
            <a:rPr lang="en-US" sz="1400" kern="1200" dirty="0" smtClean="0"/>
            <a:t> block of </a:t>
          </a:r>
          <a:r>
            <a:rPr lang="en-US" sz="1400" b="1" kern="1200" dirty="0" smtClean="0"/>
            <a:t>RPALORG</a:t>
          </a:r>
          <a:endParaRPr lang="en-US" sz="1400" b="1" kern="1200" dirty="0"/>
        </a:p>
        <a:p>
          <a:pPr marL="114300" lvl="1" indent="-114300" algn="l" defTabSz="622300">
            <a:lnSpc>
              <a:spcPct val="90000"/>
            </a:lnSpc>
            <a:spcBef>
              <a:spcPct val="0"/>
            </a:spcBef>
            <a:spcAft>
              <a:spcPct val="15000"/>
            </a:spcAft>
            <a:buChar char="••"/>
          </a:pPr>
          <a:r>
            <a:rPr lang="en-US" sz="1400" kern="1200" dirty="0" smtClean="0"/>
            <a:t>If the MPN has not been completed, the student can visit studentloans.gov for instructions on completing the MPN.</a:t>
          </a:r>
          <a:endParaRPr lang="en-US" sz="1400" kern="1200" dirty="0"/>
        </a:p>
      </dsp:txBody>
      <dsp:txXfrm>
        <a:off x="2133586" y="3377634"/>
        <a:ext cx="4545129" cy="21389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1032"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UNM Scholars</a:t>
          </a:r>
          <a:endParaRPr lang="en-US" sz="3000" kern="1200" dirty="0"/>
        </a:p>
      </dsp:txBody>
      <dsp:txXfrm>
        <a:off x="1032" y="0"/>
        <a:ext cx="2684487" cy="1554480"/>
      </dsp:txXfrm>
    </dsp:sp>
    <dsp:sp modelId="{468A4489-FEFA-43CA-85E1-27886D2F18A8}">
      <dsp:nvSpPr>
        <dsp:cNvPr id="0" name=""/>
        <dsp:cNvSpPr/>
      </dsp:nvSpPr>
      <dsp:spPr>
        <a:xfrm>
          <a:off x="269481" y="1554606"/>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Available to incoming Freshmen</a:t>
          </a:r>
          <a:endParaRPr lang="en-US" sz="1400" kern="1200" dirty="0"/>
        </a:p>
      </dsp:txBody>
      <dsp:txXfrm>
        <a:off x="269481" y="1554606"/>
        <a:ext cx="2147589" cy="754848"/>
      </dsp:txXfrm>
    </dsp:sp>
    <dsp:sp modelId="{6BF34CA4-29EB-4DB7-90DE-5F5348E7DCC1}">
      <dsp:nvSpPr>
        <dsp:cNvPr id="0" name=""/>
        <dsp:cNvSpPr/>
      </dsp:nvSpPr>
      <dsp:spPr>
        <a:xfrm>
          <a:off x="269481" y="242558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Must be admitted February 1 for the up-coming school year</a:t>
          </a:r>
          <a:endParaRPr lang="en-US" sz="1400" kern="1200" dirty="0"/>
        </a:p>
      </dsp:txBody>
      <dsp:txXfrm>
        <a:off x="269481" y="2425585"/>
        <a:ext cx="2147589" cy="754848"/>
      </dsp:txXfrm>
    </dsp:sp>
    <dsp:sp modelId="{B6CCD619-FAFC-4062-9862-A39E76061AE6}">
      <dsp:nvSpPr>
        <dsp:cNvPr id="0" name=""/>
        <dsp:cNvSpPr/>
      </dsp:nvSpPr>
      <dsp:spPr>
        <a:xfrm>
          <a:off x="269481" y="329656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Approximately $5,950 per year</a:t>
          </a:r>
          <a:endParaRPr lang="en-US" sz="1400" kern="1200" dirty="0"/>
        </a:p>
      </dsp:txBody>
      <dsp:txXfrm>
        <a:off x="269481" y="3296565"/>
        <a:ext cx="2147589" cy="754848"/>
      </dsp:txXfrm>
    </dsp:sp>
    <dsp:sp modelId="{7F38896C-EC1F-40A8-AC98-BD13AD122DDA}">
      <dsp:nvSpPr>
        <dsp:cNvPr id="0" name=""/>
        <dsp:cNvSpPr/>
      </dsp:nvSpPr>
      <dsp:spPr>
        <a:xfrm>
          <a:off x="269481" y="4167544"/>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Renewable up to  4 years</a:t>
          </a:r>
          <a:endParaRPr lang="en-US" sz="1400" kern="1200" dirty="0"/>
        </a:p>
      </dsp:txBody>
      <dsp:txXfrm>
        <a:off x="269481" y="4167544"/>
        <a:ext cx="2147589" cy="754848"/>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Student Requirements</a:t>
          </a:r>
          <a:endParaRPr lang="en-US" sz="3000" kern="1200" dirty="0"/>
        </a:p>
      </dsp:txBody>
      <dsp:txXfrm>
        <a:off x="2886856" y="0"/>
        <a:ext cx="2684487" cy="1554480"/>
      </dsp:txXfrm>
    </dsp:sp>
    <dsp:sp modelId="{D1F6081F-5060-44FF-8165-757F6FFA65F3}">
      <dsp:nvSpPr>
        <dsp:cNvPr id="0" name=""/>
        <dsp:cNvSpPr/>
      </dsp:nvSpPr>
      <dsp:spPr>
        <a:xfrm>
          <a:off x="3155305" y="1554606"/>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Sixth semester unit GPA of 3.3 or higher</a:t>
          </a:r>
          <a:endParaRPr lang="en-US" sz="1400" kern="1200" dirty="0"/>
        </a:p>
      </dsp:txBody>
      <dsp:txXfrm>
        <a:off x="3155305" y="1554606"/>
        <a:ext cx="2147589" cy="754848"/>
      </dsp:txXfrm>
    </dsp:sp>
    <dsp:sp modelId="{1D5235BE-CFF4-4E09-AB7A-1C0645AC27B6}">
      <dsp:nvSpPr>
        <dsp:cNvPr id="0" name=""/>
        <dsp:cNvSpPr/>
      </dsp:nvSpPr>
      <dsp:spPr>
        <a:xfrm>
          <a:off x="3155305" y="242558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ACT of 24 or higher </a:t>
          </a:r>
          <a:r>
            <a:rPr lang="en-US" sz="1700" b="1" kern="1200" dirty="0" smtClean="0"/>
            <a:t>OR    </a:t>
          </a:r>
          <a:r>
            <a:rPr lang="en-US" sz="1700" kern="1200" dirty="0" smtClean="0"/>
            <a:t>SAT of 1090 or higher</a:t>
          </a:r>
          <a:endParaRPr lang="en-US" sz="1700" b="1" kern="1200" dirty="0" smtClean="0"/>
        </a:p>
      </dsp:txBody>
      <dsp:txXfrm>
        <a:off x="3155305" y="2425585"/>
        <a:ext cx="2147589" cy="754848"/>
      </dsp:txXfrm>
    </dsp:sp>
    <dsp:sp modelId="{FC478D80-C780-4DC3-92EE-09F04ADECD60}">
      <dsp:nvSpPr>
        <dsp:cNvPr id="0" name=""/>
        <dsp:cNvSpPr/>
      </dsp:nvSpPr>
      <dsp:spPr>
        <a:xfrm>
          <a:off x="3155305" y="329656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 New Mexico high school</a:t>
          </a:r>
          <a:endParaRPr lang="en-US" sz="1400" kern="1200" dirty="0"/>
        </a:p>
      </dsp:txBody>
      <dsp:txXfrm>
        <a:off x="3155305" y="3296565"/>
        <a:ext cx="2147589" cy="754848"/>
      </dsp:txXfrm>
    </dsp:sp>
    <dsp:sp modelId="{D3168608-1E52-4946-8EAB-460859E01193}">
      <dsp:nvSpPr>
        <dsp:cNvPr id="0" name=""/>
        <dsp:cNvSpPr/>
      </dsp:nvSpPr>
      <dsp:spPr>
        <a:xfrm>
          <a:off x="3155305" y="4167544"/>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smtClean="0"/>
            <a:t>Be a New Mexico resident</a:t>
          </a:r>
          <a:endParaRPr lang="en-US" sz="1400" kern="1200" dirty="0"/>
        </a:p>
      </dsp:txBody>
      <dsp:txXfrm>
        <a:off x="3155305" y="4167544"/>
        <a:ext cx="2147589" cy="754848"/>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Maintaining the UNM Scholars Scholarship</a:t>
          </a:r>
          <a:endParaRPr lang="en-US" sz="3000" kern="1200" dirty="0"/>
        </a:p>
      </dsp:txBody>
      <dsp:txXfrm>
        <a:off x="5772680" y="0"/>
        <a:ext cx="2684487" cy="1554480"/>
      </dsp:txXfrm>
    </dsp:sp>
    <dsp:sp modelId="{D353C3BC-E998-4D14-8669-5B7999A9C39A}">
      <dsp:nvSpPr>
        <dsp:cNvPr id="0" name=""/>
        <dsp:cNvSpPr/>
      </dsp:nvSpPr>
      <dsp:spPr>
        <a:xfrm>
          <a:off x="6041128" y="1554480"/>
          <a:ext cx="2147589" cy="33680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t" anchorCtr="0">
          <a:noAutofit/>
        </a:bodyPr>
        <a:lstStyle/>
        <a:p>
          <a:pPr lvl="0" algn="l" defTabSz="755650">
            <a:lnSpc>
              <a:spcPct val="90000"/>
            </a:lnSpc>
            <a:spcBef>
              <a:spcPct val="0"/>
            </a:spcBef>
            <a:spcAft>
              <a:spcPct val="35000"/>
            </a:spcAft>
          </a:pPr>
          <a:endParaRPr lang="en-US" sz="1700" b="1" kern="1200" dirty="0" smtClean="0"/>
        </a:p>
        <a:p>
          <a:pPr marL="114300" lvl="1" indent="-114300" algn="l" defTabSz="577850">
            <a:lnSpc>
              <a:spcPct val="90000"/>
            </a:lnSpc>
            <a:spcBef>
              <a:spcPct val="0"/>
            </a:spcBef>
            <a:spcAft>
              <a:spcPct val="15000"/>
            </a:spcAft>
            <a:buChar char="••"/>
          </a:pPr>
          <a:r>
            <a:rPr lang="en-US" sz="1300" kern="1200" dirty="0" smtClean="0"/>
            <a:t>Must earn 15 credits per semester</a:t>
          </a:r>
          <a:endParaRPr lang="en-US" sz="1300" kern="1200" dirty="0"/>
        </a:p>
        <a:p>
          <a:pPr marL="114300" lvl="1" indent="-114300" algn="l" defTabSz="577850">
            <a:lnSpc>
              <a:spcPct val="90000"/>
            </a:lnSpc>
            <a:spcBef>
              <a:spcPct val="0"/>
            </a:spcBef>
            <a:spcAft>
              <a:spcPct val="15000"/>
            </a:spcAft>
            <a:buChar char="••"/>
          </a:pPr>
          <a:r>
            <a:rPr lang="en-US" sz="1300" kern="1200" dirty="0" smtClean="0"/>
            <a:t>Must have a 3.0 GPA semester GPA (Cumulative GPA may be lower)</a:t>
          </a:r>
          <a:endParaRPr lang="en-US" sz="1300" kern="1200" dirty="0"/>
        </a:p>
      </dsp:txBody>
      <dsp:txXfrm>
        <a:off x="6041128" y="1554480"/>
        <a:ext cx="2147589" cy="3368040"/>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F6D087-1A12-415D-8605-C38B4E2BC1BB}">
      <dsp:nvSpPr>
        <dsp:cNvPr id="0" name=""/>
        <dsp:cNvSpPr/>
      </dsp:nvSpPr>
      <dsp:spPr>
        <a:xfrm>
          <a:off x="2619" y="116287"/>
          <a:ext cx="2553890"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Fall Disbursement </a:t>
          </a:r>
          <a:endParaRPr lang="en-US" sz="1800" kern="1200" dirty="0"/>
        </a:p>
      </dsp:txBody>
      <dsp:txXfrm>
        <a:off x="2619" y="116287"/>
        <a:ext cx="2553890" cy="518400"/>
      </dsp:txXfrm>
    </dsp:sp>
    <dsp:sp modelId="{8921711C-E91A-460E-A290-DB6663008611}">
      <dsp:nvSpPr>
        <dsp:cNvPr id="0" name=""/>
        <dsp:cNvSpPr/>
      </dsp:nvSpPr>
      <dsp:spPr>
        <a:xfrm>
          <a:off x="2619" y="634687"/>
          <a:ext cx="2553890" cy="23732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Begins First day of the Fall Semester</a:t>
          </a:r>
          <a:endParaRPr lang="en-US" sz="1800" kern="1200" dirty="0"/>
        </a:p>
        <a:p>
          <a:pPr marL="171450" lvl="1" indent="-171450" algn="l" defTabSz="800100">
            <a:lnSpc>
              <a:spcPct val="90000"/>
            </a:lnSpc>
            <a:spcBef>
              <a:spcPct val="0"/>
            </a:spcBef>
            <a:spcAft>
              <a:spcPct val="15000"/>
            </a:spcAft>
            <a:buChar char="••"/>
          </a:pPr>
          <a:r>
            <a:rPr lang="en-US" sz="1800" kern="1200" dirty="0" smtClean="0"/>
            <a:t>Continues throughout the semester</a:t>
          </a:r>
          <a:endParaRPr lang="en-US" sz="1800" kern="1200" dirty="0"/>
        </a:p>
      </dsp:txBody>
      <dsp:txXfrm>
        <a:off x="2619" y="634687"/>
        <a:ext cx="2553890" cy="2373224"/>
      </dsp:txXfrm>
    </dsp:sp>
    <dsp:sp modelId="{CFBADA14-7949-46C5-A7F8-D9F2081A57C8}">
      <dsp:nvSpPr>
        <dsp:cNvPr id="0" name=""/>
        <dsp:cNvSpPr/>
      </dsp:nvSpPr>
      <dsp:spPr>
        <a:xfrm>
          <a:off x="2914054" y="116287"/>
          <a:ext cx="2553890"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Spring Disbursement</a:t>
          </a:r>
          <a:endParaRPr lang="en-US" sz="1800" kern="1200" dirty="0"/>
        </a:p>
      </dsp:txBody>
      <dsp:txXfrm>
        <a:off x="2914054" y="116287"/>
        <a:ext cx="2553890" cy="518400"/>
      </dsp:txXfrm>
    </dsp:sp>
    <dsp:sp modelId="{0B1994F9-EEEB-4145-A6BD-6AFC99F94300}">
      <dsp:nvSpPr>
        <dsp:cNvPr id="0" name=""/>
        <dsp:cNvSpPr/>
      </dsp:nvSpPr>
      <dsp:spPr>
        <a:xfrm>
          <a:off x="2914054" y="634687"/>
          <a:ext cx="2553890" cy="23732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Begins First day of the Spring Semester</a:t>
          </a:r>
          <a:endParaRPr lang="en-US" sz="1800" kern="1200" dirty="0"/>
        </a:p>
        <a:p>
          <a:pPr marL="171450" lvl="1" indent="-171450" algn="l" defTabSz="800100">
            <a:lnSpc>
              <a:spcPct val="90000"/>
            </a:lnSpc>
            <a:spcBef>
              <a:spcPct val="0"/>
            </a:spcBef>
            <a:spcAft>
              <a:spcPct val="15000"/>
            </a:spcAft>
            <a:buChar char="••"/>
          </a:pPr>
          <a:r>
            <a:rPr lang="en-US" sz="1800" kern="1200" dirty="0" smtClean="0"/>
            <a:t>Continues throughout the semester</a:t>
          </a:r>
          <a:endParaRPr lang="en-US" sz="1800" kern="1200" dirty="0"/>
        </a:p>
      </dsp:txBody>
      <dsp:txXfrm>
        <a:off x="2914054" y="634687"/>
        <a:ext cx="2553890" cy="2373224"/>
      </dsp:txXfrm>
    </dsp:sp>
    <dsp:sp modelId="{E00C45C1-430C-4F95-BFCA-E0F37536D513}">
      <dsp:nvSpPr>
        <dsp:cNvPr id="0" name=""/>
        <dsp:cNvSpPr/>
      </dsp:nvSpPr>
      <dsp:spPr>
        <a:xfrm>
          <a:off x="5825490" y="116287"/>
          <a:ext cx="2553890" cy="518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Summer Disbursement</a:t>
          </a:r>
          <a:endParaRPr lang="en-US" sz="1800" kern="1200" dirty="0"/>
        </a:p>
      </dsp:txBody>
      <dsp:txXfrm>
        <a:off x="5825490" y="116287"/>
        <a:ext cx="2553890" cy="518400"/>
      </dsp:txXfrm>
    </dsp:sp>
    <dsp:sp modelId="{1BC6ADAE-B6D4-4CCD-9598-65FFFDCC9F24}">
      <dsp:nvSpPr>
        <dsp:cNvPr id="0" name=""/>
        <dsp:cNvSpPr/>
      </dsp:nvSpPr>
      <dsp:spPr>
        <a:xfrm>
          <a:off x="5825490" y="634687"/>
          <a:ext cx="2553890" cy="237322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Disbursement is variable</a:t>
          </a:r>
          <a:endParaRPr lang="en-US" sz="1800" kern="1200" dirty="0"/>
        </a:p>
        <a:p>
          <a:pPr marL="171450" lvl="1" indent="-171450" algn="l" defTabSz="800100">
            <a:lnSpc>
              <a:spcPct val="90000"/>
            </a:lnSpc>
            <a:spcBef>
              <a:spcPct val="0"/>
            </a:spcBef>
            <a:spcAft>
              <a:spcPct val="15000"/>
            </a:spcAft>
            <a:buChar char="••"/>
          </a:pPr>
          <a:r>
            <a:rPr lang="en-US" sz="1800" kern="1200" dirty="0" smtClean="0"/>
            <a:t>Disbursement is  based on the student first day of classes (1</a:t>
          </a:r>
          <a:r>
            <a:rPr lang="en-US" sz="1800" kern="1200" baseline="30000" dirty="0" smtClean="0"/>
            <a:t>st</a:t>
          </a:r>
          <a:r>
            <a:rPr lang="en-US" sz="1800" kern="1200" dirty="0" smtClean="0"/>
            <a:t> 4 week, 2</a:t>
          </a:r>
          <a:r>
            <a:rPr lang="en-US" sz="1800" kern="1200" baseline="30000" dirty="0" smtClean="0"/>
            <a:t>nd</a:t>
          </a:r>
          <a:r>
            <a:rPr lang="en-US" sz="1800" kern="1200" dirty="0" smtClean="0"/>
            <a:t> 4 week, etc).</a:t>
          </a:r>
          <a:endParaRPr lang="en-US" sz="1800" kern="1200" dirty="0"/>
        </a:p>
        <a:p>
          <a:pPr marL="171450" lvl="1" indent="-171450" algn="l" defTabSz="800100">
            <a:lnSpc>
              <a:spcPct val="90000"/>
            </a:lnSpc>
            <a:spcBef>
              <a:spcPct val="0"/>
            </a:spcBef>
            <a:spcAft>
              <a:spcPct val="15000"/>
            </a:spcAft>
            <a:buChar char="••"/>
          </a:pPr>
          <a:r>
            <a:rPr lang="en-US" sz="1800" kern="1200" dirty="0" smtClean="0"/>
            <a:t>Continues throughout the semester</a:t>
          </a:r>
          <a:endParaRPr lang="en-US" sz="1800" kern="1200" dirty="0"/>
        </a:p>
      </dsp:txBody>
      <dsp:txXfrm>
        <a:off x="5825490" y="634687"/>
        <a:ext cx="2553890" cy="2373224"/>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90F4F7-4A56-4E30-8C9C-A28F05690354}">
      <dsp:nvSpPr>
        <dsp:cNvPr id="0" name=""/>
        <dsp:cNvSpPr/>
      </dsp:nvSpPr>
      <dsp:spPr>
        <a:xfrm>
          <a:off x="0" y="133199"/>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Check ROAHOLD for Active Holds</a:t>
          </a:r>
          <a:endParaRPr lang="en-US" sz="1200" kern="1200" dirty="0"/>
        </a:p>
      </dsp:txBody>
      <dsp:txXfrm>
        <a:off x="0" y="133199"/>
        <a:ext cx="5486400" cy="428400"/>
      </dsp:txXfrm>
    </dsp:sp>
    <dsp:sp modelId="{CEBBC480-FD2D-4050-A848-4702CB2A5423}">
      <dsp:nvSpPr>
        <dsp:cNvPr id="0" name=""/>
        <dsp:cNvSpPr/>
      </dsp:nvSpPr>
      <dsp:spPr>
        <a:xfrm>
          <a:off x="274320" y="15119"/>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Applicant has financial aid holds</a:t>
          </a:r>
          <a:endParaRPr lang="en-US" sz="1200" kern="1200" dirty="0"/>
        </a:p>
      </dsp:txBody>
      <dsp:txXfrm>
        <a:off x="274320" y="15119"/>
        <a:ext cx="3840480" cy="236160"/>
      </dsp:txXfrm>
    </dsp:sp>
    <dsp:sp modelId="{962BAF5E-1D9A-449A-B5A8-D0E31C28DA2B}">
      <dsp:nvSpPr>
        <dsp:cNvPr id="0" name=""/>
        <dsp:cNvSpPr/>
      </dsp:nvSpPr>
      <dsp:spPr>
        <a:xfrm>
          <a:off x="0" y="722879"/>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RRAAREQ has Unsatisfied Requirements</a:t>
          </a:r>
          <a:endParaRPr lang="en-US" sz="1200" kern="1200" dirty="0"/>
        </a:p>
      </dsp:txBody>
      <dsp:txXfrm>
        <a:off x="0" y="722879"/>
        <a:ext cx="5486400" cy="428400"/>
      </dsp:txXfrm>
    </dsp:sp>
    <dsp:sp modelId="{D93E8EF6-2AF1-42FC-B5F0-1B8D44FFA3F3}">
      <dsp:nvSpPr>
        <dsp:cNvPr id="0" name=""/>
        <dsp:cNvSpPr/>
      </dsp:nvSpPr>
      <dsp:spPr>
        <a:xfrm>
          <a:off x="274320" y="604799"/>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Outstanding non-fund tracking requirements</a:t>
          </a:r>
          <a:endParaRPr lang="en-US" sz="1200" kern="1200" dirty="0"/>
        </a:p>
      </dsp:txBody>
      <dsp:txXfrm>
        <a:off x="274320" y="604799"/>
        <a:ext cx="3840480" cy="236160"/>
      </dsp:txXfrm>
    </dsp:sp>
    <dsp:sp modelId="{4879B653-9EDF-4A12-8D15-81990351F8B8}">
      <dsp:nvSpPr>
        <dsp:cNvPr id="0" name=""/>
        <dsp:cNvSpPr/>
      </dsp:nvSpPr>
      <dsp:spPr>
        <a:xfrm>
          <a:off x="0" y="1312559"/>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Student is not enrolled</a:t>
          </a:r>
          <a:endParaRPr lang="en-US" sz="1200" kern="1200" dirty="0"/>
        </a:p>
      </dsp:txBody>
      <dsp:txXfrm>
        <a:off x="0" y="1312559"/>
        <a:ext cx="5486400" cy="428400"/>
      </dsp:txXfrm>
    </dsp:sp>
    <dsp:sp modelId="{3AD810D8-5979-4C4F-896B-59F3BC781946}">
      <dsp:nvSpPr>
        <dsp:cNvPr id="0" name=""/>
        <dsp:cNvSpPr/>
      </dsp:nvSpPr>
      <dsp:spPr>
        <a:xfrm>
          <a:off x="274320" y="1194479"/>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Applicant is not enrolled</a:t>
          </a:r>
          <a:endParaRPr lang="en-US" sz="1200" kern="1200" dirty="0"/>
        </a:p>
      </dsp:txBody>
      <dsp:txXfrm>
        <a:off x="274320" y="1194479"/>
        <a:ext cx="3840480" cy="236160"/>
      </dsp:txXfrm>
    </dsp:sp>
    <dsp:sp modelId="{1CF39E4A-29EC-40BB-BBE2-EE4D97DA6456}">
      <dsp:nvSpPr>
        <dsp:cNvPr id="0" name=""/>
        <dsp:cNvSpPr/>
      </dsp:nvSpPr>
      <dsp:spPr>
        <a:xfrm>
          <a:off x="0" y="1902239"/>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Consult with a Financial Aid Expert</a:t>
          </a:r>
          <a:endParaRPr lang="en-US" sz="1200" kern="1200" dirty="0"/>
        </a:p>
      </dsp:txBody>
      <dsp:txXfrm>
        <a:off x="0" y="1902239"/>
        <a:ext cx="5486400" cy="428400"/>
      </dsp:txXfrm>
    </dsp:sp>
    <dsp:sp modelId="{2C5799DF-C8BB-490B-B05D-45E3FBECDA30}">
      <dsp:nvSpPr>
        <dsp:cNvPr id="0" name=""/>
        <dsp:cNvSpPr/>
      </dsp:nvSpPr>
      <dsp:spPr>
        <a:xfrm>
          <a:off x="274320" y="1784159"/>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Violates fund disbursement rules</a:t>
          </a:r>
          <a:endParaRPr lang="en-US" sz="1200" kern="1200" dirty="0"/>
        </a:p>
      </dsp:txBody>
      <dsp:txXfrm>
        <a:off x="274320" y="1784159"/>
        <a:ext cx="3840480" cy="236160"/>
      </dsp:txXfrm>
    </dsp:sp>
    <dsp:sp modelId="{2ABF89C5-957B-49FC-A64D-3F7E065C9B08}">
      <dsp:nvSpPr>
        <dsp:cNvPr id="0" name=""/>
        <dsp:cNvSpPr/>
      </dsp:nvSpPr>
      <dsp:spPr>
        <a:xfrm>
          <a:off x="0" y="2491920"/>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Student is enrolled for less hours than expected</a:t>
          </a:r>
          <a:endParaRPr lang="en-US" sz="1200" kern="1200" dirty="0"/>
        </a:p>
      </dsp:txBody>
      <dsp:txXfrm>
        <a:off x="0" y="2491920"/>
        <a:ext cx="5486400" cy="428400"/>
      </dsp:txXfrm>
    </dsp:sp>
    <dsp:sp modelId="{F543FECC-40F5-4FC4-A485-697FB0DB2F37}">
      <dsp:nvSpPr>
        <dsp:cNvPr id="0" name=""/>
        <dsp:cNvSpPr/>
      </dsp:nvSpPr>
      <dsp:spPr>
        <a:xfrm>
          <a:off x="274320" y="2373840"/>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Disbursement load is greater than packaging load</a:t>
          </a:r>
          <a:endParaRPr lang="en-US" sz="1200" kern="1200" dirty="0"/>
        </a:p>
      </dsp:txBody>
      <dsp:txXfrm>
        <a:off x="274320" y="2373840"/>
        <a:ext cx="3840480" cy="236160"/>
      </dsp:txXfrm>
    </dsp:sp>
    <dsp:sp modelId="{9A748490-A5CD-4D88-A11A-F80FAE31E5BB}">
      <dsp:nvSpPr>
        <dsp:cNvPr id="0" name=""/>
        <dsp:cNvSpPr/>
      </dsp:nvSpPr>
      <dsp:spPr>
        <a:xfrm>
          <a:off x="0" y="3081599"/>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Student </a:t>
          </a:r>
          <a:r>
            <a:rPr lang="en-US" sz="1200" b="0" i="0" kern="1200" dirty="0" smtClean="0"/>
            <a:t>may need to Petition to receive Financial Aid</a:t>
          </a:r>
          <a:endParaRPr lang="en-US" sz="1200" b="0" i="0" kern="1200" dirty="0"/>
        </a:p>
      </dsp:txBody>
      <dsp:txXfrm>
        <a:off x="0" y="3081599"/>
        <a:ext cx="5486400" cy="428400"/>
      </dsp:txXfrm>
    </dsp:sp>
    <dsp:sp modelId="{B7325401-0ED8-4F46-BF26-6386E6B04F84}">
      <dsp:nvSpPr>
        <dsp:cNvPr id="0" name=""/>
        <dsp:cNvSpPr/>
      </dsp:nvSpPr>
      <dsp:spPr>
        <a:xfrm>
          <a:off x="274320" y="2963519"/>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Not Making Sat </a:t>
          </a:r>
          <a:r>
            <a:rPr lang="en-US" sz="1200" b="1" i="0" u="none" kern="1200" dirty="0" err="1" smtClean="0"/>
            <a:t>Acad</a:t>
          </a:r>
          <a:r>
            <a:rPr lang="en-US" sz="1200" b="1" i="0" u="none" kern="1200" dirty="0" smtClean="0"/>
            <a:t> </a:t>
          </a:r>
          <a:r>
            <a:rPr lang="en-US" sz="1200" b="1" i="0" u="none" kern="1200" dirty="0" err="1" smtClean="0"/>
            <a:t>Prog</a:t>
          </a:r>
          <a:r>
            <a:rPr lang="en-US" sz="1200" b="1" i="0" u="none" kern="1200" dirty="0" smtClean="0"/>
            <a:t> (Title IV)</a:t>
          </a:r>
          <a:endParaRPr lang="en-US" sz="1200" kern="1200" dirty="0"/>
        </a:p>
      </dsp:txBody>
      <dsp:txXfrm>
        <a:off x="274320" y="2963519"/>
        <a:ext cx="3840480" cy="236160"/>
      </dsp:txXfrm>
    </dsp:sp>
    <dsp:sp modelId="{E89CED09-FCC9-4850-B016-4907FFA99C56}">
      <dsp:nvSpPr>
        <dsp:cNvPr id="0" name=""/>
        <dsp:cNvSpPr/>
      </dsp:nvSpPr>
      <dsp:spPr>
        <a:xfrm>
          <a:off x="0" y="3671280"/>
          <a:ext cx="54864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166624" rIns="42580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smtClean="0"/>
            <a:t>Consult with a Financial Aid Expert </a:t>
          </a:r>
          <a:endParaRPr lang="en-US" sz="1200" b="0" i="0" kern="1200" dirty="0"/>
        </a:p>
      </dsp:txBody>
      <dsp:txXfrm>
        <a:off x="0" y="3671280"/>
        <a:ext cx="5486400" cy="428400"/>
      </dsp:txXfrm>
    </dsp:sp>
    <dsp:sp modelId="{AD47D747-8B53-427A-AE03-D1E2B961B2E5}">
      <dsp:nvSpPr>
        <dsp:cNvPr id="0" name=""/>
        <dsp:cNvSpPr/>
      </dsp:nvSpPr>
      <dsp:spPr>
        <a:xfrm>
          <a:off x="274320" y="3553200"/>
          <a:ext cx="3840480" cy="236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n-US" sz="1200" b="1" i="0" u="none" kern="1200" dirty="0" smtClean="0"/>
            <a:t>Disbursement Amount is Greater than Loan Amount</a:t>
          </a:r>
          <a:endParaRPr lang="en-US" sz="1200" b="0" i="0" kern="1200" dirty="0"/>
        </a:p>
      </dsp:txBody>
      <dsp:txXfrm>
        <a:off x="274320" y="3553200"/>
        <a:ext cx="3840480" cy="236160"/>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B3E679-15CC-4B66-9958-3F4AF512CE6C}">
      <dsp:nvSpPr>
        <dsp:cNvPr id="0" name=""/>
        <dsp:cNvSpPr/>
      </dsp:nvSpPr>
      <dsp:spPr>
        <a:xfrm>
          <a:off x="1394459" y="0"/>
          <a:ext cx="5364480" cy="33528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4090B5-2FDF-4044-B0BE-2EF067721C94}">
      <dsp:nvSpPr>
        <dsp:cNvPr id="0" name=""/>
        <dsp:cNvSpPr/>
      </dsp:nvSpPr>
      <dsp:spPr>
        <a:xfrm>
          <a:off x="2075748" y="2314102"/>
          <a:ext cx="139476" cy="1394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ECD5ED-67E8-44DF-902C-D3B42BA3C3C4}">
      <dsp:nvSpPr>
        <dsp:cNvPr id="0" name=""/>
        <dsp:cNvSpPr/>
      </dsp:nvSpPr>
      <dsp:spPr>
        <a:xfrm>
          <a:off x="2145487" y="2383840"/>
          <a:ext cx="1249923" cy="968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906" tIns="0" rIns="0" bIns="0" numCol="1" spcCol="1270" anchor="t" anchorCtr="0">
          <a:noAutofit/>
        </a:bodyPr>
        <a:lstStyle/>
        <a:p>
          <a:pPr lvl="0" algn="l" defTabSz="933450">
            <a:lnSpc>
              <a:spcPct val="90000"/>
            </a:lnSpc>
            <a:spcBef>
              <a:spcPct val="0"/>
            </a:spcBef>
            <a:spcAft>
              <a:spcPct val="35000"/>
            </a:spcAft>
          </a:pPr>
          <a:r>
            <a:rPr lang="en-US" sz="2100" kern="1200" dirty="0" smtClean="0"/>
            <a:t>Disbursed Financial Aid</a:t>
          </a:r>
          <a:endParaRPr lang="en-US" sz="2100" kern="1200" dirty="0"/>
        </a:p>
      </dsp:txBody>
      <dsp:txXfrm>
        <a:off x="2145487" y="2383840"/>
        <a:ext cx="1249923" cy="968959"/>
      </dsp:txXfrm>
    </dsp:sp>
    <dsp:sp modelId="{B05E234A-5D5F-4C36-B727-1A010AFF213D}">
      <dsp:nvSpPr>
        <dsp:cNvPr id="0" name=""/>
        <dsp:cNvSpPr/>
      </dsp:nvSpPr>
      <dsp:spPr>
        <a:xfrm>
          <a:off x="3306897" y="1402811"/>
          <a:ext cx="252130" cy="25213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CE23C6-7FBB-4B95-B0EB-E7EDE3BFE462}">
      <dsp:nvSpPr>
        <dsp:cNvPr id="0" name=""/>
        <dsp:cNvSpPr/>
      </dsp:nvSpPr>
      <dsp:spPr>
        <a:xfrm>
          <a:off x="3352797" y="1528876"/>
          <a:ext cx="1752601" cy="1823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599" tIns="0" rIns="0" bIns="0" numCol="1" spcCol="1270" anchor="t" anchorCtr="0">
          <a:noAutofit/>
        </a:bodyPr>
        <a:lstStyle/>
        <a:p>
          <a:pPr lvl="0" algn="l" defTabSz="933450">
            <a:lnSpc>
              <a:spcPct val="90000"/>
            </a:lnSpc>
            <a:spcBef>
              <a:spcPct val="0"/>
            </a:spcBef>
            <a:spcAft>
              <a:spcPct val="35000"/>
            </a:spcAft>
          </a:pPr>
          <a:r>
            <a:rPr lang="en-US" sz="2100" b="1" i="1" kern="1200" dirty="0" smtClean="0"/>
            <a:t>Minus</a:t>
          </a:r>
          <a:r>
            <a:rPr lang="en-US" sz="2100" kern="1200" dirty="0" smtClean="0"/>
            <a:t> the amount owed the Bursar’s Office</a:t>
          </a:r>
          <a:endParaRPr lang="en-US" sz="2100" kern="1200" dirty="0"/>
        </a:p>
      </dsp:txBody>
      <dsp:txXfrm>
        <a:off x="3352797" y="1528876"/>
        <a:ext cx="1752601" cy="1823923"/>
      </dsp:txXfrm>
    </dsp:sp>
    <dsp:sp modelId="{FCD3826A-036D-4119-9B4E-CBF68AB9196A}">
      <dsp:nvSpPr>
        <dsp:cNvPr id="0" name=""/>
        <dsp:cNvSpPr/>
      </dsp:nvSpPr>
      <dsp:spPr>
        <a:xfrm>
          <a:off x="4787493" y="848258"/>
          <a:ext cx="348691" cy="3486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C71B05-27FC-49A4-A440-8CABD162F72D}">
      <dsp:nvSpPr>
        <dsp:cNvPr id="0" name=""/>
        <dsp:cNvSpPr/>
      </dsp:nvSpPr>
      <dsp:spPr>
        <a:xfrm>
          <a:off x="4962759" y="1022603"/>
          <a:ext cx="1742842" cy="233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64" tIns="0" rIns="0" bIns="0" numCol="1" spcCol="1270" anchor="t" anchorCtr="0">
          <a:noAutofit/>
        </a:bodyPr>
        <a:lstStyle/>
        <a:p>
          <a:pPr lvl="0" algn="l" defTabSz="933450">
            <a:lnSpc>
              <a:spcPct val="90000"/>
            </a:lnSpc>
            <a:spcBef>
              <a:spcPct val="0"/>
            </a:spcBef>
            <a:spcAft>
              <a:spcPct val="35000"/>
            </a:spcAft>
          </a:pPr>
          <a:r>
            <a:rPr lang="en-US" sz="2100" b="1" i="1" kern="1200" dirty="0" smtClean="0"/>
            <a:t>Equals</a:t>
          </a:r>
          <a:r>
            <a:rPr lang="en-US" sz="2100" kern="1200" dirty="0" smtClean="0"/>
            <a:t> the amount refunded to the student</a:t>
          </a:r>
          <a:endParaRPr lang="en-US" sz="2100" kern="1200" dirty="0"/>
        </a:p>
      </dsp:txBody>
      <dsp:txXfrm>
        <a:off x="4962759" y="1022603"/>
        <a:ext cx="1742842" cy="2330196"/>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A13604-4148-4022-A9AB-D85D165CCB06}">
      <dsp:nvSpPr>
        <dsp:cNvPr id="0" name=""/>
        <dsp:cNvSpPr/>
      </dsp:nvSpPr>
      <dsp:spPr>
        <a:xfrm>
          <a:off x="63" y="788"/>
          <a:ext cx="6553136"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Information from the Bursar’s Office can be found in the following </a:t>
          </a:r>
          <a:r>
            <a:rPr lang="en-US" kern="1200" dirty="0" err="1" smtClean="0">
              <a:solidFill>
                <a:schemeClr val="tx1"/>
              </a:solidFill>
            </a:rPr>
            <a:t>FastInfo</a:t>
          </a:r>
          <a:r>
            <a:rPr lang="en-US" kern="1200" dirty="0" smtClean="0">
              <a:solidFill>
                <a:schemeClr val="tx1"/>
              </a:solidFill>
            </a:rPr>
            <a:t> Answers</a:t>
          </a:r>
          <a:endParaRPr lang="en-US" sz="2000" kern="1200" dirty="0">
            <a:solidFill>
              <a:schemeClr val="tx1"/>
            </a:solidFill>
          </a:endParaRPr>
        </a:p>
      </dsp:txBody>
      <dsp:txXfrm>
        <a:off x="63" y="788"/>
        <a:ext cx="6553136" cy="595709"/>
      </dsp:txXfrm>
    </dsp:sp>
    <dsp:sp modelId="{E111E453-6CC7-408B-8B5F-7B76FBCED520}">
      <dsp:nvSpPr>
        <dsp:cNvPr id="0" name=""/>
        <dsp:cNvSpPr/>
      </dsp:nvSpPr>
      <dsp:spPr>
        <a:xfrm>
          <a:off x="31"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When a Disbursement will be issued</a:t>
          </a:r>
          <a:endParaRPr lang="en-US" sz="1200" kern="1200" dirty="0">
            <a:solidFill>
              <a:schemeClr val="tx1"/>
            </a:solidFill>
          </a:endParaRPr>
        </a:p>
      </dsp:txBody>
      <dsp:txXfrm>
        <a:off x="31" y="705445"/>
        <a:ext cx="1020737" cy="595709"/>
      </dsp:txXfrm>
    </dsp:sp>
    <dsp:sp modelId="{893EA6F5-7F58-4CD3-8E85-ED30D38BF18F}">
      <dsp:nvSpPr>
        <dsp:cNvPr id="0" name=""/>
        <dsp:cNvSpPr/>
      </dsp:nvSpPr>
      <dsp:spPr>
        <a:xfrm>
          <a:off x="31"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3167</a:t>
          </a:r>
          <a:endParaRPr lang="en-US" sz="1200" kern="1200" dirty="0">
            <a:solidFill>
              <a:schemeClr val="tx1"/>
            </a:solidFill>
          </a:endParaRPr>
        </a:p>
      </dsp:txBody>
      <dsp:txXfrm>
        <a:off x="31" y="1410101"/>
        <a:ext cx="1020737" cy="595709"/>
      </dsp:txXfrm>
    </dsp:sp>
    <dsp:sp modelId="{F0FAE8AC-35B4-4E33-9475-F362E40FEB16}">
      <dsp:nvSpPr>
        <dsp:cNvPr id="0" name=""/>
        <dsp:cNvSpPr/>
      </dsp:nvSpPr>
      <dsp:spPr>
        <a:xfrm>
          <a:off x="1106511"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Payment Plans</a:t>
          </a:r>
          <a:endParaRPr lang="en-US" sz="1200" kern="1200" dirty="0">
            <a:solidFill>
              <a:schemeClr val="tx1"/>
            </a:solidFill>
          </a:endParaRPr>
        </a:p>
      </dsp:txBody>
      <dsp:txXfrm>
        <a:off x="1106511" y="705445"/>
        <a:ext cx="1020737" cy="595709"/>
      </dsp:txXfrm>
    </dsp:sp>
    <dsp:sp modelId="{E7E9DCC7-08DE-4C71-8678-901803358FA2}">
      <dsp:nvSpPr>
        <dsp:cNvPr id="0" name=""/>
        <dsp:cNvSpPr/>
      </dsp:nvSpPr>
      <dsp:spPr>
        <a:xfrm>
          <a:off x="1106511"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2526</a:t>
          </a:r>
          <a:endParaRPr lang="en-US" sz="1200" kern="1200" dirty="0">
            <a:solidFill>
              <a:schemeClr val="tx1"/>
            </a:solidFill>
          </a:endParaRPr>
        </a:p>
      </dsp:txBody>
      <dsp:txXfrm>
        <a:off x="1106511" y="1410101"/>
        <a:ext cx="1020737" cy="595709"/>
      </dsp:txXfrm>
    </dsp:sp>
    <dsp:sp modelId="{E281B4B5-D5D6-4AC9-BF53-284520483BD0}">
      <dsp:nvSpPr>
        <dsp:cNvPr id="0" name=""/>
        <dsp:cNvSpPr/>
      </dsp:nvSpPr>
      <dsp:spPr>
        <a:xfrm>
          <a:off x="2212991"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Viewing a Bill On-line</a:t>
          </a:r>
          <a:endParaRPr lang="en-US" sz="1200" kern="1200" dirty="0">
            <a:solidFill>
              <a:schemeClr val="tx1"/>
            </a:solidFill>
          </a:endParaRPr>
        </a:p>
      </dsp:txBody>
      <dsp:txXfrm>
        <a:off x="2212991" y="705445"/>
        <a:ext cx="1020737" cy="595709"/>
      </dsp:txXfrm>
    </dsp:sp>
    <dsp:sp modelId="{650D0C4E-3251-4B5E-9213-847454DB4A8F}">
      <dsp:nvSpPr>
        <dsp:cNvPr id="0" name=""/>
        <dsp:cNvSpPr/>
      </dsp:nvSpPr>
      <dsp:spPr>
        <a:xfrm>
          <a:off x="2212991"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2657</a:t>
          </a:r>
          <a:endParaRPr lang="en-US" sz="1200" kern="1200" dirty="0">
            <a:solidFill>
              <a:schemeClr val="tx1"/>
            </a:solidFill>
          </a:endParaRPr>
        </a:p>
      </dsp:txBody>
      <dsp:txXfrm>
        <a:off x="2212991" y="1410101"/>
        <a:ext cx="1020737" cy="595709"/>
      </dsp:txXfrm>
    </dsp:sp>
    <dsp:sp modelId="{9F5A3E6D-B062-4FF8-8B58-9DC7654C3939}">
      <dsp:nvSpPr>
        <dsp:cNvPr id="0" name=""/>
        <dsp:cNvSpPr/>
      </dsp:nvSpPr>
      <dsp:spPr>
        <a:xfrm>
          <a:off x="3319470"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Direct Deposit</a:t>
          </a:r>
          <a:endParaRPr lang="en-US" sz="1200" kern="1200" dirty="0">
            <a:solidFill>
              <a:schemeClr val="tx1"/>
            </a:solidFill>
          </a:endParaRPr>
        </a:p>
      </dsp:txBody>
      <dsp:txXfrm>
        <a:off x="3319470" y="705445"/>
        <a:ext cx="1020737" cy="595709"/>
      </dsp:txXfrm>
    </dsp:sp>
    <dsp:sp modelId="{DE374475-AE27-43FE-8F7A-9970FEB73AC1}">
      <dsp:nvSpPr>
        <dsp:cNvPr id="0" name=""/>
        <dsp:cNvSpPr/>
      </dsp:nvSpPr>
      <dsp:spPr>
        <a:xfrm>
          <a:off x="3319470"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2682</a:t>
          </a:r>
          <a:endParaRPr lang="en-US" sz="1200" kern="1200" dirty="0">
            <a:solidFill>
              <a:schemeClr val="tx1"/>
            </a:solidFill>
          </a:endParaRPr>
        </a:p>
      </dsp:txBody>
      <dsp:txXfrm>
        <a:off x="3319470" y="1410101"/>
        <a:ext cx="1020737" cy="595709"/>
      </dsp:txXfrm>
    </dsp:sp>
    <dsp:sp modelId="{4E909552-EFFC-4925-8AF3-822281872C2E}">
      <dsp:nvSpPr>
        <dsp:cNvPr id="0" name=""/>
        <dsp:cNvSpPr/>
      </dsp:nvSpPr>
      <dsp:spPr>
        <a:xfrm>
          <a:off x="4425950"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Mailed Checks</a:t>
          </a:r>
          <a:endParaRPr lang="en-US" sz="1200" kern="1200" dirty="0">
            <a:solidFill>
              <a:schemeClr val="tx1"/>
            </a:solidFill>
          </a:endParaRPr>
        </a:p>
      </dsp:txBody>
      <dsp:txXfrm>
        <a:off x="4425950" y="705445"/>
        <a:ext cx="1020737" cy="595709"/>
      </dsp:txXfrm>
    </dsp:sp>
    <dsp:sp modelId="{F12ABFE0-DB3D-48C4-B885-F9F3C2005C84}">
      <dsp:nvSpPr>
        <dsp:cNvPr id="0" name=""/>
        <dsp:cNvSpPr/>
      </dsp:nvSpPr>
      <dsp:spPr>
        <a:xfrm>
          <a:off x="4425950"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2663</a:t>
          </a:r>
          <a:endParaRPr lang="en-US" sz="1200" kern="1200" dirty="0">
            <a:solidFill>
              <a:schemeClr val="tx1"/>
            </a:solidFill>
          </a:endParaRPr>
        </a:p>
      </dsp:txBody>
      <dsp:txXfrm>
        <a:off x="4425950" y="1410101"/>
        <a:ext cx="1020737" cy="595709"/>
      </dsp:txXfrm>
    </dsp:sp>
    <dsp:sp modelId="{890817AB-3246-457C-8329-42D8356758A6}">
      <dsp:nvSpPr>
        <dsp:cNvPr id="0" name=""/>
        <dsp:cNvSpPr/>
      </dsp:nvSpPr>
      <dsp:spPr>
        <a:xfrm>
          <a:off x="5532430" y="705445"/>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Enrollment Cancellation</a:t>
          </a:r>
          <a:endParaRPr lang="en-US" sz="1200" kern="1200" dirty="0">
            <a:solidFill>
              <a:schemeClr val="tx1"/>
            </a:solidFill>
          </a:endParaRPr>
        </a:p>
      </dsp:txBody>
      <dsp:txXfrm>
        <a:off x="5532430" y="705445"/>
        <a:ext cx="1020737" cy="595709"/>
      </dsp:txXfrm>
    </dsp:sp>
    <dsp:sp modelId="{8B05C670-7056-41D3-A709-AB88D4C43B60}">
      <dsp:nvSpPr>
        <dsp:cNvPr id="0" name=""/>
        <dsp:cNvSpPr/>
      </dsp:nvSpPr>
      <dsp:spPr>
        <a:xfrm>
          <a:off x="5532430" y="1410101"/>
          <a:ext cx="1020737" cy="595709"/>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solidFill>
                <a:schemeClr val="tx1"/>
              </a:solidFill>
            </a:rPr>
            <a:t>FastInfo</a:t>
          </a:r>
          <a:r>
            <a:rPr lang="en-US" sz="1200" kern="1200" dirty="0" smtClean="0">
              <a:solidFill>
                <a:schemeClr val="tx1"/>
              </a:solidFill>
            </a:rPr>
            <a:t> Answer: 2527</a:t>
          </a:r>
          <a:endParaRPr lang="en-US" sz="1200" kern="1200" dirty="0">
            <a:solidFill>
              <a:schemeClr val="tx1"/>
            </a:solidFill>
          </a:endParaRPr>
        </a:p>
      </dsp:txBody>
      <dsp:txXfrm>
        <a:off x="5532430" y="1410101"/>
        <a:ext cx="1020737" cy="595709"/>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6E6BD2-29DA-4D72-A21B-300ED06EF528}">
      <dsp:nvSpPr>
        <dsp:cNvPr id="0" name=""/>
        <dsp:cNvSpPr/>
      </dsp:nvSpPr>
      <dsp:spPr>
        <a:xfrm>
          <a:off x="0" y="22290"/>
          <a:ext cx="8839200" cy="524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GPA Requirements</a:t>
          </a:r>
          <a:endParaRPr lang="en-US" sz="1600" b="1" kern="1200" dirty="0"/>
        </a:p>
      </dsp:txBody>
      <dsp:txXfrm>
        <a:off x="0" y="22290"/>
        <a:ext cx="8839200" cy="524160"/>
      </dsp:txXfrm>
    </dsp:sp>
    <dsp:sp modelId="{BC468447-7F74-40AA-9DF7-E7CB4B7D28AF}">
      <dsp:nvSpPr>
        <dsp:cNvPr id="0" name=""/>
        <dsp:cNvSpPr/>
      </dsp:nvSpPr>
      <dsp:spPr>
        <a:xfrm>
          <a:off x="0" y="546450"/>
          <a:ext cx="8839200"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smtClean="0"/>
            <a:t>1.7 GPA for students with 30 attempted hours or less</a:t>
          </a:r>
          <a:endParaRPr lang="en-US" sz="1600" b="0" kern="1200" dirty="0"/>
        </a:p>
        <a:p>
          <a:pPr marL="171450" lvl="1" indent="-171450" algn="l" defTabSz="711200">
            <a:lnSpc>
              <a:spcPct val="90000"/>
            </a:lnSpc>
            <a:spcBef>
              <a:spcPct val="0"/>
            </a:spcBef>
            <a:spcAft>
              <a:spcPct val="20000"/>
            </a:spcAft>
            <a:buChar char="••"/>
          </a:pPr>
          <a:r>
            <a:rPr lang="en-US" sz="1600" kern="1200" dirty="0" smtClean="0"/>
            <a:t>2.0 GPA for students with 31+ attempted hours</a:t>
          </a:r>
          <a:endParaRPr lang="en-US" sz="1600" kern="1200" dirty="0"/>
        </a:p>
        <a:p>
          <a:pPr marL="171450" lvl="1" indent="-171450" algn="l" defTabSz="711200">
            <a:lnSpc>
              <a:spcPct val="90000"/>
            </a:lnSpc>
            <a:spcBef>
              <a:spcPct val="0"/>
            </a:spcBef>
            <a:spcAft>
              <a:spcPct val="20000"/>
            </a:spcAft>
            <a:buChar char="••"/>
          </a:pPr>
          <a:r>
            <a:rPr lang="en-US" sz="1600" kern="1200" dirty="0" smtClean="0"/>
            <a:t>Certificate students must maintain a 2.0 GPA</a:t>
          </a:r>
          <a:endParaRPr lang="en-US" sz="1600" kern="1200" dirty="0"/>
        </a:p>
        <a:p>
          <a:pPr marL="171450" lvl="1" indent="-171450" algn="l" defTabSz="711200">
            <a:lnSpc>
              <a:spcPct val="90000"/>
            </a:lnSpc>
            <a:spcBef>
              <a:spcPct val="0"/>
            </a:spcBef>
            <a:spcAft>
              <a:spcPct val="20000"/>
            </a:spcAft>
            <a:buChar char="••"/>
          </a:pPr>
          <a:r>
            <a:rPr lang="en-US" sz="1600" kern="1200" dirty="0" smtClean="0"/>
            <a:t>Graduate students must maintain at least a 3.0 GPA</a:t>
          </a:r>
          <a:endParaRPr lang="en-US" sz="1600" kern="1200" dirty="0"/>
        </a:p>
      </dsp:txBody>
      <dsp:txXfrm>
        <a:off x="0" y="546450"/>
        <a:ext cx="8839200" cy="1101240"/>
      </dsp:txXfrm>
    </dsp:sp>
    <dsp:sp modelId="{4C5CA5AE-0A74-4DAA-B2E9-58ED5C11CE45}">
      <dsp:nvSpPr>
        <dsp:cNvPr id="0" name=""/>
        <dsp:cNvSpPr/>
      </dsp:nvSpPr>
      <dsp:spPr>
        <a:xfrm>
          <a:off x="0" y="1647690"/>
          <a:ext cx="8839200" cy="524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Complete 67% of classes attempted vs. earned</a:t>
          </a:r>
          <a:endParaRPr lang="en-US" sz="2000" b="1" kern="1200" dirty="0"/>
        </a:p>
      </dsp:txBody>
      <dsp:txXfrm>
        <a:off x="0" y="1647690"/>
        <a:ext cx="8839200" cy="524160"/>
      </dsp:txXfrm>
    </dsp:sp>
    <dsp:sp modelId="{E4A94374-C0F8-4738-9521-4B47526BFD4C}">
      <dsp:nvSpPr>
        <dsp:cNvPr id="0" name=""/>
        <dsp:cNvSpPr/>
      </dsp:nvSpPr>
      <dsp:spPr>
        <a:xfrm>
          <a:off x="0" y="2171850"/>
          <a:ext cx="883920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W, F, I, WF, NC are counted as attempted but not earned</a:t>
          </a:r>
          <a:endParaRPr lang="en-US" sz="1600" kern="1200" dirty="0"/>
        </a:p>
        <a:p>
          <a:pPr marL="171450" lvl="1" indent="-171450" algn="l" defTabSz="711200">
            <a:lnSpc>
              <a:spcPct val="90000"/>
            </a:lnSpc>
            <a:spcBef>
              <a:spcPct val="0"/>
            </a:spcBef>
            <a:spcAft>
              <a:spcPct val="20000"/>
            </a:spcAft>
            <a:buChar char="••"/>
          </a:pPr>
          <a:r>
            <a:rPr lang="en-US" sz="1600" kern="1200" dirty="0" smtClean="0"/>
            <a:t>100 and 200 level classes for Graduate students are counted as attempted but not earned</a:t>
          </a:r>
          <a:endParaRPr lang="en-US" sz="1600" kern="1200" dirty="0"/>
        </a:p>
        <a:p>
          <a:pPr marL="171450" lvl="1" indent="-171450" algn="l" defTabSz="711200">
            <a:lnSpc>
              <a:spcPct val="90000"/>
            </a:lnSpc>
            <a:spcBef>
              <a:spcPct val="0"/>
            </a:spcBef>
            <a:spcAft>
              <a:spcPct val="20000"/>
            </a:spcAft>
            <a:buChar char="••"/>
          </a:pPr>
          <a:r>
            <a:rPr lang="en-US" sz="1600" kern="1200" dirty="0" smtClean="0"/>
            <a:t>Repeated courses can only count as “earned” credit once</a:t>
          </a:r>
          <a:endParaRPr lang="en-US" sz="1600" kern="1200" dirty="0"/>
        </a:p>
      </dsp:txBody>
      <dsp:txXfrm>
        <a:off x="0" y="2171850"/>
        <a:ext cx="8839200" cy="811440"/>
      </dsp:txXfrm>
    </dsp:sp>
    <dsp:sp modelId="{D8BC60FD-0C49-4396-BD00-D9562502BFE9}">
      <dsp:nvSpPr>
        <dsp:cNvPr id="0" name=""/>
        <dsp:cNvSpPr/>
      </dsp:nvSpPr>
      <dsp:spPr>
        <a:xfrm>
          <a:off x="0" y="2983290"/>
          <a:ext cx="8839200" cy="5241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150% of Program Maximum</a:t>
          </a:r>
          <a:endParaRPr lang="en-US" sz="2000" b="1" kern="1200" dirty="0"/>
        </a:p>
      </dsp:txBody>
      <dsp:txXfrm>
        <a:off x="0" y="2983290"/>
        <a:ext cx="8839200" cy="524160"/>
      </dsp:txXfrm>
    </dsp:sp>
    <dsp:sp modelId="{478F8DC8-A556-433E-A434-ED3EC5365742}">
      <dsp:nvSpPr>
        <dsp:cNvPr id="0" name=""/>
        <dsp:cNvSpPr/>
      </dsp:nvSpPr>
      <dsp:spPr>
        <a:xfrm>
          <a:off x="0" y="3507450"/>
          <a:ext cx="8839200"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192 attempted hours (150% of 128 University minimum for Bachelor’s programs)</a:t>
          </a:r>
          <a:endParaRPr lang="en-US" sz="1600" kern="1200" dirty="0"/>
        </a:p>
        <a:p>
          <a:pPr marL="342900" lvl="2" indent="-171450" algn="l" defTabSz="711200">
            <a:lnSpc>
              <a:spcPct val="90000"/>
            </a:lnSpc>
            <a:spcBef>
              <a:spcPct val="0"/>
            </a:spcBef>
            <a:spcAft>
              <a:spcPct val="20000"/>
            </a:spcAft>
            <a:buChar char="••"/>
          </a:pPr>
          <a:r>
            <a:rPr lang="en-US" sz="1600" kern="1200" dirty="0" smtClean="0"/>
            <a:t>Same standard for double majors and students pursuing a 2</a:t>
          </a:r>
          <a:r>
            <a:rPr lang="en-US" sz="1600" kern="1200" baseline="30000" dirty="0" smtClean="0"/>
            <a:t>nd</a:t>
          </a:r>
          <a:r>
            <a:rPr lang="en-US" sz="1600" kern="1200" dirty="0" smtClean="0"/>
            <a:t> Bach</a:t>
          </a:r>
          <a:endParaRPr lang="en-US" sz="1600" kern="1200" dirty="0"/>
        </a:p>
        <a:p>
          <a:pPr marL="171450" lvl="1" indent="-171450" algn="l" defTabSz="711200">
            <a:lnSpc>
              <a:spcPct val="90000"/>
            </a:lnSpc>
            <a:spcBef>
              <a:spcPct val="0"/>
            </a:spcBef>
            <a:spcAft>
              <a:spcPct val="20000"/>
            </a:spcAft>
            <a:buChar char="••"/>
          </a:pPr>
          <a:r>
            <a:rPr lang="en-US" sz="1600" kern="1200" dirty="0" smtClean="0"/>
            <a:t>141 attempted hours (150% of 94 by the University) for students in University College</a:t>
          </a:r>
          <a:endParaRPr lang="en-US" sz="1600" kern="1200" dirty="0"/>
        </a:p>
        <a:p>
          <a:pPr marL="171450" lvl="1" indent="-171450" algn="l" defTabSz="711200">
            <a:lnSpc>
              <a:spcPct val="90000"/>
            </a:lnSpc>
            <a:spcBef>
              <a:spcPct val="0"/>
            </a:spcBef>
            <a:spcAft>
              <a:spcPct val="20000"/>
            </a:spcAft>
            <a:buChar char="••"/>
          </a:pPr>
          <a:r>
            <a:rPr lang="en-US" sz="1600" kern="1200" dirty="0" smtClean="0"/>
            <a:t>Graduate Student minimum time frame based on years</a:t>
          </a:r>
          <a:endParaRPr lang="en-US" sz="1600" kern="1200" dirty="0"/>
        </a:p>
        <a:p>
          <a:pPr marL="342900" lvl="2" indent="-171450" algn="l" defTabSz="711200">
            <a:lnSpc>
              <a:spcPct val="90000"/>
            </a:lnSpc>
            <a:spcBef>
              <a:spcPct val="0"/>
            </a:spcBef>
            <a:spcAft>
              <a:spcPct val="20000"/>
            </a:spcAft>
            <a:buChar char="••"/>
          </a:pPr>
          <a:r>
            <a:rPr lang="en-US" sz="1600" kern="1200" dirty="0" smtClean="0"/>
            <a:t>7 years for Masters</a:t>
          </a:r>
          <a:endParaRPr lang="en-US" sz="1600" kern="1200" dirty="0"/>
        </a:p>
        <a:p>
          <a:pPr marL="342900" lvl="2" indent="-171450" algn="l" defTabSz="711200">
            <a:lnSpc>
              <a:spcPct val="90000"/>
            </a:lnSpc>
            <a:spcBef>
              <a:spcPct val="0"/>
            </a:spcBef>
            <a:spcAft>
              <a:spcPct val="20000"/>
            </a:spcAft>
            <a:buChar char="••"/>
          </a:pPr>
          <a:r>
            <a:rPr lang="en-US" sz="1600" kern="1200" dirty="0" smtClean="0"/>
            <a:t>10 years for PhD</a:t>
          </a:r>
          <a:endParaRPr lang="en-US" sz="1600" kern="1200" dirty="0"/>
        </a:p>
      </dsp:txBody>
      <dsp:txXfrm>
        <a:off x="0" y="3507450"/>
        <a:ext cx="8839200" cy="1651860"/>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0B309-262B-493C-8D74-3C02BE7934FF}">
      <dsp:nvSpPr>
        <dsp:cNvPr id="0" name=""/>
        <dsp:cNvSpPr/>
      </dsp:nvSpPr>
      <dsp:spPr>
        <a:xfrm>
          <a:off x="0" y="38995"/>
          <a:ext cx="7801373" cy="13091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87630" numCol="1" spcCol="1270" anchor="t" anchorCtr="0">
          <a:noAutofit/>
        </a:bodyPr>
        <a:lstStyle/>
        <a:p>
          <a:pPr lvl="0" algn="l" defTabSz="1022350">
            <a:lnSpc>
              <a:spcPct val="90000"/>
            </a:lnSpc>
            <a:spcBef>
              <a:spcPct val="0"/>
            </a:spcBef>
            <a:spcAft>
              <a:spcPct val="35000"/>
            </a:spcAft>
          </a:pPr>
          <a:r>
            <a:rPr lang="en-US" sz="2300" b="1" kern="1200" dirty="0" smtClean="0"/>
            <a:t>Applies only to all Students pursuing a Bachelor’s Degree</a:t>
          </a:r>
          <a:endParaRPr lang="en-US" sz="2300" b="1" kern="1200" dirty="0"/>
        </a:p>
      </dsp:txBody>
      <dsp:txXfrm>
        <a:off x="0" y="38995"/>
        <a:ext cx="7801373" cy="872780"/>
      </dsp:txXfrm>
    </dsp:sp>
    <dsp:sp modelId="{76C3DDD5-7927-488D-8AD6-BA9932D0DE46}">
      <dsp:nvSpPr>
        <dsp:cNvPr id="0" name=""/>
        <dsp:cNvSpPr/>
      </dsp:nvSpPr>
      <dsp:spPr>
        <a:xfrm>
          <a:off x="2151977" y="685800"/>
          <a:ext cx="5924989" cy="29657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63576" rIns="163576"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Students who mathematically cannot receive their degree before the maximum time have to submit a petition or be funded for the remaining hours under 150% max. </a:t>
          </a:r>
        </a:p>
        <a:p>
          <a:pPr marL="228600" lvl="1" indent="-228600" algn="l" defTabSz="1022350">
            <a:lnSpc>
              <a:spcPct val="90000"/>
            </a:lnSpc>
            <a:spcBef>
              <a:spcPct val="0"/>
            </a:spcBef>
            <a:spcAft>
              <a:spcPct val="15000"/>
            </a:spcAft>
            <a:buChar char="••"/>
          </a:pPr>
          <a:r>
            <a:rPr lang="en-US" sz="2300" kern="1200" dirty="0" smtClean="0"/>
            <a:t>If we know that the student cannot graduate by the 150% max, the student has to petition.</a:t>
          </a:r>
        </a:p>
      </dsp:txBody>
      <dsp:txXfrm>
        <a:off x="2151977" y="685800"/>
        <a:ext cx="5924989" cy="2965791"/>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55BE-434B-499A-B197-C8157D1414C2}">
      <dsp:nvSpPr>
        <dsp:cNvPr id="0" name=""/>
        <dsp:cNvSpPr/>
      </dsp:nvSpPr>
      <dsp:spPr>
        <a:xfrm rot="5400000">
          <a:off x="5423618" y="-2294801"/>
          <a:ext cx="655915"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students who are making academic progress in all three areas: GPA, %, and Max Time Frame </a:t>
          </a:r>
          <a:endParaRPr lang="en-US" sz="1600" kern="1200" dirty="0"/>
        </a:p>
      </dsp:txBody>
      <dsp:txXfrm rot="5400000">
        <a:off x="5423618" y="-2294801"/>
        <a:ext cx="655915" cy="5413248"/>
      </dsp:txXfrm>
    </dsp:sp>
    <dsp:sp modelId="{6F4BF9BA-1FE6-461C-B9D9-C6B6EB77F4F9}">
      <dsp:nvSpPr>
        <dsp:cNvPr id="0" name=""/>
        <dsp:cNvSpPr/>
      </dsp:nvSpPr>
      <dsp:spPr>
        <a:xfrm>
          <a:off x="0" y="0"/>
          <a:ext cx="3044952" cy="819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GOOD</a:t>
          </a:r>
          <a:endParaRPr lang="en-US" sz="2600" b="1" kern="1200" dirty="0"/>
        </a:p>
      </dsp:txBody>
      <dsp:txXfrm>
        <a:off x="0" y="0"/>
        <a:ext cx="3044952" cy="819894"/>
      </dsp:txXfrm>
    </dsp:sp>
    <dsp:sp modelId="{C351A4D8-FDAF-481F-AC73-9A38CE50B52C}">
      <dsp:nvSpPr>
        <dsp:cNvPr id="0" name=""/>
        <dsp:cNvSpPr/>
      </dsp:nvSpPr>
      <dsp:spPr>
        <a:xfrm rot="5400000">
          <a:off x="5423618" y="-1433912"/>
          <a:ext cx="655915"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students who are within 125% of Max</a:t>
          </a:r>
          <a:endParaRPr lang="en-US" sz="1600" kern="1200" dirty="0"/>
        </a:p>
        <a:p>
          <a:pPr marL="171450" lvl="1" indent="-171450" algn="l" defTabSz="711200">
            <a:lnSpc>
              <a:spcPct val="90000"/>
            </a:lnSpc>
            <a:spcBef>
              <a:spcPct val="0"/>
            </a:spcBef>
            <a:spcAft>
              <a:spcPct val="15000"/>
            </a:spcAft>
            <a:buChar char="••"/>
          </a:pPr>
          <a:r>
            <a:rPr lang="en-US" sz="1600" kern="1200" dirty="0" smtClean="0"/>
            <a:t>Not required to submit a petition</a:t>
          </a:r>
          <a:endParaRPr lang="en-US" sz="1600" kern="1200" dirty="0"/>
        </a:p>
      </dsp:txBody>
      <dsp:txXfrm rot="5400000">
        <a:off x="5423618" y="-1433912"/>
        <a:ext cx="655915" cy="5413248"/>
      </dsp:txXfrm>
    </dsp:sp>
    <dsp:sp modelId="{9B62BB60-C41A-484E-A34C-F2F9FD9D6712}">
      <dsp:nvSpPr>
        <dsp:cNvPr id="0" name=""/>
        <dsp:cNvSpPr/>
      </dsp:nvSpPr>
      <dsp:spPr>
        <a:xfrm>
          <a:off x="0" y="862764"/>
          <a:ext cx="3044952" cy="819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t>CLOSE (RCLOSE)</a:t>
          </a:r>
          <a:endParaRPr lang="en-US" sz="2500" kern="1200" dirty="0"/>
        </a:p>
      </dsp:txBody>
      <dsp:txXfrm>
        <a:off x="0" y="862764"/>
        <a:ext cx="3044952" cy="819894"/>
      </dsp:txXfrm>
    </dsp:sp>
    <dsp:sp modelId="{791C87B0-16B6-46A6-ABB0-9BFFB32843FB}">
      <dsp:nvSpPr>
        <dsp:cNvPr id="0" name=""/>
        <dsp:cNvSpPr/>
      </dsp:nvSpPr>
      <dsp:spPr>
        <a:xfrm rot="5400000">
          <a:off x="5423618" y="-573023"/>
          <a:ext cx="655915"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students who are over the amount of remedial hours allowed (30 hours)</a:t>
          </a:r>
          <a:endParaRPr lang="en-US" sz="1600" kern="1200" dirty="0"/>
        </a:p>
        <a:p>
          <a:pPr marL="171450" lvl="1" indent="-171450" algn="l" defTabSz="711200">
            <a:lnSpc>
              <a:spcPct val="90000"/>
            </a:lnSpc>
            <a:spcBef>
              <a:spcPct val="0"/>
            </a:spcBef>
            <a:spcAft>
              <a:spcPct val="15000"/>
            </a:spcAft>
            <a:buChar char="••"/>
          </a:pPr>
          <a:r>
            <a:rPr lang="en-US" sz="1600" kern="1200" dirty="0" smtClean="0"/>
            <a:t>Must be awarded manually </a:t>
          </a:r>
          <a:endParaRPr lang="en-US" sz="1600" kern="1200" dirty="0"/>
        </a:p>
      </dsp:txBody>
      <dsp:txXfrm rot="5400000">
        <a:off x="5423618" y="-573023"/>
        <a:ext cx="655915" cy="5413248"/>
      </dsp:txXfrm>
    </dsp:sp>
    <dsp:sp modelId="{DB39DD18-CABE-43BE-816D-23454F866B99}">
      <dsp:nvSpPr>
        <dsp:cNvPr id="0" name=""/>
        <dsp:cNvSpPr/>
      </dsp:nvSpPr>
      <dsp:spPr>
        <a:xfrm>
          <a:off x="0" y="1723652"/>
          <a:ext cx="3044952" cy="819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ROVER</a:t>
          </a:r>
          <a:endParaRPr lang="en-US" sz="2600" b="1" kern="1200" dirty="0"/>
        </a:p>
      </dsp:txBody>
      <dsp:txXfrm>
        <a:off x="0" y="1723652"/>
        <a:ext cx="3044952" cy="819894"/>
      </dsp:txXfrm>
    </dsp:sp>
    <dsp:sp modelId="{001BC598-E805-4C3D-8F26-EEABD21EC14B}">
      <dsp:nvSpPr>
        <dsp:cNvPr id="0" name=""/>
        <dsp:cNvSpPr/>
      </dsp:nvSpPr>
      <dsp:spPr>
        <a:xfrm rot="5400000">
          <a:off x="5423618" y="287864"/>
          <a:ext cx="655915"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students failing to make progress in one or more area</a:t>
          </a:r>
          <a:endParaRPr lang="en-US" sz="1600" kern="1200" dirty="0"/>
        </a:p>
        <a:p>
          <a:pPr marL="171450" lvl="1" indent="-171450" algn="l" defTabSz="711200">
            <a:lnSpc>
              <a:spcPct val="90000"/>
            </a:lnSpc>
            <a:spcBef>
              <a:spcPct val="0"/>
            </a:spcBef>
            <a:spcAft>
              <a:spcPct val="15000"/>
            </a:spcAft>
            <a:buChar char="••"/>
          </a:pPr>
          <a:r>
            <a:rPr lang="en-US" sz="1600" kern="1200" dirty="0" smtClean="0"/>
            <a:t>Student must petition to receive aid</a:t>
          </a:r>
          <a:endParaRPr lang="en-US" sz="1600" kern="1200" dirty="0"/>
        </a:p>
      </dsp:txBody>
      <dsp:txXfrm rot="5400000">
        <a:off x="5423618" y="287864"/>
        <a:ext cx="655915" cy="5413248"/>
      </dsp:txXfrm>
    </dsp:sp>
    <dsp:sp modelId="{B3776211-695D-4D48-A749-4CC2480AE60E}">
      <dsp:nvSpPr>
        <dsp:cNvPr id="0" name=""/>
        <dsp:cNvSpPr/>
      </dsp:nvSpPr>
      <dsp:spPr>
        <a:xfrm>
          <a:off x="0" y="2584541"/>
          <a:ext cx="3044952" cy="819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NOPROG (RNOPRO)</a:t>
          </a:r>
          <a:endParaRPr lang="en-US" sz="2600" b="1" kern="1200" dirty="0"/>
        </a:p>
      </dsp:txBody>
      <dsp:txXfrm>
        <a:off x="0" y="2584541"/>
        <a:ext cx="3044952" cy="819894"/>
      </dsp:txXfrm>
    </dsp:sp>
    <dsp:sp modelId="{705B2372-866B-4158-9D3C-884F7569CDF8}">
      <dsp:nvSpPr>
        <dsp:cNvPr id="0" name=""/>
        <dsp:cNvSpPr/>
      </dsp:nvSpPr>
      <dsp:spPr>
        <a:xfrm rot="5400000">
          <a:off x="5423618" y="1148753"/>
          <a:ext cx="655915" cy="5413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 students who are within 12 hours of maximum time frame (requires a petition)</a:t>
          </a:r>
          <a:endParaRPr lang="en-US" sz="1600" kern="1200" dirty="0"/>
        </a:p>
        <a:p>
          <a:pPr marL="171450" lvl="1" indent="-171450" algn="l" defTabSz="711200">
            <a:lnSpc>
              <a:spcPct val="90000"/>
            </a:lnSpc>
            <a:spcBef>
              <a:spcPct val="0"/>
            </a:spcBef>
            <a:spcAft>
              <a:spcPct val="15000"/>
            </a:spcAft>
            <a:buChar char="••"/>
          </a:pPr>
          <a:r>
            <a:rPr lang="en-US" sz="1600" kern="1200" dirty="0" smtClean="0"/>
            <a:t>Student must petition to receive aid</a:t>
          </a:r>
          <a:endParaRPr lang="en-US" sz="1600" kern="1200" dirty="0"/>
        </a:p>
      </dsp:txBody>
      <dsp:txXfrm rot="5400000">
        <a:off x="5423618" y="1148753"/>
        <a:ext cx="655915" cy="5413248"/>
      </dsp:txXfrm>
    </dsp:sp>
    <dsp:sp modelId="{DFB54BC8-759D-4CD4-93C7-DC1F32706DFD}">
      <dsp:nvSpPr>
        <dsp:cNvPr id="0" name=""/>
        <dsp:cNvSpPr/>
      </dsp:nvSpPr>
      <dsp:spPr>
        <a:xfrm>
          <a:off x="0" y="3445430"/>
          <a:ext cx="3044952" cy="8198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t>UND12 (RUND12)</a:t>
          </a:r>
          <a:endParaRPr lang="en-US" sz="2600" b="1" kern="1200" dirty="0"/>
        </a:p>
      </dsp:txBody>
      <dsp:txXfrm>
        <a:off x="0" y="3445430"/>
        <a:ext cx="3044952" cy="819894"/>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555BE-434B-499A-B197-C8157D1414C2}">
      <dsp:nvSpPr>
        <dsp:cNvPr id="0" name=""/>
        <dsp:cNvSpPr/>
      </dsp:nvSpPr>
      <dsp:spPr>
        <a:xfrm rot="5400000">
          <a:off x="5367044" y="-2346133"/>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 SAP evaluation</a:t>
          </a:r>
          <a:endParaRPr lang="en-US" sz="1600" kern="1200" dirty="0"/>
        </a:p>
      </dsp:txBody>
      <dsp:txXfrm rot="5400000">
        <a:off x="5367044" y="-2346133"/>
        <a:ext cx="458167" cy="5266944"/>
      </dsp:txXfrm>
    </dsp:sp>
    <dsp:sp modelId="{6F4BF9BA-1FE6-461C-B9D9-C6B6EB77F4F9}">
      <dsp:nvSpPr>
        <dsp:cNvPr id="0" name=""/>
        <dsp:cNvSpPr/>
      </dsp:nvSpPr>
      <dsp:spPr>
        <a:xfrm>
          <a:off x="0" y="983"/>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X</a:t>
          </a:r>
          <a:endParaRPr lang="en-US" sz="2900" b="1" kern="1200" dirty="0"/>
        </a:p>
      </dsp:txBody>
      <dsp:txXfrm>
        <a:off x="0" y="983"/>
        <a:ext cx="2962656" cy="572709"/>
      </dsp:txXfrm>
    </dsp:sp>
    <dsp:sp modelId="{001BC598-E805-4C3D-8F26-EEABD21EC14B}">
      <dsp:nvSpPr>
        <dsp:cNvPr id="0" name=""/>
        <dsp:cNvSpPr/>
      </dsp:nvSpPr>
      <dsp:spPr>
        <a:xfrm rot="5400000">
          <a:off x="5367044" y="-1744789"/>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Not all grades are reported – Grade of ‘NR’ Exists on SHATERM</a:t>
          </a:r>
          <a:endParaRPr lang="en-US" sz="1600" kern="1200" dirty="0"/>
        </a:p>
      </dsp:txBody>
      <dsp:txXfrm rot="5400000">
        <a:off x="5367044" y="-1744789"/>
        <a:ext cx="458167" cy="5266944"/>
      </dsp:txXfrm>
    </dsp:sp>
    <dsp:sp modelId="{B3776211-695D-4D48-A749-4CC2480AE60E}">
      <dsp:nvSpPr>
        <dsp:cNvPr id="0" name=""/>
        <dsp:cNvSpPr/>
      </dsp:nvSpPr>
      <dsp:spPr>
        <a:xfrm>
          <a:off x="0" y="602328"/>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GRADE</a:t>
          </a:r>
          <a:endParaRPr lang="en-US" sz="2900" b="1" kern="1200" dirty="0"/>
        </a:p>
      </dsp:txBody>
      <dsp:txXfrm>
        <a:off x="0" y="602328"/>
        <a:ext cx="2962656" cy="572709"/>
      </dsp:txXfrm>
    </dsp:sp>
    <dsp:sp modelId="{E19CA0D5-5A12-440E-A5A9-90CF34021261}">
      <dsp:nvSpPr>
        <dsp:cNvPr id="0" name=""/>
        <dsp:cNvSpPr/>
      </dsp:nvSpPr>
      <dsp:spPr>
        <a:xfrm rot="5400000">
          <a:off x="5367044" y="-1143444"/>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Not all transcripts have been received per the ‘Checklist’ on SAAADMS’</a:t>
          </a:r>
          <a:endParaRPr lang="en-US" sz="1600" kern="1200" dirty="0"/>
        </a:p>
      </dsp:txBody>
      <dsp:txXfrm rot="5400000">
        <a:off x="5367044" y="-1143444"/>
        <a:ext cx="458167" cy="5266944"/>
      </dsp:txXfrm>
    </dsp:sp>
    <dsp:sp modelId="{AB6992E3-2F2B-4C69-98BF-D1F18AF2FA4C}">
      <dsp:nvSpPr>
        <dsp:cNvPr id="0" name=""/>
        <dsp:cNvSpPr/>
      </dsp:nvSpPr>
      <dsp:spPr>
        <a:xfrm>
          <a:off x="0" y="1203673"/>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TROUT</a:t>
          </a:r>
          <a:endParaRPr lang="en-US" sz="2900" b="1" kern="1200" dirty="0"/>
        </a:p>
      </dsp:txBody>
      <dsp:txXfrm>
        <a:off x="0" y="1203673"/>
        <a:ext cx="2962656" cy="572709"/>
      </dsp:txXfrm>
    </dsp:sp>
    <dsp:sp modelId="{EC5799DF-B096-46CD-89B8-EACEE291CB0F}">
      <dsp:nvSpPr>
        <dsp:cNvPr id="0" name=""/>
        <dsp:cNvSpPr/>
      </dsp:nvSpPr>
      <dsp:spPr>
        <a:xfrm rot="5400000">
          <a:off x="5367044" y="-542099"/>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Student is concurrently enrolled in high school per SGASTDN</a:t>
          </a:r>
          <a:endParaRPr lang="en-US" sz="1600" kern="1200" dirty="0"/>
        </a:p>
      </dsp:txBody>
      <dsp:txXfrm rot="5400000">
        <a:off x="5367044" y="-542099"/>
        <a:ext cx="458167" cy="5266944"/>
      </dsp:txXfrm>
    </dsp:sp>
    <dsp:sp modelId="{85654E7D-B65A-43DE-AE6C-CCF842E68105}">
      <dsp:nvSpPr>
        <dsp:cNvPr id="0" name=""/>
        <dsp:cNvSpPr/>
      </dsp:nvSpPr>
      <dsp:spPr>
        <a:xfrm>
          <a:off x="0" y="1805017"/>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CONCUR</a:t>
          </a:r>
          <a:endParaRPr lang="en-US" sz="2900" b="1" kern="1200" dirty="0"/>
        </a:p>
      </dsp:txBody>
      <dsp:txXfrm>
        <a:off x="0" y="1805017"/>
        <a:ext cx="2962656" cy="572709"/>
      </dsp:txXfrm>
    </dsp:sp>
    <dsp:sp modelId="{9924CEF1-03F7-4E4A-809E-DF264330161C}">
      <dsp:nvSpPr>
        <dsp:cNvPr id="0" name=""/>
        <dsp:cNvSpPr/>
      </dsp:nvSpPr>
      <dsp:spPr>
        <a:xfrm rot="5400000">
          <a:off x="5367044" y="59245"/>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Student has no SGASTDN Record or it is Inactive </a:t>
          </a:r>
          <a:endParaRPr lang="en-US" sz="1600" kern="1200" dirty="0"/>
        </a:p>
      </dsp:txBody>
      <dsp:txXfrm rot="5400000">
        <a:off x="5367044" y="59245"/>
        <a:ext cx="458167" cy="5266944"/>
      </dsp:txXfrm>
    </dsp:sp>
    <dsp:sp modelId="{102C9352-D18F-4C6B-A8DA-C242D857084C}">
      <dsp:nvSpPr>
        <dsp:cNvPr id="0" name=""/>
        <dsp:cNvSpPr/>
      </dsp:nvSpPr>
      <dsp:spPr>
        <a:xfrm>
          <a:off x="0" y="2406362"/>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ADMIT</a:t>
          </a:r>
          <a:endParaRPr lang="en-US" sz="2900" b="1" kern="1200" dirty="0"/>
        </a:p>
      </dsp:txBody>
      <dsp:txXfrm>
        <a:off x="0" y="2406362"/>
        <a:ext cx="2962656" cy="572709"/>
      </dsp:txXfrm>
    </dsp:sp>
    <dsp:sp modelId="{03B84B74-A090-4B69-B163-B369D9A38DAC}">
      <dsp:nvSpPr>
        <dsp:cNvPr id="0" name=""/>
        <dsp:cNvSpPr/>
      </dsp:nvSpPr>
      <dsp:spPr>
        <a:xfrm rot="5400000">
          <a:off x="5367044" y="660589"/>
          <a:ext cx="45816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Not enough information to evaluate</a:t>
          </a:r>
          <a:endParaRPr lang="en-US" sz="1600" kern="1200" dirty="0"/>
        </a:p>
      </dsp:txBody>
      <dsp:txXfrm rot="5400000">
        <a:off x="5367044" y="660589"/>
        <a:ext cx="458167" cy="5266944"/>
      </dsp:txXfrm>
    </dsp:sp>
    <dsp:sp modelId="{6C3387D3-B66B-4D87-816B-37F43A3A78F9}">
      <dsp:nvSpPr>
        <dsp:cNvPr id="0" name=""/>
        <dsp:cNvSpPr/>
      </dsp:nvSpPr>
      <dsp:spPr>
        <a:xfrm>
          <a:off x="0" y="3007707"/>
          <a:ext cx="2962656" cy="572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b="1" kern="1200" dirty="0" smtClean="0"/>
            <a:t>ERROR</a:t>
          </a:r>
          <a:endParaRPr lang="en-US" sz="2900" b="1" kern="1200" dirty="0"/>
        </a:p>
      </dsp:txBody>
      <dsp:txXfrm>
        <a:off x="0" y="3007707"/>
        <a:ext cx="2962656" cy="572709"/>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9605C6-FBD7-4137-B5CC-8BAEB3588131}">
      <dsp:nvSpPr>
        <dsp:cNvPr id="0" name=""/>
        <dsp:cNvSpPr/>
      </dsp:nvSpPr>
      <dsp:spPr>
        <a:xfrm>
          <a:off x="751299" y="2668546"/>
          <a:ext cx="636418" cy="1640735"/>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89968F2-331C-49FA-84A9-AE856F4728CF}">
      <dsp:nvSpPr>
        <dsp:cNvPr id="0" name=""/>
        <dsp:cNvSpPr/>
      </dsp:nvSpPr>
      <dsp:spPr>
        <a:xfrm>
          <a:off x="308916" y="397860"/>
          <a:ext cx="3095931" cy="232827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SAP Petition must contain</a:t>
          </a:r>
          <a:endParaRPr lang="en-US" sz="1600" b="1" kern="1200" dirty="0"/>
        </a:p>
        <a:p>
          <a:pPr marL="114300" lvl="1" indent="-114300" algn="l" defTabSz="622300">
            <a:lnSpc>
              <a:spcPct val="90000"/>
            </a:lnSpc>
            <a:spcBef>
              <a:spcPct val="0"/>
            </a:spcBef>
            <a:spcAft>
              <a:spcPct val="15000"/>
            </a:spcAft>
            <a:buChar char="••"/>
          </a:pPr>
          <a:r>
            <a:rPr lang="en-US" sz="1400" kern="1200" dirty="0" smtClean="0"/>
            <a:t>Petition Coversheet</a:t>
          </a:r>
          <a:endParaRPr lang="en-US" sz="1400" kern="1200" dirty="0"/>
        </a:p>
        <a:p>
          <a:pPr marL="114300" lvl="1" indent="-114300" algn="l" defTabSz="622300">
            <a:lnSpc>
              <a:spcPct val="90000"/>
            </a:lnSpc>
            <a:spcBef>
              <a:spcPct val="0"/>
            </a:spcBef>
            <a:spcAft>
              <a:spcPct val="15000"/>
            </a:spcAft>
            <a:buChar char="••"/>
          </a:pPr>
          <a:r>
            <a:rPr lang="en-US" sz="1400" kern="1200" dirty="0" smtClean="0"/>
            <a:t>Unofficial Grade Transcript</a:t>
          </a:r>
          <a:endParaRPr lang="en-US" sz="1400" kern="1200" dirty="0"/>
        </a:p>
        <a:p>
          <a:pPr marL="114300" lvl="1" indent="-114300" algn="l" defTabSz="622300">
            <a:lnSpc>
              <a:spcPct val="90000"/>
            </a:lnSpc>
            <a:spcBef>
              <a:spcPct val="0"/>
            </a:spcBef>
            <a:spcAft>
              <a:spcPct val="15000"/>
            </a:spcAft>
            <a:buChar char="••"/>
          </a:pPr>
          <a:r>
            <a:rPr lang="en-US" sz="1400" kern="1200" dirty="0" smtClean="0"/>
            <a:t>Written Statement from student</a:t>
          </a:r>
          <a:endParaRPr lang="en-US" sz="1400" kern="1200" dirty="0"/>
        </a:p>
        <a:p>
          <a:pPr marL="114300" lvl="1" indent="-114300" algn="l" defTabSz="622300">
            <a:lnSpc>
              <a:spcPct val="90000"/>
            </a:lnSpc>
            <a:spcBef>
              <a:spcPct val="0"/>
            </a:spcBef>
            <a:spcAft>
              <a:spcPct val="15000"/>
            </a:spcAft>
            <a:buChar char="••"/>
          </a:pPr>
          <a:r>
            <a:rPr lang="en-US" sz="1400" kern="1200" dirty="0" smtClean="0"/>
            <a:t>Supporting documentation (if applicable)</a:t>
          </a:r>
          <a:endParaRPr lang="en-US" sz="1400" kern="1200" dirty="0"/>
        </a:p>
        <a:p>
          <a:pPr marL="114300" lvl="1" indent="-114300" algn="l" defTabSz="622300">
            <a:lnSpc>
              <a:spcPct val="90000"/>
            </a:lnSpc>
            <a:spcBef>
              <a:spcPct val="0"/>
            </a:spcBef>
            <a:spcAft>
              <a:spcPct val="15000"/>
            </a:spcAft>
            <a:buChar char="••"/>
          </a:pPr>
          <a:r>
            <a:rPr lang="en-US" sz="1400" kern="1200" dirty="0" smtClean="0"/>
            <a:t>Degree Summary or University College Transition form (if student is failing SAP for Program Maximum or Under 12)</a:t>
          </a:r>
          <a:endParaRPr lang="en-US" sz="1400" kern="1200" dirty="0"/>
        </a:p>
      </dsp:txBody>
      <dsp:txXfrm>
        <a:off x="308916" y="397860"/>
        <a:ext cx="3095931" cy="2328271"/>
      </dsp:txXfrm>
    </dsp:sp>
    <dsp:sp modelId="{731983E1-BFAD-463D-96C0-72C6AAE1EFD0}">
      <dsp:nvSpPr>
        <dsp:cNvPr id="0" name=""/>
        <dsp:cNvSpPr/>
      </dsp:nvSpPr>
      <dsp:spPr>
        <a:xfrm rot="19886230">
          <a:off x="1611764" y="3776586"/>
          <a:ext cx="1939988" cy="657144"/>
        </a:xfrm>
        <a:prstGeom prst="rightArrow">
          <a:avLst/>
        </a:prstGeom>
        <a:solidFill>
          <a:schemeClr val="accent1">
            <a:tint val="60000"/>
            <a:hueOff val="0"/>
            <a:satOff val="0"/>
            <a:lumOff val="0"/>
            <a:alphaOff val="0"/>
          </a:schemeClr>
        </a:solidFill>
        <a:ln cap="rnd">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C7E4F4E-3763-4CFD-80C3-1DE3BA9FA7C3}">
      <dsp:nvSpPr>
        <dsp:cNvPr id="0" name=""/>
        <dsp:cNvSpPr/>
      </dsp:nvSpPr>
      <dsp:spPr>
        <a:xfrm>
          <a:off x="282708" y="4321709"/>
          <a:ext cx="3133611" cy="17569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Once the SAP Petition is submitted</a:t>
          </a:r>
          <a:endParaRPr lang="en-US" sz="1600" b="1" kern="1200" dirty="0"/>
        </a:p>
        <a:p>
          <a:pPr marL="114300" lvl="1" indent="-114300" algn="l" defTabSz="622300">
            <a:lnSpc>
              <a:spcPct val="90000"/>
            </a:lnSpc>
            <a:spcBef>
              <a:spcPct val="0"/>
            </a:spcBef>
            <a:spcAft>
              <a:spcPct val="15000"/>
            </a:spcAft>
            <a:buChar char="••"/>
          </a:pPr>
          <a:r>
            <a:rPr lang="en-US" sz="1400" kern="1200" dirty="0" smtClean="0"/>
            <a:t>Allow 7 to 10 business days for reading</a:t>
          </a:r>
          <a:endParaRPr lang="en-US" sz="1400" kern="1200" dirty="0"/>
        </a:p>
        <a:p>
          <a:pPr marL="114300" lvl="1" indent="-114300" algn="l" defTabSz="622300">
            <a:lnSpc>
              <a:spcPct val="90000"/>
            </a:lnSpc>
            <a:spcBef>
              <a:spcPct val="0"/>
            </a:spcBef>
            <a:spcAft>
              <a:spcPct val="15000"/>
            </a:spcAft>
            <a:buChar char="••"/>
          </a:pPr>
          <a:r>
            <a:rPr lang="en-US" sz="1400" kern="1200" dirty="0" smtClean="0"/>
            <a:t>A decision is made by one reader</a:t>
          </a:r>
          <a:endParaRPr lang="en-US" sz="1400" kern="1200" dirty="0"/>
        </a:p>
        <a:p>
          <a:pPr marL="114300" lvl="1" indent="-114300" algn="l" defTabSz="622300">
            <a:lnSpc>
              <a:spcPct val="90000"/>
            </a:lnSpc>
            <a:spcBef>
              <a:spcPct val="0"/>
            </a:spcBef>
            <a:spcAft>
              <a:spcPct val="15000"/>
            </a:spcAft>
            <a:buChar char="••"/>
          </a:pPr>
          <a:r>
            <a:rPr lang="en-US" sz="1400" kern="1200" dirty="0" smtClean="0"/>
            <a:t>If denied, petition goes to 2</a:t>
          </a:r>
          <a:r>
            <a:rPr lang="en-US" sz="1400" kern="1200" baseline="30000" dirty="0" smtClean="0"/>
            <a:t>nd</a:t>
          </a:r>
          <a:r>
            <a:rPr lang="en-US" sz="1400" kern="1200" dirty="0" smtClean="0"/>
            <a:t> reader</a:t>
          </a:r>
          <a:endParaRPr lang="en-US" sz="1400" kern="1200" dirty="0"/>
        </a:p>
      </dsp:txBody>
      <dsp:txXfrm>
        <a:off x="282708" y="4321709"/>
        <a:ext cx="3133611" cy="1756958"/>
      </dsp:txXfrm>
    </dsp:sp>
    <dsp:sp modelId="{88A090A7-4D12-47AF-8DE7-36594C2C319F}">
      <dsp:nvSpPr>
        <dsp:cNvPr id="0" name=""/>
        <dsp:cNvSpPr/>
      </dsp:nvSpPr>
      <dsp:spPr>
        <a:xfrm>
          <a:off x="3455143" y="2671845"/>
          <a:ext cx="2733233" cy="18135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Decisions on </a:t>
          </a:r>
          <a:r>
            <a:rPr lang="en-US" sz="1600" b="1" kern="1200" dirty="0" smtClean="0"/>
            <a:t>SAP</a:t>
          </a:r>
          <a:r>
            <a:rPr lang="en-US" sz="1800" b="1" kern="1200" dirty="0" smtClean="0"/>
            <a:t> Petitions</a:t>
          </a:r>
          <a:endParaRPr lang="en-US" sz="1800" b="1" kern="1200" dirty="0"/>
        </a:p>
        <a:p>
          <a:pPr marL="114300" lvl="1" indent="-114300" algn="l" defTabSz="622300">
            <a:lnSpc>
              <a:spcPct val="90000"/>
            </a:lnSpc>
            <a:spcBef>
              <a:spcPct val="0"/>
            </a:spcBef>
            <a:spcAft>
              <a:spcPct val="15000"/>
            </a:spcAft>
            <a:buChar char="••"/>
          </a:pPr>
          <a:r>
            <a:rPr lang="en-US" sz="1400" kern="1200" dirty="0" smtClean="0"/>
            <a:t>Result of Petition can be Probation </a:t>
          </a:r>
          <a:endParaRPr lang="en-US" sz="1400" kern="1200" dirty="0"/>
        </a:p>
        <a:p>
          <a:pPr marL="114300" lvl="1" indent="-114300" algn="l" defTabSz="622300">
            <a:lnSpc>
              <a:spcPct val="90000"/>
            </a:lnSpc>
            <a:spcBef>
              <a:spcPct val="0"/>
            </a:spcBef>
            <a:spcAft>
              <a:spcPct val="15000"/>
            </a:spcAft>
            <a:buChar char="••"/>
          </a:pPr>
          <a:r>
            <a:rPr lang="en-US" sz="1400" kern="1200" dirty="0" smtClean="0"/>
            <a:t>Result of Petition can be Denied</a:t>
          </a:r>
          <a:endParaRPr lang="en-US" sz="1400" kern="1200" dirty="0"/>
        </a:p>
        <a:p>
          <a:pPr marL="114300" lvl="1" indent="-114300" algn="l" defTabSz="622300">
            <a:lnSpc>
              <a:spcPct val="90000"/>
            </a:lnSpc>
            <a:spcBef>
              <a:spcPct val="0"/>
            </a:spcBef>
            <a:spcAft>
              <a:spcPct val="15000"/>
            </a:spcAft>
            <a:buChar char="••"/>
          </a:pPr>
          <a:r>
            <a:rPr lang="en-US" sz="1400" kern="1200" dirty="0" smtClean="0"/>
            <a:t>Result of Petition can be placed on Academic Plan</a:t>
          </a:r>
          <a:endParaRPr lang="en-US" sz="1400" kern="1200" dirty="0"/>
        </a:p>
      </dsp:txBody>
      <dsp:txXfrm>
        <a:off x="3455143" y="2671845"/>
        <a:ext cx="2733233" cy="1813577"/>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6E3608-C39C-449D-9790-BDA5EA5B01E4}">
      <dsp:nvSpPr>
        <dsp:cNvPr id="0" name=""/>
        <dsp:cNvSpPr/>
      </dsp:nvSpPr>
      <dsp:spPr>
        <a:xfrm rot="3533666">
          <a:off x="3637921" y="3476821"/>
          <a:ext cx="882326" cy="32167"/>
        </a:xfrm>
        <a:custGeom>
          <a:avLst/>
          <a:gdLst/>
          <a:ahLst/>
          <a:cxnLst/>
          <a:rect l="0" t="0" r="0" b="0"/>
          <a:pathLst>
            <a:path>
              <a:moveTo>
                <a:pt x="0" y="16083"/>
              </a:moveTo>
              <a:lnTo>
                <a:pt x="882326" y="16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70D6D7-26B4-4050-9CC5-0B4BD83CECF8}">
      <dsp:nvSpPr>
        <dsp:cNvPr id="0" name=""/>
        <dsp:cNvSpPr/>
      </dsp:nvSpPr>
      <dsp:spPr>
        <a:xfrm rot="1069144">
          <a:off x="4080986" y="2815625"/>
          <a:ext cx="979825" cy="32167"/>
        </a:xfrm>
        <a:custGeom>
          <a:avLst/>
          <a:gdLst/>
          <a:ahLst/>
          <a:cxnLst/>
          <a:rect l="0" t="0" r="0" b="0"/>
          <a:pathLst>
            <a:path>
              <a:moveTo>
                <a:pt x="0" y="16083"/>
              </a:moveTo>
              <a:lnTo>
                <a:pt x="979825" y="16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DC3781-0599-4F53-9A79-FAFEB12CC89F}">
      <dsp:nvSpPr>
        <dsp:cNvPr id="0" name=""/>
        <dsp:cNvSpPr/>
      </dsp:nvSpPr>
      <dsp:spPr>
        <a:xfrm rot="20290175">
          <a:off x="4072446" y="2038417"/>
          <a:ext cx="893635" cy="32167"/>
        </a:xfrm>
        <a:custGeom>
          <a:avLst/>
          <a:gdLst/>
          <a:ahLst/>
          <a:cxnLst/>
          <a:rect l="0" t="0" r="0" b="0"/>
          <a:pathLst>
            <a:path>
              <a:moveTo>
                <a:pt x="0" y="16083"/>
              </a:moveTo>
              <a:lnTo>
                <a:pt x="893635" y="16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A1DCF2-CEC1-4708-9FDC-BD6C917378EF}">
      <dsp:nvSpPr>
        <dsp:cNvPr id="0" name=""/>
        <dsp:cNvSpPr/>
      </dsp:nvSpPr>
      <dsp:spPr>
        <a:xfrm rot="17862525">
          <a:off x="3573051" y="1444133"/>
          <a:ext cx="853043" cy="32167"/>
        </a:xfrm>
        <a:custGeom>
          <a:avLst/>
          <a:gdLst/>
          <a:ahLst/>
          <a:cxnLst/>
          <a:rect l="0" t="0" r="0" b="0"/>
          <a:pathLst>
            <a:path>
              <a:moveTo>
                <a:pt x="0" y="16083"/>
              </a:moveTo>
              <a:lnTo>
                <a:pt x="853043" y="160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AA1D88-EACD-4300-A737-7A0CDAC67665}">
      <dsp:nvSpPr>
        <dsp:cNvPr id="0" name=""/>
        <dsp:cNvSpPr/>
      </dsp:nvSpPr>
      <dsp:spPr>
        <a:xfrm>
          <a:off x="2444867" y="1665676"/>
          <a:ext cx="1824781" cy="182478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64CB6F5-CBDE-41F2-A114-C766962451D6}">
      <dsp:nvSpPr>
        <dsp:cNvPr id="0" name=""/>
        <dsp:cNvSpPr/>
      </dsp:nvSpPr>
      <dsp:spPr>
        <a:xfrm>
          <a:off x="3772551" y="-34191"/>
          <a:ext cx="1412030" cy="11647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smtClean="0"/>
            <a:t>LoboWeb</a:t>
          </a:r>
          <a:endParaRPr lang="en-US" sz="1600" b="1" kern="1200" dirty="0"/>
        </a:p>
      </dsp:txBody>
      <dsp:txXfrm>
        <a:off x="3772551" y="-34191"/>
        <a:ext cx="1412030" cy="1164798"/>
      </dsp:txXfrm>
    </dsp:sp>
    <dsp:sp modelId="{C58A747E-BB27-4FAA-8292-A3A7CD9B5B8B}">
      <dsp:nvSpPr>
        <dsp:cNvPr id="0" name=""/>
        <dsp:cNvSpPr/>
      </dsp:nvSpPr>
      <dsp:spPr>
        <a:xfrm>
          <a:off x="4876293" y="1066799"/>
          <a:ext cx="1309485" cy="11647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Award Letter</a:t>
          </a:r>
          <a:endParaRPr lang="en-US" sz="1400" b="1" kern="1200" dirty="0"/>
        </a:p>
      </dsp:txBody>
      <dsp:txXfrm>
        <a:off x="4876293" y="1066799"/>
        <a:ext cx="1309485" cy="1164798"/>
      </dsp:txXfrm>
    </dsp:sp>
    <dsp:sp modelId="{E5D5BBF8-E87D-4A2B-8048-CC142B0E3CED}">
      <dsp:nvSpPr>
        <dsp:cNvPr id="0" name=""/>
        <dsp:cNvSpPr/>
      </dsp:nvSpPr>
      <dsp:spPr>
        <a:xfrm>
          <a:off x="6026995" y="1066799"/>
          <a:ext cx="1964227" cy="116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Used anytime award information changes</a:t>
          </a:r>
          <a:endParaRPr lang="en-US" sz="1800" kern="1200" dirty="0"/>
        </a:p>
      </dsp:txBody>
      <dsp:txXfrm>
        <a:off x="6026995" y="1066799"/>
        <a:ext cx="1964227" cy="1164798"/>
      </dsp:txXfrm>
    </dsp:sp>
    <dsp:sp modelId="{7E9B5101-2029-4797-809A-BDC8F235223A}">
      <dsp:nvSpPr>
        <dsp:cNvPr id="0" name=""/>
        <dsp:cNvSpPr/>
      </dsp:nvSpPr>
      <dsp:spPr>
        <a:xfrm>
          <a:off x="5002192" y="2590795"/>
          <a:ext cx="1262186" cy="11647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SAP Notification</a:t>
          </a:r>
        </a:p>
        <a:p>
          <a:pPr lvl="0" algn="ctr" defTabSz="533400">
            <a:lnSpc>
              <a:spcPct val="90000"/>
            </a:lnSpc>
            <a:spcBef>
              <a:spcPct val="0"/>
            </a:spcBef>
            <a:spcAft>
              <a:spcPct val="35000"/>
            </a:spcAft>
          </a:pPr>
          <a:r>
            <a:rPr lang="en-US" sz="1200" b="1" kern="1200" dirty="0" smtClean="0"/>
            <a:t>Emails</a:t>
          </a:r>
          <a:endParaRPr lang="en-US" sz="1200" b="1" kern="1200" dirty="0"/>
        </a:p>
      </dsp:txBody>
      <dsp:txXfrm>
        <a:off x="5002192" y="2590795"/>
        <a:ext cx="1262186" cy="1164798"/>
      </dsp:txXfrm>
    </dsp:sp>
    <dsp:sp modelId="{DB0829C0-BC85-421B-99A6-C8F20CB24802}">
      <dsp:nvSpPr>
        <dsp:cNvPr id="0" name=""/>
        <dsp:cNvSpPr/>
      </dsp:nvSpPr>
      <dsp:spPr>
        <a:xfrm>
          <a:off x="6164719" y="2590795"/>
          <a:ext cx="1893280" cy="116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Failing Sap</a:t>
          </a:r>
          <a:endParaRPr lang="en-US" sz="1800" kern="1200" dirty="0"/>
        </a:p>
        <a:p>
          <a:pPr marL="171450" lvl="1" indent="-171450" algn="l" defTabSz="800100">
            <a:lnSpc>
              <a:spcPct val="90000"/>
            </a:lnSpc>
            <a:spcBef>
              <a:spcPct val="0"/>
            </a:spcBef>
            <a:spcAft>
              <a:spcPct val="15000"/>
            </a:spcAft>
            <a:buChar char="••"/>
          </a:pPr>
          <a:r>
            <a:rPr lang="en-US" sz="1800" kern="1200" dirty="0" smtClean="0"/>
            <a:t>Close to Max Time</a:t>
          </a:r>
          <a:endParaRPr lang="en-US" sz="1800" kern="1200" dirty="0"/>
        </a:p>
        <a:p>
          <a:pPr marL="171450" lvl="1" indent="-171450" algn="l" defTabSz="800100">
            <a:lnSpc>
              <a:spcPct val="90000"/>
            </a:lnSpc>
            <a:spcBef>
              <a:spcPct val="0"/>
            </a:spcBef>
            <a:spcAft>
              <a:spcPct val="15000"/>
            </a:spcAft>
            <a:buChar char="••"/>
          </a:pPr>
          <a:r>
            <a:rPr lang="en-US" sz="1800" kern="1200" dirty="0" smtClean="0"/>
            <a:t>Results of Petition</a:t>
          </a:r>
          <a:endParaRPr lang="en-US" sz="1800" kern="1200" dirty="0"/>
        </a:p>
      </dsp:txBody>
      <dsp:txXfrm>
        <a:off x="6164719" y="2590795"/>
        <a:ext cx="1893280" cy="1164798"/>
      </dsp:txXfrm>
    </dsp:sp>
    <dsp:sp modelId="{5CE1735E-4817-49EC-A35A-3853EC91B78D}">
      <dsp:nvSpPr>
        <dsp:cNvPr id="0" name=""/>
        <dsp:cNvSpPr/>
      </dsp:nvSpPr>
      <dsp:spPr>
        <a:xfrm>
          <a:off x="3913229" y="3809999"/>
          <a:ext cx="1417165" cy="116479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Exit Emails</a:t>
          </a:r>
          <a:endParaRPr lang="en-US" sz="1400" b="1" kern="1200" dirty="0"/>
        </a:p>
      </dsp:txBody>
      <dsp:txXfrm>
        <a:off x="3913229" y="3809999"/>
        <a:ext cx="1417165" cy="1164798"/>
      </dsp:txXfrm>
    </dsp:sp>
    <dsp:sp modelId="{B9930800-3A78-42E6-B4FF-A16907154090}">
      <dsp:nvSpPr>
        <dsp:cNvPr id="0" name=""/>
        <dsp:cNvSpPr/>
      </dsp:nvSpPr>
      <dsp:spPr>
        <a:xfrm>
          <a:off x="5037011" y="3809999"/>
          <a:ext cx="2125748" cy="116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Student graduates</a:t>
          </a:r>
          <a:endParaRPr lang="en-US" sz="1800" kern="1200" dirty="0"/>
        </a:p>
        <a:p>
          <a:pPr marL="171450" lvl="1" indent="-171450" algn="l" defTabSz="800100">
            <a:lnSpc>
              <a:spcPct val="90000"/>
            </a:lnSpc>
            <a:spcBef>
              <a:spcPct val="0"/>
            </a:spcBef>
            <a:spcAft>
              <a:spcPct val="15000"/>
            </a:spcAft>
            <a:buChar char="••"/>
          </a:pPr>
          <a:r>
            <a:rPr lang="en-US" sz="1800" kern="1200" dirty="0" smtClean="0"/>
            <a:t>Less than ½ time</a:t>
          </a:r>
          <a:endParaRPr lang="en-US" sz="1800" kern="1200" dirty="0"/>
        </a:p>
      </dsp:txBody>
      <dsp:txXfrm>
        <a:off x="5037011" y="3809999"/>
        <a:ext cx="2125748" cy="11647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4233" y="0"/>
          <a:ext cx="4072160"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New Mexico Bridge to Success Scholarship</a:t>
          </a:r>
          <a:endParaRPr lang="en-US" sz="3300" kern="1200" dirty="0"/>
        </a:p>
      </dsp:txBody>
      <dsp:txXfrm>
        <a:off x="4233" y="0"/>
        <a:ext cx="4072160" cy="1554480"/>
      </dsp:txXfrm>
    </dsp:sp>
    <dsp:sp modelId="{43026C85-BDC9-487A-BEE5-5B781EB3A688}">
      <dsp:nvSpPr>
        <dsp:cNvPr id="0" name=""/>
        <dsp:cNvSpPr/>
      </dsp:nvSpPr>
      <dsp:spPr>
        <a:xfrm>
          <a:off x="411449" y="1554606"/>
          <a:ext cx="3257728"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Available to incoming Freshmen for the up-coming School Year</a:t>
          </a:r>
          <a:endParaRPr lang="en-US" sz="1400" kern="1200" dirty="0"/>
        </a:p>
      </dsp:txBody>
      <dsp:txXfrm>
        <a:off x="411449" y="1554606"/>
        <a:ext cx="3257728" cy="754848"/>
      </dsp:txXfrm>
    </dsp:sp>
    <dsp:sp modelId="{6BF34CA4-29EB-4DB7-90DE-5F5348E7DCC1}">
      <dsp:nvSpPr>
        <dsp:cNvPr id="0" name=""/>
        <dsp:cNvSpPr/>
      </dsp:nvSpPr>
      <dsp:spPr>
        <a:xfrm>
          <a:off x="411449" y="2425585"/>
          <a:ext cx="3257728"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No Application Needed</a:t>
          </a:r>
          <a:endParaRPr lang="en-US" sz="1400" kern="1200" dirty="0"/>
        </a:p>
      </dsp:txBody>
      <dsp:txXfrm>
        <a:off x="411449" y="2425585"/>
        <a:ext cx="3257728" cy="754848"/>
      </dsp:txXfrm>
    </dsp:sp>
    <dsp:sp modelId="{B6CCD619-FAFC-4062-9862-A39E76061AE6}">
      <dsp:nvSpPr>
        <dsp:cNvPr id="0" name=""/>
        <dsp:cNvSpPr/>
      </dsp:nvSpPr>
      <dsp:spPr>
        <a:xfrm>
          <a:off x="411449" y="3296565"/>
          <a:ext cx="3257728"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$1,000 for the first semester at UNM only (must be full time at main campus)</a:t>
          </a:r>
          <a:endParaRPr lang="en-US" sz="1400" kern="1200" dirty="0"/>
        </a:p>
      </dsp:txBody>
      <dsp:txXfrm>
        <a:off x="411449" y="3296565"/>
        <a:ext cx="3257728" cy="754848"/>
      </dsp:txXfrm>
    </dsp:sp>
    <dsp:sp modelId="{7F38896C-EC1F-40A8-AC98-BD13AD122DDA}">
      <dsp:nvSpPr>
        <dsp:cNvPr id="0" name=""/>
        <dsp:cNvSpPr/>
      </dsp:nvSpPr>
      <dsp:spPr>
        <a:xfrm>
          <a:off x="411449" y="4167544"/>
          <a:ext cx="3257728"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Non-renewable</a:t>
          </a:r>
          <a:endParaRPr lang="en-US" sz="1400" kern="1200" dirty="0"/>
        </a:p>
      </dsp:txBody>
      <dsp:txXfrm>
        <a:off x="411449" y="4167544"/>
        <a:ext cx="3257728" cy="754848"/>
      </dsp:txXfrm>
    </dsp:sp>
    <dsp:sp modelId="{1CEF7B6C-C160-4F62-86FE-0947DDB2EC01}">
      <dsp:nvSpPr>
        <dsp:cNvPr id="0" name=""/>
        <dsp:cNvSpPr/>
      </dsp:nvSpPr>
      <dsp:spPr>
        <a:xfrm>
          <a:off x="4381806" y="0"/>
          <a:ext cx="4072160"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Student Requirements</a:t>
          </a:r>
          <a:endParaRPr lang="en-US" sz="3300" kern="1200" dirty="0"/>
        </a:p>
      </dsp:txBody>
      <dsp:txXfrm>
        <a:off x="4381806" y="0"/>
        <a:ext cx="4072160" cy="1554480"/>
      </dsp:txXfrm>
    </dsp:sp>
    <dsp:sp modelId="{D1F6081F-5060-44FF-8165-757F6FFA65F3}">
      <dsp:nvSpPr>
        <dsp:cNvPr id="0" name=""/>
        <dsp:cNvSpPr/>
      </dsp:nvSpPr>
      <dsp:spPr>
        <a:xfrm>
          <a:off x="4789022" y="1555460"/>
          <a:ext cx="3257728"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an accredited New Mexico high school with a 2.5 unit GPA or higher</a:t>
          </a:r>
          <a:endParaRPr lang="en-US" sz="1400" kern="1200" dirty="0"/>
        </a:p>
      </dsp:txBody>
      <dsp:txXfrm>
        <a:off x="4789022" y="1555460"/>
        <a:ext cx="3257728" cy="599438"/>
      </dsp:txXfrm>
    </dsp:sp>
    <dsp:sp modelId="{1BF0BAF4-4C81-483D-B0DA-FAE3DA03CB30}">
      <dsp:nvSpPr>
        <dsp:cNvPr id="0" name=""/>
        <dsp:cNvSpPr/>
      </dsp:nvSpPr>
      <dsp:spPr>
        <a:xfrm>
          <a:off x="4789022" y="2247120"/>
          <a:ext cx="3257728"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OR</a:t>
          </a:r>
          <a:r>
            <a:rPr lang="en-US" sz="1400" kern="1200" dirty="0" smtClean="0"/>
            <a:t> receive a 530 score or higher on the GED in New Mexico</a:t>
          </a:r>
          <a:endParaRPr lang="en-US" sz="1400" kern="1200" dirty="0"/>
        </a:p>
      </dsp:txBody>
      <dsp:txXfrm>
        <a:off x="4789022" y="2247120"/>
        <a:ext cx="3257728" cy="599438"/>
      </dsp:txXfrm>
    </dsp:sp>
    <dsp:sp modelId="{FC478D80-C780-4DC3-92EE-09F04ADECD60}">
      <dsp:nvSpPr>
        <dsp:cNvPr id="0" name=""/>
        <dsp:cNvSpPr/>
      </dsp:nvSpPr>
      <dsp:spPr>
        <a:xfrm>
          <a:off x="4789022" y="2938780"/>
          <a:ext cx="3257728"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 New Mexico high school</a:t>
          </a:r>
          <a:endParaRPr lang="en-US" sz="1400" kern="1200" dirty="0"/>
        </a:p>
      </dsp:txBody>
      <dsp:txXfrm>
        <a:off x="4789022" y="2938780"/>
        <a:ext cx="3257728" cy="599438"/>
      </dsp:txXfrm>
    </dsp:sp>
    <dsp:sp modelId="{09030F83-6590-47D1-A0C8-4098532433F5}">
      <dsp:nvSpPr>
        <dsp:cNvPr id="0" name=""/>
        <dsp:cNvSpPr/>
      </dsp:nvSpPr>
      <dsp:spPr>
        <a:xfrm>
          <a:off x="4789022" y="3630440"/>
          <a:ext cx="3257728"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Be a New Mexico resident</a:t>
          </a:r>
          <a:endParaRPr lang="en-US" sz="1800" kern="1200" dirty="0"/>
        </a:p>
      </dsp:txBody>
      <dsp:txXfrm>
        <a:off x="4789022" y="3630440"/>
        <a:ext cx="3257728" cy="599438"/>
      </dsp:txXfrm>
    </dsp:sp>
    <dsp:sp modelId="{0AC3FB36-A9C7-482C-97DE-7DFB53091CAC}">
      <dsp:nvSpPr>
        <dsp:cNvPr id="0" name=""/>
        <dsp:cNvSpPr/>
      </dsp:nvSpPr>
      <dsp:spPr>
        <a:xfrm>
          <a:off x="4789022" y="4322100"/>
          <a:ext cx="3257728"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Concurrent enrollment to UNM upon high school graduation</a:t>
          </a:r>
          <a:endParaRPr lang="en-US" sz="1400" kern="1200" dirty="0"/>
        </a:p>
      </dsp:txBody>
      <dsp:txXfrm>
        <a:off x="4789022" y="4322100"/>
        <a:ext cx="3257728" cy="599438"/>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05B6D-65F4-4E78-8444-2EED5F3EBBC8}">
      <dsp:nvSpPr>
        <dsp:cNvPr id="0" name=""/>
        <dsp:cNvSpPr/>
      </dsp:nvSpPr>
      <dsp:spPr>
        <a:xfrm rot="5400000">
          <a:off x="-141449" y="148515"/>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Award Information</a:t>
          </a:r>
          <a:endParaRPr lang="en-US" sz="900" kern="1200" dirty="0"/>
        </a:p>
      </dsp:txBody>
      <dsp:txXfrm rot="5400000">
        <a:off x="-141449" y="148515"/>
        <a:ext cx="942997" cy="660098"/>
      </dsp:txXfrm>
    </dsp:sp>
    <dsp:sp modelId="{8C9F1A7F-6F37-448A-9934-5391FEB0F304}">
      <dsp:nvSpPr>
        <dsp:cNvPr id="0" name=""/>
        <dsp:cNvSpPr/>
      </dsp:nvSpPr>
      <dsp:spPr>
        <a:xfrm rot="5400000">
          <a:off x="2042874" y="-1375710"/>
          <a:ext cx="612948"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RPAAWRD</a:t>
          </a:r>
          <a:endParaRPr lang="en-US" sz="1700" kern="1200" dirty="0"/>
        </a:p>
        <a:p>
          <a:pPr marL="171450" lvl="1" indent="-171450" algn="l" defTabSz="755650">
            <a:lnSpc>
              <a:spcPct val="90000"/>
            </a:lnSpc>
            <a:spcBef>
              <a:spcPct val="0"/>
            </a:spcBef>
            <a:spcAft>
              <a:spcPct val="15000"/>
            </a:spcAft>
            <a:buChar char="••"/>
          </a:pPr>
          <a:r>
            <a:rPr lang="en-US" sz="1700" kern="1200" dirty="0" smtClean="0"/>
            <a:t>RHACOMM</a:t>
          </a:r>
          <a:endParaRPr lang="en-US" sz="1700" kern="1200" dirty="0"/>
        </a:p>
      </dsp:txBody>
      <dsp:txXfrm rot="5400000">
        <a:off x="2042874" y="-1375710"/>
        <a:ext cx="612948" cy="3378501"/>
      </dsp:txXfrm>
    </dsp:sp>
    <dsp:sp modelId="{8548E2B2-7B6D-42A3-B044-B7A7E13F84DE}">
      <dsp:nvSpPr>
        <dsp:cNvPr id="0" name=""/>
        <dsp:cNvSpPr/>
      </dsp:nvSpPr>
      <dsp:spPr>
        <a:xfrm rot="5400000">
          <a:off x="-141449" y="987280"/>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EFC Information</a:t>
          </a:r>
        </a:p>
      </dsp:txBody>
      <dsp:txXfrm rot="5400000">
        <a:off x="-141449" y="987280"/>
        <a:ext cx="942997" cy="660098"/>
      </dsp:txXfrm>
    </dsp:sp>
    <dsp:sp modelId="{3A4F4804-29CA-40C6-A72B-7D0952E477E5}">
      <dsp:nvSpPr>
        <dsp:cNvPr id="0" name=""/>
        <dsp:cNvSpPr/>
      </dsp:nvSpPr>
      <dsp:spPr>
        <a:xfrm rot="5400000">
          <a:off x="2042874" y="-536946"/>
          <a:ext cx="612948"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RPAAWRD</a:t>
          </a:r>
          <a:endParaRPr lang="en-US" sz="1700" kern="1200" dirty="0"/>
        </a:p>
        <a:p>
          <a:pPr marL="171450" lvl="1" indent="-171450" algn="l" defTabSz="755650">
            <a:lnSpc>
              <a:spcPct val="90000"/>
            </a:lnSpc>
            <a:spcBef>
              <a:spcPct val="0"/>
            </a:spcBef>
            <a:spcAft>
              <a:spcPct val="15000"/>
            </a:spcAft>
            <a:buChar char="••"/>
          </a:pPr>
          <a:r>
            <a:rPr lang="en-US" sz="1700" kern="1200" dirty="0" err="1" smtClean="0"/>
            <a:t>RNARSxx</a:t>
          </a:r>
          <a:endParaRPr lang="en-US" sz="1700" kern="1200" dirty="0"/>
        </a:p>
      </dsp:txBody>
      <dsp:txXfrm rot="5400000">
        <a:off x="2042874" y="-536946"/>
        <a:ext cx="612948" cy="3378501"/>
      </dsp:txXfrm>
    </dsp:sp>
    <dsp:sp modelId="{39592165-AE55-447B-8B41-87EB06D52279}">
      <dsp:nvSpPr>
        <dsp:cNvPr id="0" name=""/>
        <dsp:cNvSpPr/>
      </dsp:nvSpPr>
      <dsp:spPr>
        <a:xfrm rot="5400000">
          <a:off x="-141449" y="1826044"/>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FAFSA Information</a:t>
          </a:r>
          <a:endParaRPr lang="en-US" sz="900" kern="1200" dirty="0"/>
        </a:p>
      </dsp:txBody>
      <dsp:txXfrm rot="5400000">
        <a:off x="-141449" y="1826044"/>
        <a:ext cx="942997" cy="660098"/>
      </dsp:txXfrm>
    </dsp:sp>
    <dsp:sp modelId="{F651A231-E7B9-4193-BC33-FEA86880452E}">
      <dsp:nvSpPr>
        <dsp:cNvPr id="0" name=""/>
        <dsp:cNvSpPr/>
      </dsp:nvSpPr>
      <dsp:spPr>
        <a:xfrm rot="5400000">
          <a:off x="2042874" y="301818"/>
          <a:ext cx="612948"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RNANAxx</a:t>
          </a:r>
          <a:endParaRPr lang="en-US" sz="1700" kern="1200" dirty="0"/>
        </a:p>
      </dsp:txBody>
      <dsp:txXfrm rot="5400000">
        <a:off x="2042874" y="301818"/>
        <a:ext cx="612948" cy="3378501"/>
      </dsp:txXfrm>
    </dsp:sp>
    <dsp:sp modelId="{6F726980-E0D5-48BA-A51D-905361EE2CE0}">
      <dsp:nvSpPr>
        <dsp:cNvPr id="0" name=""/>
        <dsp:cNvSpPr/>
      </dsp:nvSpPr>
      <dsp:spPr>
        <a:xfrm rot="5400000">
          <a:off x="-141449" y="2664809"/>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Rejected FAFSA</a:t>
          </a:r>
          <a:endParaRPr lang="en-US" sz="900" kern="1200" dirty="0"/>
        </a:p>
      </dsp:txBody>
      <dsp:txXfrm rot="5400000">
        <a:off x="-141449" y="2664809"/>
        <a:ext cx="942997" cy="660098"/>
      </dsp:txXfrm>
    </dsp:sp>
    <dsp:sp modelId="{43AE7BD0-534E-478B-BD63-2B35BC8B40EF}">
      <dsp:nvSpPr>
        <dsp:cNvPr id="0" name=""/>
        <dsp:cNvSpPr/>
      </dsp:nvSpPr>
      <dsp:spPr>
        <a:xfrm rot="5400000">
          <a:off x="2042874" y="1140583"/>
          <a:ext cx="612948"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err="1" smtClean="0"/>
            <a:t>RNARSxx</a:t>
          </a:r>
          <a:r>
            <a:rPr lang="en-US" sz="1700" kern="1200" dirty="0" smtClean="0"/>
            <a:t> – </a:t>
          </a:r>
          <a:r>
            <a:rPr lang="en-US" sz="1200" kern="1200" dirty="0" smtClean="0"/>
            <a:t>2</a:t>
          </a:r>
          <a:r>
            <a:rPr lang="en-US" sz="1200" kern="1200" baseline="30000" dirty="0" smtClean="0"/>
            <a:t>nd</a:t>
          </a:r>
          <a:r>
            <a:rPr lang="en-US" sz="1700" kern="1200" dirty="0" smtClean="0"/>
            <a:t> </a:t>
          </a:r>
          <a:r>
            <a:rPr lang="en-US" sz="1200" kern="1200" dirty="0" smtClean="0"/>
            <a:t>Block</a:t>
          </a:r>
          <a:endParaRPr lang="en-US" sz="1700" kern="1200" dirty="0"/>
        </a:p>
      </dsp:txBody>
      <dsp:txXfrm rot="5400000">
        <a:off x="2042874" y="1140583"/>
        <a:ext cx="612948" cy="3378501"/>
      </dsp:txXfrm>
    </dsp:sp>
    <dsp:sp modelId="{529013E2-AFAB-4EEF-94BA-0A78BEEFD9E2}">
      <dsp:nvSpPr>
        <dsp:cNvPr id="0" name=""/>
        <dsp:cNvSpPr/>
      </dsp:nvSpPr>
      <dsp:spPr>
        <a:xfrm rot="5400000">
          <a:off x="-141449" y="3503574"/>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Cost of Attendance</a:t>
          </a:r>
          <a:endParaRPr lang="en-US" sz="900" kern="1200" dirty="0"/>
        </a:p>
      </dsp:txBody>
      <dsp:txXfrm rot="5400000">
        <a:off x="-141449" y="3503574"/>
        <a:ext cx="942997" cy="660098"/>
      </dsp:txXfrm>
    </dsp:sp>
    <dsp:sp modelId="{908052E2-303E-49BE-BA4F-191ACE958114}">
      <dsp:nvSpPr>
        <dsp:cNvPr id="0" name=""/>
        <dsp:cNvSpPr/>
      </dsp:nvSpPr>
      <dsp:spPr>
        <a:xfrm rot="5400000">
          <a:off x="2042874" y="1979347"/>
          <a:ext cx="612948"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RBAABUD</a:t>
          </a:r>
          <a:endParaRPr lang="en-US" sz="1700" kern="1200" dirty="0"/>
        </a:p>
        <a:p>
          <a:pPr marL="171450" lvl="1" indent="-171450" algn="l" defTabSz="755650">
            <a:lnSpc>
              <a:spcPct val="90000"/>
            </a:lnSpc>
            <a:spcBef>
              <a:spcPct val="0"/>
            </a:spcBef>
            <a:spcAft>
              <a:spcPct val="15000"/>
            </a:spcAft>
            <a:buChar char="••"/>
          </a:pPr>
          <a:r>
            <a:rPr lang="en-US" sz="1700" kern="1200" dirty="0" smtClean="0"/>
            <a:t>RPAAWRD</a:t>
          </a:r>
          <a:endParaRPr lang="en-US" sz="1700" kern="1200" dirty="0"/>
        </a:p>
      </dsp:txBody>
      <dsp:txXfrm rot="5400000">
        <a:off x="2042874" y="1979347"/>
        <a:ext cx="612948" cy="3378501"/>
      </dsp:txXfrm>
    </dsp:sp>
    <dsp:sp modelId="{E1016F19-DB22-4DB8-80FD-CD7741C7AB46}">
      <dsp:nvSpPr>
        <dsp:cNvPr id="0" name=""/>
        <dsp:cNvSpPr/>
      </dsp:nvSpPr>
      <dsp:spPr>
        <a:xfrm rot="5400000">
          <a:off x="-141449" y="4372986"/>
          <a:ext cx="942997" cy="66009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Financial Aid Period</a:t>
          </a:r>
          <a:endParaRPr lang="en-US" sz="900" kern="1200" dirty="0"/>
        </a:p>
      </dsp:txBody>
      <dsp:txXfrm rot="5400000">
        <a:off x="-141449" y="4372986"/>
        <a:ext cx="942997" cy="660098"/>
      </dsp:txXfrm>
    </dsp:sp>
    <dsp:sp modelId="{F63C71D2-B28A-4972-B8A4-AD53C6914EC0}">
      <dsp:nvSpPr>
        <dsp:cNvPr id="0" name=""/>
        <dsp:cNvSpPr/>
      </dsp:nvSpPr>
      <dsp:spPr>
        <a:xfrm rot="5400000">
          <a:off x="2012227" y="2848759"/>
          <a:ext cx="674243" cy="337850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RBAABUD</a:t>
          </a:r>
          <a:endParaRPr lang="en-US" sz="1700" kern="1200" dirty="0"/>
        </a:p>
        <a:p>
          <a:pPr marL="171450" lvl="1" indent="-171450" algn="l" defTabSz="755650">
            <a:lnSpc>
              <a:spcPct val="90000"/>
            </a:lnSpc>
            <a:spcBef>
              <a:spcPct val="0"/>
            </a:spcBef>
            <a:spcAft>
              <a:spcPct val="15000"/>
            </a:spcAft>
            <a:buChar char="••"/>
          </a:pPr>
          <a:r>
            <a:rPr lang="en-US" sz="1700" kern="1200" dirty="0" smtClean="0"/>
            <a:t>RPAAWRD</a:t>
          </a:r>
          <a:endParaRPr lang="en-US" sz="1700" kern="1200" dirty="0"/>
        </a:p>
      </dsp:txBody>
      <dsp:txXfrm rot="5400000">
        <a:off x="2012227" y="2848759"/>
        <a:ext cx="674243" cy="3378501"/>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436666-3C96-47DB-9314-240073CABE5E}">
      <dsp:nvSpPr>
        <dsp:cNvPr id="0" name=""/>
        <dsp:cNvSpPr/>
      </dsp:nvSpPr>
      <dsp:spPr>
        <a:xfrm rot="5400000">
          <a:off x="-161375" y="147956"/>
          <a:ext cx="949168" cy="6644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Enrollment</a:t>
          </a:r>
        </a:p>
      </dsp:txBody>
      <dsp:txXfrm rot="5400000">
        <a:off x="-161375" y="147956"/>
        <a:ext cx="949168" cy="664418"/>
      </dsp:txXfrm>
    </dsp:sp>
    <dsp:sp modelId="{156A4667-65AB-4E60-8294-BAB214F44B59}">
      <dsp:nvSpPr>
        <dsp:cNvPr id="0" name=""/>
        <dsp:cNvSpPr/>
      </dsp:nvSpPr>
      <dsp:spPr>
        <a:xfrm rot="5400000">
          <a:off x="2024028" y="-1378611"/>
          <a:ext cx="616959"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ROAENRL</a:t>
          </a:r>
          <a:endParaRPr lang="en-US" sz="1700" kern="1200" dirty="0"/>
        </a:p>
      </dsp:txBody>
      <dsp:txXfrm rot="5400000">
        <a:off x="2024028" y="-1378611"/>
        <a:ext cx="616959" cy="3374181"/>
      </dsp:txXfrm>
    </dsp:sp>
    <dsp:sp modelId="{C3ED9B27-CFCC-4762-9DDD-1CC2307A35F0}">
      <dsp:nvSpPr>
        <dsp:cNvPr id="0" name=""/>
        <dsp:cNvSpPr/>
      </dsp:nvSpPr>
      <dsp:spPr>
        <a:xfrm rot="5400000">
          <a:off x="-161375" y="992210"/>
          <a:ext cx="949168" cy="6644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Other Resources</a:t>
          </a:r>
          <a:endParaRPr lang="en-US" sz="900" kern="1200" dirty="0"/>
        </a:p>
      </dsp:txBody>
      <dsp:txXfrm rot="5400000">
        <a:off x="-161375" y="992210"/>
        <a:ext cx="949168" cy="664418"/>
      </dsp:txXfrm>
    </dsp:sp>
    <dsp:sp modelId="{645D860D-D266-485E-AAD1-8C98D4A29FF4}">
      <dsp:nvSpPr>
        <dsp:cNvPr id="0" name=""/>
        <dsp:cNvSpPr/>
      </dsp:nvSpPr>
      <dsp:spPr>
        <a:xfrm rot="5400000">
          <a:off x="2024028" y="-528776"/>
          <a:ext cx="616959"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RPAARSC</a:t>
          </a:r>
          <a:endParaRPr lang="en-US" sz="1700" kern="1200" dirty="0"/>
        </a:p>
      </dsp:txBody>
      <dsp:txXfrm rot="5400000">
        <a:off x="2024028" y="-528776"/>
        <a:ext cx="616959" cy="3374181"/>
      </dsp:txXfrm>
    </dsp:sp>
    <dsp:sp modelId="{EB3D749F-9AAF-4BF1-8A3A-AB4AF65C561D}">
      <dsp:nvSpPr>
        <dsp:cNvPr id="0" name=""/>
        <dsp:cNvSpPr/>
      </dsp:nvSpPr>
      <dsp:spPr>
        <a:xfrm rot="5400000">
          <a:off x="-161375" y="1836464"/>
          <a:ext cx="949168" cy="6644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Document Tracking</a:t>
          </a:r>
          <a:endParaRPr lang="en-US" sz="900" kern="1200" dirty="0"/>
        </a:p>
      </dsp:txBody>
      <dsp:txXfrm rot="5400000">
        <a:off x="-161375" y="1836464"/>
        <a:ext cx="949168" cy="664418"/>
      </dsp:txXfrm>
    </dsp:sp>
    <dsp:sp modelId="{922D6CBB-B54D-4267-963F-2264B7D20AE8}">
      <dsp:nvSpPr>
        <dsp:cNvPr id="0" name=""/>
        <dsp:cNvSpPr/>
      </dsp:nvSpPr>
      <dsp:spPr>
        <a:xfrm rot="5400000">
          <a:off x="2024028" y="315477"/>
          <a:ext cx="616959"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RRAAREQ</a:t>
          </a:r>
          <a:endParaRPr lang="en-US" sz="1700" kern="1200" dirty="0"/>
        </a:p>
        <a:p>
          <a:pPr marL="171450" lvl="1" indent="-171450" algn="l" defTabSz="755650">
            <a:lnSpc>
              <a:spcPct val="90000"/>
            </a:lnSpc>
            <a:spcBef>
              <a:spcPct val="0"/>
            </a:spcBef>
            <a:spcAft>
              <a:spcPct val="15000"/>
            </a:spcAft>
            <a:buChar char="••"/>
          </a:pPr>
          <a:r>
            <a:rPr lang="en-US" sz="1700" kern="1200" dirty="0" smtClean="0"/>
            <a:t>RHACOMM</a:t>
          </a:r>
          <a:endParaRPr lang="en-US" sz="1700" kern="1200" dirty="0"/>
        </a:p>
      </dsp:txBody>
      <dsp:txXfrm rot="5400000">
        <a:off x="2024028" y="315477"/>
        <a:ext cx="616959" cy="3374181"/>
      </dsp:txXfrm>
    </dsp:sp>
    <dsp:sp modelId="{8C2F4402-F30F-4837-B880-0502A170FF1E}">
      <dsp:nvSpPr>
        <dsp:cNvPr id="0" name=""/>
        <dsp:cNvSpPr/>
      </dsp:nvSpPr>
      <dsp:spPr>
        <a:xfrm rot="5400000">
          <a:off x="-161375" y="2680717"/>
          <a:ext cx="949168" cy="6644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Loan Information</a:t>
          </a:r>
          <a:endParaRPr lang="en-US" sz="900" kern="1200" dirty="0"/>
        </a:p>
      </dsp:txBody>
      <dsp:txXfrm rot="5400000">
        <a:off x="-161375" y="2680717"/>
        <a:ext cx="949168" cy="664418"/>
      </dsp:txXfrm>
    </dsp:sp>
    <dsp:sp modelId="{E4B0BAD5-C05B-4408-BEC5-E94B448674D0}">
      <dsp:nvSpPr>
        <dsp:cNvPr id="0" name=""/>
        <dsp:cNvSpPr/>
      </dsp:nvSpPr>
      <dsp:spPr>
        <a:xfrm rot="5400000">
          <a:off x="2024028" y="1159731"/>
          <a:ext cx="616959"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RPAAWRD</a:t>
          </a:r>
          <a:endParaRPr lang="en-US" sz="1600" kern="1200" dirty="0"/>
        </a:p>
        <a:p>
          <a:pPr marL="171450" lvl="1" indent="-171450" algn="l" defTabSz="711200">
            <a:lnSpc>
              <a:spcPct val="90000"/>
            </a:lnSpc>
            <a:spcBef>
              <a:spcPct val="0"/>
            </a:spcBef>
            <a:spcAft>
              <a:spcPct val="15000"/>
            </a:spcAft>
            <a:buChar char="••"/>
          </a:pPr>
          <a:r>
            <a:rPr lang="en-US" sz="1600" kern="1200" dirty="0" smtClean="0"/>
            <a:t>RPALORG</a:t>
          </a:r>
          <a:endParaRPr lang="en-US" sz="1600" kern="1200" dirty="0"/>
        </a:p>
      </dsp:txBody>
      <dsp:txXfrm rot="5400000">
        <a:off x="2024028" y="1159731"/>
        <a:ext cx="616959" cy="3374181"/>
      </dsp:txXfrm>
    </dsp:sp>
    <dsp:sp modelId="{0511838D-D9D0-4649-9CB9-DFCEA8B018B7}">
      <dsp:nvSpPr>
        <dsp:cNvPr id="0" name=""/>
        <dsp:cNvSpPr/>
      </dsp:nvSpPr>
      <dsp:spPr>
        <a:xfrm rot="5400000">
          <a:off x="-123374" y="3486970"/>
          <a:ext cx="949168" cy="74042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Disbursement and Billing</a:t>
          </a:r>
          <a:endParaRPr lang="en-US" sz="900" kern="1200" dirty="0"/>
        </a:p>
      </dsp:txBody>
      <dsp:txXfrm rot="5400000">
        <a:off x="-123374" y="3486970"/>
        <a:ext cx="949168" cy="740420"/>
      </dsp:txXfrm>
    </dsp:sp>
    <dsp:sp modelId="{6D72FF06-B7F2-485C-8697-6CFA4B2ED87A}">
      <dsp:nvSpPr>
        <dsp:cNvPr id="0" name=""/>
        <dsp:cNvSpPr/>
      </dsp:nvSpPr>
      <dsp:spPr>
        <a:xfrm rot="5400000">
          <a:off x="2061867" y="2004147"/>
          <a:ext cx="617284"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RSIAREV/TSAAREV</a:t>
          </a:r>
          <a:endParaRPr lang="en-US" sz="1400" kern="1200" dirty="0"/>
        </a:p>
        <a:p>
          <a:pPr marL="114300" lvl="1" indent="-114300" algn="l" defTabSz="622300">
            <a:lnSpc>
              <a:spcPct val="90000"/>
            </a:lnSpc>
            <a:spcBef>
              <a:spcPct val="0"/>
            </a:spcBef>
            <a:spcAft>
              <a:spcPct val="15000"/>
            </a:spcAft>
            <a:buChar char="••"/>
          </a:pPr>
          <a:r>
            <a:rPr lang="en-US" sz="1400" kern="1200" dirty="0" smtClean="0"/>
            <a:t>TSICSRV </a:t>
          </a:r>
          <a:endParaRPr lang="en-US" sz="1400" kern="1200" dirty="0"/>
        </a:p>
        <a:p>
          <a:pPr marL="114300" lvl="1" indent="-114300" algn="l" defTabSz="622300">
            <a:lnSpc>
              <a:spcPct val="90000"/>
            </a:lnSpc>
            <a:spcBef>
              <a:spcPct val="0"/>
            </a:spcBef>
            <a:spcAft>
              <a:spcPct val="15000"/>
            </a:spcAft>
            <a:buChar char="••"/>
          </a:pPr>
          <a:r>
            <a:rPr lang="en-US" sz="1400" kern="1200" dirty="0" smtClean="0"/>
            <a:t>ROIDISB – error messages</a:t>
          </a:r>
          <a:endParaRPr lang="en-US" sz="1400" kern="1200" dirty="0"/>
        </a:p>
      </dsp:txBody>
      <dsp:txXfrm rot="5400000">
        <a:off x="2061867" y="2004147"/>
        <a:ext cx="617284" cy="3374181"/>
      </dsp:txXfrm>
    </dsp:sp>
    <dsp:sp modelId="{214BC3C2-F77B-4460-8FCC-9CAC64132887}">
      <dsp:nvSpPr>
        <dsp:cNvPr id="0" name=""/>
        <dsp:cNvSpPr/>
      </dsp:nvSpPr>
      <dsp:spPr>
        <a:xfrm rot="5400000">
          <a:off x="-161375" y="4369225"/>
          <a:ext cx="949168" cy="66441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Satisfactory Academic Progress (SAP)</a:t>
          </a:r>
          <a:endParaRPr lang="en-US" sz="800" kern="1200" dirty="0"/>
        </a:p>
      </dsp:txBody>
      <dsp:txXfrm rot="5400000">
        <a:off x="-161375" y="4369225"/>
        <a:ext cx="949168" cy="664418"/>
      </dsp:txXfrm>
    </dsp:sp>
    <dsp:sp modelId="{6A94B0A5-8D35-4CCA-A003-A48D0B664A2E}">
      <dsp:nvSpPr>
        <dsp:cNvPr id="0" name=""/>
        <dsp:cNvSpPr/>
      </dsp:nvSpPr>
      <dsp:spPr>
        <a:xfrm rot="5400000">
          <a:off x="2024028" y="2835727"/>
          <a:ext cx="616959" cy="337418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ROASTAT – 2</a:t>
          </a:r>
          <a:r>
            <a:rPr lang="en-US" sz="1400" kern="1200" baseline="30000" dirty="0" smtClean="0"/>
            <a:t>nd</a:t>
          </a:r>
          <a:r>
            <a:rPr lang="en-US" sz="1400" kern="1200" dirty="0" smtClean="0"/>
            <a:t> block</a:t>
          </a:r>
          <a:endParaRPr lang="en-US" sz="1400" kern="1200" dirty="0"/>
        </a:p>
        <a:p>
          <a:pPr marL="114300" lvl="1" indent="-114300" algn="l" defTabSz="622300">
            <a:lnSpc>
              <a:spcPct val="90000"/>
            </a:lnSpc>
            <a:spcBef>
              <a:spcPct val="0"/>
            </a:spcBef>
            <a:spcAft>
              <a:spcPct val="15000"/>
            </a:spcAft>
            <a:buChar char="••"/>
          </a:pPr>
          <a:r>
            <a:rPr lang="en-US" sz="1400" kern="1200" dirty="0" smtClean="0"/>
            <a:t>ROAUSDF</a:t>
          </a:r>
          <a:endParaRPr lang="en-US" sz="1400" kern="1200" dirty="0"/>
        </a:p>
        <a:p>
          <a:pPr marL="114300" lvl="1" indent="-114300" algn="l" defTabSz="622300">
            <a:lnSpc>
              <a:spcPct val="90000"/>
            </a:lnSpc>
            <a:spcBef>
              <a:spcPct val="0"/>
            </a:spcBef>
            <a:spcAft>
              <a:spcPct val="15000"/>
            </a:spcAft>
            <a:buChar char="••"/>
          </a:pPr>
          <a:r>
            <a:rPr lang="en-US" sz="1400" kern="1200" dirty="0" smtClean="0"/>
            <a:t>ROAMESG</a:t>
          </a:r>
          <a:endParaRPr lang="en-US" sz="1400" kern="1200" dirty="0"/>
        </a:p>
      </dsp:txBody>
      <dsp:txXfrm rot="5400000">
        <a:off x="2024028" y="2835727"/>
        <a:ext cx="616959" cy="33741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1032"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New Mexico Lottery Success Scholarship</a:t>
          </a:r>
          <a:endParaRPr lang="en-US" sz="2400" kern="1200" dirty="0"/>
        </a:p>
      </dsp:txBody>
      <dsp:txXfrm>
        <a:off x="1032" y="0"/>
        <a:ext cx="2684487" cy="1554480"/>
      </dsp:txXfrm>
    </dsp:sp>
    <dsp:sp modelId="{6BF34CA4-29EB-4DB7-90DE-5F5348E7DCC1}">
      <dsp:nvSpPr>
        <dsp:cNvPr id="0" name=""/>
        <dsp:cNvSpPr/>
      </dsp:nvSpPr>
      <dsp:spPr>
        <a:xfrm>
          <a:off x="269481" y="1554922"/>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No Application Needed</a:t>
          </a:r>
          <a:endParaRPr lang="en-US" sz="1400" kern="1200" dirty="0"/>
        </a:p>
      </dsp:txBody>
      <dsp:txXfrm>
        <a:off x="269481" y="1554922"/>
        <a:ext cx="2147589" cy="1017976"/>
      </dsp:txXfrm>
    </dsp:sp>
    <dsp:sp modelId="{B6CCD619-FAFC-4062-9862-A39E76061AE6}">
      <dsp:nvSpPr>
        <dsp:cNvPr id="0" name=""/>
        <dsp:cNvSpPr/>
      </dsp:nvSpPr>
      <dsp:spPr>
        <a:xfrm>
          <a:off x="269481" y="2729511"/>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Pays tuition (does not cover mandatory fees)</a:t>
          </a:r>
          <a:endParaRPr lang="en-US" sz="1400" kern="1200" dirty="0"/>
        </a:p>
      </dsp:txBody>
      <dsp:txXfrm>
        <a:off x="269481" y="2729511"/>
        <a:ext cx="2147589" cy="1017976"/>
      </dsp:txXfrm>
    </dsp:sp>
    <dsp:sp modelId="{7F38896C-EC1F-40A8-AC98-BD13AD122DDA}">
      <dsp:nvSpPr>
        <dsp:cNvPr id="0" name=""/>
        <dsp:cNvSpPr/>
      </dsp:nvSpPr>
      <dsp:spPr>
        <a:xfrm>
          <a:off x="269481" y="3904100"/>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Renewable up to 8 semesters</a:t>
          </a:r>
          <a:endParaRPr lang="en-US" sz="1400" kern="1200" dirty="0"/>
        </a:p>
      </dsp:txBody>
      <dsp:txXfrm>
        <a:off x="269481" y="3904100"/>
        <a:ext cx="2147589" cy="1017976"/>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 Requirements</a:t>
          </a:r>
          <a:endParaRPr lang="en-US" sz="2400" kern="1200" dirty="0"/>
        </a:p>
      </dsp:txBody>
      <dsp:txXfrm>
        <a:off x="2886856" y="0"/>
        <a:ext cx="2684487" cy="1554480"/>
      </dsp:txXfrm>
    </dsp:sp>
    <dsp:sp modelId="{D1F6081F-5060-44FF-8165-757F6FFA65F3}">
      <dsp:nvSpPr>
        <dsp:cNvPr id="0" name=""/>
        <dsp:cNvSpPr/>
      </dsp:nvSpPr>
      <dsp:spPr>
        <a:xfrm>
          <a:off x="3155305" y="1554922"/>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Must earn 12 hours of credit in first semester of college with a 2.5 GPA</a:t>
          </a:r>
          <a:endParaRPr lang="en-US" sz="1400" kern="1200" dirty="0"/>
        </a:p>
      </dsp:txBody>
      <dsp:txXfrm>
        <a:off x="3155305" y="1554922"/>
        <a:ext cx="2147589" cy="1017976"/>
      </dsp:txXfrm>
    </dsp:sp>
    <dsp:sp modelId="{1BF0BAF4-4C81-483D-B0DA-FAE3DA03CB30}">
      <dsp:nvSpPr>
        <dsp:cNvPr id="0" name=""/>
        <dsp:cNvSpPr/>
      </dsp:nvSpPr>
      <dsp:spPr>
        <a:xfrm>
          <a:off x="3155305" y="2729511"/>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  New Mexico high school or have received a GED in New Mexico</a:t>
          </a:r>
          <a:endParaRPr lang="en-US" sz="1400" kern="1200" dirty="0"/>
        </a:p>
      </dsp:txBody>
      <dsp:txXfrm>
        <a:off x="3155305" y="2729511"/>
        <a:ext cx="2147589" cy="1017976"/>
      </dsp:txXfrm>
    </dsp:sp>
    <dsp:sp modelId="{FC478D80-C780-4DC3-92EE-09F04ADECD60}">
      <dsp:nvSpPr>
        <dsp:cNvPr id="0" name=""/>
        <dsp:cNvSpPr/>
      </dsp:nvSpPr>
      <dsp:spPr>
        <a:xfrm>
          <a:off x="3155305" y="3904100"/>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Be a New Mexico resident</a:t>
          </a:r>
          <a:endParaRPr lang="en-US" sz="1400" kern="1200" dirty="0"/>
        </a:p>
      </dsp:txBody>
      <dsp:txXfrm>
        <a:off x="3155305" y="3904100"/>
        <a:ext cx="2147589" cy="1017976"/>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Maintaining the New Mexico Lottery Success Scholarship</a:t>
          </a:r>
          <a:endParaRPr lang="en-US" sz="2400" kern="1200" dirty="0"/>
        </a:p>
      </dsp:txBody>
      <dsp:txXfrm>
        <a:off x="5772680" y="0"/>
        <a:ext cx="2684487" cy="1554480"/>
      </dsp:txXfrm>
    </dsp:sp>
    <dsp:sp modelId="{87001688-9CDC-4F5F-BA35-6BAD27DCE85F}">
      <dsp:nvSpPr>
        <dsp:cNvPr id="0" name=""/>
        <dsp:cNvSpPr/>
      </dsp:nvSpPr>
      <dsp:spPr>
        <a:xfrm>
          <a:off x="6019803" y="1554922"/>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US" sz="1400" kern="1200" dirty="0" smtClean="0"/>
            <a:t>Must maintain a 2.5 Cumulative GPA</a:t>
          </a:r>
        </a:p>
      </dsp:txBody>
      <dsp:txXfrm>
        <a:off x="6019803" y="1554922"/>
        <a:ext cx="2147589" cy="1017976"/>
      </dsp:txXfrm>
    </dsp:sp>
    <dsp:sp modelId="{2D606522-5AE1-411E-AC48-29F968F38A78}">
      <dsp:nvSpPr>
        <dsp:cNvPr id="0" name=""/>
        <dsp:cNvSpPr/>
      </dsp:nvSpPr>
      <dsp:spPr>
        <a:xfrm>
          <a:off x="6041128" y="2729511"/>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n-US" sz="1200" kern="1200" dirty="0" smtClean="0"/>
            <a:t>Must earn 12 credit hours per semester (Repeated classes DO NOT count toward hours earned)</a:t>
          </a:r>
        </a:p>
      </dsp:txBody>
      <dsp:txXfrm>
        <a:off x="6041128" y="2729511"/>
        <a:ext cx="2147589" cy="1017976"/>
      </dsp:txXfrm>
    </dsp:sp>
    <dsp:sp modelId="{D353C3BC-E998-4D14-8669-5B7999A9C39A}">
      <dsp:nvSpPr>
        <dsp:cNvPr id="0" name=""/>
        <dsp:cNvSpPr/>
      </dsp:nvSpPr>
      <dsp:spPr>
        <a:xfrm>
          <a:off x="6041128" y="3904100"/>
          <a:ext cx="2147589" cy="1017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l" defTabSz="444500">
            <a:lnSpc>
              <a:spcPct val="90000"/>
            </a:lnSpc>
            <a:spcBef>
              <a:spcPct val="0"/>
            </a:spcBef>
            <a:spcAft>
              <a:spcPct val="35000"/>
            </a:spcAft>
          </a:pPr>
          <a:r>
            <a:rPr lang="en-US" sz="1000" kern="1200" dirty="0" smtClean="0"/>
            <a:t>If a student drops below the full-time (12 credit hours) status at any time throughout the semester, the scholarship will be cancelled for that specific semester and the student will be responsible for all incurred charges.</a:t>
          </a:r>
          <a:endParaRPr lang="en-US" sz="1000" kern="1200" dirty="0"/>
        </a:p>
      </dsp:txBody>
      <dsp:txXfrm>
        <a:off x="6041128" y="3904100"/>
        <a:ext cx="2147589" cy="101797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1032"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New Mexico Scholars Scholarship</a:t>
          </a:r>
          <a:endParaRPr lang="en-US" sz="2400" kern="1200" dirty="0"/>
        </a:p>
      </dsp:txBody>
      <dsp:txXfrm>
        <a:off x="1032" y="0"/>
        <a:ext cx="2684487" cy="1554480"/>
      </dsp:txXfrm>
    </dsp:sp>
    <dsp:sp modelId="{20C0860D-881D-4F36-8996-F2A8FB401A69}">
      <dsp:nvSpPr>
        <dsp:cNvPr id="0" name=""/>
        <dsp:cNvSpPr/>
      </dsp:nvSpPr>
      <dsp:spPr>
        <a:xfrm>
          <a:off x="269481" y="1554606"/>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Available to incoming Freshmen</a:t>
          </a:r>
          <a:endParaRPr lang="en-US" sz="1400" kern="1200" dirty="0"/>
        </a:p>
      </dsp:txBody>
      <dsp:txXfrm>
        <a:off x="269481" y="1554606"/>
        <a:ext cx="2147589" cy="754848"/>
      </dsp:txXfrm>
    </dsp:sp>
    <dsp:sp modelId="{2CAA53EB-A299-42E3-A5B2-1481A55743EE}">
      <dsp:nvSpPr>
        <dsp:cNvPr id="0" name=""/>
        <dsp:cNvSpPr/>
      </dsp:nvSpPr>
      <dsp:spPr>
        <a:xfrm>
          <a:off x="269481" y="242558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Must be admitted February 1 for the up-coming school year</a:t>
          </a:r>
          <a:endParaRPr lang="en-US" sz="1400" kern="1200" dirty="0"/>
        </a:p>
      </dsp:txBody>
      <dsp:txXfrm>
        <a:off x="269481" y="2425585"/>
        <a:ext cx="2147589" cy="754848"/>
      </dsp:txXfrm>
    </dsp:sp>
    <dsp:sp modelId="{B6CCD619-FAFC-4062-9862-A39E76061AE6}">
      <dsp:nvSpPr>
        <dsp:cNvPr id="0" name=""/>
        <dsp:cNvSpPr/>
      </dsp:nvSpPr>
      <dsp:spPr>
        <a:xfrm>
          <a:off x="269481" y="3296565"/>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Pays tuition, mandatory fees, and books</a:t>
          </a:r>
          <a:endParaRPr lang="en-US" sz="1400" kern="1200" dirty="0"/>
        </a:p>
      </dsp:txBody>
      <dsp:txXfrm>
        <a:off x="269481" y="3296565"/>
        <a:ext cx="2147589" cy="754848"/>
      </dsp:txXfrm>
    </dsp:sp>
    <dsp:sp modelId="{7F38896C-EC1F-40A8-AC98-BD13AD122DDA}">
      <dsp:nvSpPr>
        <dsp:cNvPr id="0" name=""/>
        <dsp:cNvSpPr/>
      </dsp:nvSpPr>
      <dsp:spPr>
        <a:xfrm>
          <a:off x="269481" y="4167544"/>
          <a:ext cx="2147589" cy="75484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Renewable up to 4 years</a:t>
          </a:r>
          <a:endParaRPr lang="en-US" sz="1400" kern="1200" dirty="0"/>
        </a:p>
      </dsp:txBody>
      <dsp:txXfrm>
        <a:off x="269481" y="4167544"/>
        <a:ext cx="2147589" cy="754848"/>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Student Requirements</a:t>
          </a:r>
          <a:endParaRPr lang="en-US" sz="2400" kern="1200" dirty="0"/>
        </a:p>
      </dsp:txBody>
      <dsp:txXfrm>
        <a:off x="2886856" y="0"/>
        <a:ext cx="2684487" cy="1554480"/>
      </dsp:txXfrm>
    </dsp:sp>
    <dsp:sp modelId="{D1F6081F-5060-44FF-8165-757F6FFA65F3}">
      <dsp:nvSpPr>
        <dsp:cNvPr id="0" name=""/>
        <dsp:cNvSpPr/>
      </dsp:nvSpPr>
      <dsp:spPr>
        <a:xfrm>
          <a:off x="3155305" y="1555249"/>
          <a:ext cx="2147589" cy="476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Graduated  in top 5% class OR</a:t>
          </a:r>
          <a:endParaRPr lang="en-US" sz="1400" kern="1200" dirty="0"/>
        </a:p>
      </dsp:txBody>
      <dsp:txXfrm>
        <a:off x="3155305" y="1555249"/>
        <a:ext cx="2147589" cy="476919"/>
      </dsp:txXfrm>
    </dsp:sp>
    <dsp:sp modelId="{1BF0BAF4-4C81-483D-B0DA-FAE3DA03CB30}">
      <dsp:nvSpPr>
        <dsp:cNvPr id="0" name=""/>
        <dsp:cNvSpPr/>
      </dsp:nvSpPr>
      <dsp:spPr>
        <a:xfrm>
          <a:off x="3155305" y="2105541"/>
          <a:ext cx="2147589" cy="476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ACT of 25 or higher OR SAT of 1140 or higher</a:t>
          </a:r>
          <a:endParaRPr lang="en-US" sz="1400" kern="1200" dirty="0"/>
        </a:p>
      </dsp:txBody>
      <dsp:txXfrm>
        <a:off x="3155305" y="2105541"/>
        <a:ext cx="2147589" cy="476919"/>
      </dsp:txXfrm>
    </dsp:sp>
    <dsp:sp modelId="{5158A168-D954-4DFA-84A5-FDB44E79BF0E}">
      <dsp:nvSpPr>
        <dsp:cNvPr id="0" name=""/>
        <dsp:cNvSpPr/>
      </dsp:nvSpPr>
      <dsp:spPr>
        <a:xfrm>
          <a:off x="3200404" y="4495801"/>
          <a:ext cx="2147589" cy="476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kern="1200" dirty="0" smtClean="0"/>
            <a:t>Be a US citizen</a:t>
          </a:r>
          <a:endParaRPr lang="en-US" sz="1400" b="0" kern="1200" dirty="0"/>
        </a:p>
      </dsp:txBody>
      <dsp:txXfrm>
        <a:off x="3200404" y="4495801"/>
        <a:ext cx="2147589" cy="476919"/>
      </dsp:txXfrm>
    </dsp:sp>
    <dsp:sp modelId="{18592C38-39A1-4B9C-97BA-6FC7EBF84EED}">
      <dsp:nvSpPr>
        <dsp:cNvPr id="0" name=""/>
        <dsp:cNvSpPr/>
      </dsp:nvSpPr>
      <dsp:spPr>
        <a:xfrm>
          <a:off x="3157227" y="2672692"/>
          <a:ext cx="2176775" cy="6150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0" kern="1200" dirty="0" smtClean="0"/>
            <a:t>Total family income of less than  $30,000/year with one applicant in college or $40,000/year with applicant and another family member in college</a:t>
          </a:r>
          <a:endParaRPr lang="en-US" sz="900" b="0" kern="1200" dirty="0"/>
        </a:p>
      </dsp:txBody>
      <dsp:txXfrm>
        <a:off x="3157227" y="2672692"/>
        <a:ext cx="2176775" cy="615040"/>
      </dsp:txXfrm>
    </dsp:sp>
    <dsp:sp modelId="{24291327-184F-4641-A29A-FA174E56B059}">
      <dsp:nvSpPr>
        <dsp:cNvPr id="0" name=""/>
        <dsp:cNvSpPr/>
      </dsp:nvSpPr>
      <dsp:spPr>
        <a:xfrm>
          <a:off x="3171820" y="3393135"/>
          <a:ext cx="2147589" cy="476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Graduate from a New Mexico high school</a:t>
          </a:r>
          <a:endParaRPr lang="en-US" sz="1400" kern="1200" dirty="0"/>
        </a:p>
      </dsp:txBody>
      <dsp:txXfrm>
        <a:off x="3171820" y="3393135"/>
        <a:ext cx="2147589" cy="476919"/>
      </dsp:txXfrm>
    </dsp:sp>
    <dsp:sp modelId="{FFCAFDC4-A92C-41F4-ABF3-C9C8FE66AF31}">
      <dsp:nvSpPr>
        <dsp:cNvPr id="0" name=""/>
        <dsp:cNvSpPr/>
      </dsp:nvSpPr>
      <dsp:spPr>
        <a:xfrm>
          <a:off x="3171820" y="3928495"/>
          <a:ext cx="2147589" cy="4769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Resident of New Mexico</a:t>
          </a:r>
          <a:endParaRPr lang="en-US" sz="1400" kern="1200" dirty="0"/>
        </a:p>
      </dsp:txBody>
      <dsp:txXfrm>
        <a:off x="3171820" y="3928495"/>
        <a:ext cx="2147589" cy="476919"/>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Maintaining the New Mexico Scholars Scholarship</a:t>
          </a:r>
          <a:endParaRPr lang="en-US" sz="2400" kern="1200" dirty="0"/>
        </a:p>
      </dsp:txBody>
      <dsp:txXfrm>
        <a:off x="5772680" y="0"/>
        <a:ext cx="2684487" cy="1554480"/>
      </dsp:txXfrm>
    </dsp:sp>
    <dsp:sp modelId="{D353C3BC-E998-4D14-8669-5B7999A9C39A}">
      <dsp:nvSpPr>
        <dsp:cNvPr id="0" name=""/>
        <dsp:cNvSpPr/>
      </dsp:nvSpPr>
      <dsp:spPr>
        <a:xfrm>
          <a:off x="6041128" y="1554480"/>
          <a:ext cx="2147589" cy="33680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dirty="0" smtClean="0"/>
            <a:t>Must complete 15 credit hours with a 3.0 GPA </a:t>
          </a:r>
          <a:r>
            <a:rPr lang="en-US" sz="1800" b="1" kern="1200" dirty="0" smtClean="0"/>
            <a:t>each</a:t>
          </a:r>
          <a:r>
            <a:rPr lang="en-US" sz="1800" kern="1200" dirty="0" smtClean="0"/>
            <a:t> semester.</a:t>
          </a:r>
          <a:endParaRPr lang="en-US" sz="1800" kern="1200" dirty="0"/>
        </a:p>
      </dsp:txBody>
      <dsp:txXfrm>
        <a:off x="6041128" y="1554480"/>
        <a:ext cx="2147589" cy="33680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8D021D-BFA5-45B7-BFA6-A9E79DCE6801}">
      <dsp:nvSpPr>
        <dsp:cNvPr id="0" name=""/>
        <dsp:cNvSpPr/>
      </dsp:nvSpPr>
      <dsp:spPr>
        <a:xfrm>
          <a:off x="1032"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Amigo Scholarship</a:t>
          </a:r>
          <a:endParaRPr lang="en-US" sz="3100" kern="1200" dirty="0"/>
        </a:p>
      </dsp:txBody>
      <dsp:txXfrm>
        <a:off x="1032" y="0"/>
        <a:ext cx="2684487" cy="1554480"/>
      </dsp:txXfrm>
    </dsp:sp>
    <dsp:sp modelId="{CE0A788A-223A-4B34-9D5E-9D3C12F94E60}">
      <dsp:nvSpPr>
        <dsp:cNvPr id="0" name=""/>
        <dsp:cNvSpPr/>
      </dsp:nvSpPr>
      <dsp:spPr>
        <a:xfrm>
          <a:off x="269481" y="1555460"/>
          <a:ext cx="2147589"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Available to incoming Freshmen</a:t>
          </a:r>
          <a:endParaRPr lang="en-US" sz="1200" kern="1200" dirty="0"/>
        </a:p>
      </dsp:txBody>
      <dsp:txXfrm>
        <a:off x="269481" y="1555460"/>
        <a:ext cx="2147589" cy="599438"/>
      </dsp:txXfrm>
    </dsp:sp>
    <dsp:sp modelId="{3A12895E-50D7-4E94-97D5-C36822CDCF98}">
      <dsp:nvSpPr>
        <dsp:cNvPr id="0" name=""/>
        <dsp:cNvSpPr/>
      </dsp:nvSpPr>
      <dsp:spPr>
        <a:xfrm>
          <a:off x="269481" y="2247120"/>
          <a:ext cx="2147589"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Available to Non-New Mexico Residents ONLY </a:t>
          </a:r>
          <a:endParaRPr lang="en-US" sz="1200" kern="1200" dirty="0"/>
        </a:p>
      </dsp:txBody>
      <dsp:txXfrm>
        <a:off x="269481" y="2247120"/>
        <a:ext cx="2147589" cy="599438"/>
      </dsp:txXfrm>
    </dsp:sp>
    <dsp:sp modelId="{6BF34CA4-29EB-4DB7-90DE-5F5348E7DCC1}">
      <dsp:nvSpPr>
        <dsp:cNvPr id="0" name=""/>
        <dsp:cNvSpPr/>
      </dsp:nvSpPr>
      <dsp:spPr>
        <a:xfrm>
          <a:off x="269481" y="2938780"/>
          <a:ext cx="2147589"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Must be admitted by February 1 for the up-coming school year</a:t>
          </a:r>
          <a:endParaRPr lang="en-US" sz="1200" kern="1200" dirty="0"/>
        </a:p>
      </dsp:txBody>
      <dsp:txXfrm>
        <a:off x="269481" y="2938780"/>
        <a:ext cx="2147589" cy="599438"/>
      </dsp:txXfrm>
    </dsp:sp>
    <dsp:sp modelId="{B6CCD619-FAFC-4062-9862-A39E76061AE6}">
      <dsp:nvSpPr>
        <dsp:cNvPr id="0" name=""/>
        <dsp:cNvSpPr/>
      </dsp:nvSpPr>
      <dsp:spPr>
        <a:xfrm>
          <a:off x="269481" y="3630440"/>
          <a:ext cx="2147589"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Waives out-of-state tuition  and pays $200 book stipend per year</a:t>
          </a:r>
          <a:endParaRPr lang="en-US" sz="1200" kern="1200" dirty="0"/>
        </a:p>
      </dsp:txBody>
      <dsp:txXfrm>
        <a:off x="269481" y="3630440"/>
        <a:ext cx="2147589" cy="599438"/>
      </dsp:txXfrm>
    </dsp:sp>
    <dsp:sp modelId="{7F38896C-EC1F-40A8-AC98-BD13AD122DDA}">
      <dsp:nvSpPr>
        <dsp:cNvPr id="0" name=""/>
        <dsp:cNvSpPr/>
      </dsp:nvSpPr>
      <dsp:spPr>
        <a:xfrm>
          <a:off x="269481" y="4322100"/>
          <a:ext cx="2147589" cy="59943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Renewable up to 4 years</a:t>
          </a:r>
          <a:endParaRPr lang="en-US" sz="1200" kern="1200" dirty="0"/>
        </a:p>
      </dsp:txBody>
      <dsp:txXfrm>
        <a:off x="269481" y="4322100"/>
        <a:ext cx="2147589" cy="599438"/>
      </dsp:txXfrm>
    </dsp:sp>
    <dsp:sp modelId="{1CEF7B6C-C160-4F62-86FE-0947DDB2EC01}">
      <dsp:nvSpPr>
        <dsp:cNvPr id="0" name=""/>
        <dsp:cNvSpPr/>
      </dsp:nvSpPr>
      <dsp:spPr>
        <a:xfrm>
          <a:off x="2886856"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Student Requirements</a:t>
          </a:r>
          <a:endParaRPr lang="en-US" sz="3100" kern="1200" dirty="0"/>
        </a:p>
      </dsp:txBody>
      <dsp:txXfrm>
        <a:off x="2886856" y="0"/>
        <a:ext cx="2684487" cy="1554480"/>
      </dsp:txXfrm>
    </dsp:sp>
    <dsp:sp modelId="{D1F6081F-5060-44FF-8165-757F6FFA65F3}">
      <dsp:nvSpPr>
        <dsp:cNvPr id="0" name=""/>
        <dsp:cNvSpPr/>
      </dsp:nvSpPr>
      <dsp:spPr>
        <a:xfrm>
          <a:off x="3155305" y="1554733"/>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High school  unit GPA of 3.5 or higher</a:t>
          </a:r>
          <a:endParaRPr lang="en-US" sz="1200" kern="1200" dirty="0"/>
        </a:p>
      </dsp:txBody>
      <dsp:txXfrm>
        <a:off x="3155305" y="1554733"/>
        <a:ext cx="2147589" cy="497476"/>
      </dsp:txXfrm>
    </dsp:sp>
    <dsp:sp modelId="{1BF0BAF4-4C81-483D-B0DA-FAE3DA03CB30}">
      <dsp:nvSpPr>
        <dsp:cNvPr id="0" name=""/>
        <dsp:cNvSpPr/>
      </dsp:nvSpPr>
      <dsp:spPr>
        <a:xfrm>
          <a:off x="3155305" y="2128744"/>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ACT of 23 or higher OR SAT of 1060 or higher</a:t>
          </a:r>
          <a:endParaRPr lang="en-US" sz="1200" kern="1200" dirty="0"/>
        </a:p>
      </dsp:txBody>
      <dsp:txXfrm>
        <a:off x="3155305" y="2128744"/>
        <a:ext cx="2147589" cy="497476"/>
      </dsp:txXfrm>
    </dsp:sp>
    <dsp:sp modelId="{5158A168-D954-4DFA-84A5-FDB44E79BF0E}">
      <dsp:nvSpPr>
        <dsp:cNvPr id="0" name=""/>
        <dsp:cNvSpPr/>
      </dsp:nvSpPr>
      <dsp:spPr>
        <a:xfrm>
          <a:off x="3171820" y="4469130"/>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0" kern="1200" dirty="0" smtClean="0"/>
            <a:t>Be a US citizen</a:t>
          </a:r>
          <a:endParaRPr lang="en-US" sz="1200" b="0" kern="1200" dirty="0"/>
        </a:p>
      </dsp:txBody>
      <dsp:txXfrm>
        <a:off x="3171820" y="4469130"/>
        <a:ext cx="2147589" cy="497476"/>
      </dsp:txXfrm>
    </dsp:sp>
    <dsp:sp modelId="{18592C38-39A1-4B9C-97BA-6FC7EBF84EED}">
      <dsp:nvSpPr>
        <dsp:cNvPr id="0" name=""/>
        <dsp:cNvSpPr/>
      </dsp:nvSpPr>
      <dsp:spPr>
        <a:xfrm>
          <a:off x="3157227" y="2720341"/>
          <a:ext cx="2176775"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b="1" kern="1200" dirty="0" smtClean="0"/>
            <a:t>OR</a:t>
          </a:r>
          <a:endParaRPr lang="en-US" sz="1200" b="1" kern="1200" dirty="0"/>
        </a:p>
      </dsp:txBody>
      <dsp:txXfrm>
        <a:off x="3157227" y="2720341"/>
        <a:ext cx="2176775" cy="497476"/>
      </dsp:txXfrm>
    </dsp:sp>
    <dsp:sp modelId="{24291327-184F-4641-A29A-FA174E56B059}">
      <dsp:nvSpPr>
        <dsp:cNvPr id="0" name=""/>
        <dsp:cNvSpPr/>
      </dsp:nvSpPr>
      <dsp:spPr>
        <a:xfrm>
          <a:off x="3171820" y="3327763"/>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High school  unit GPA of 3.0 or higher</a:t>
          </a:r>
          <a:endParaRPr lang="en-US" sz="1200" kern="1200" dirty="0"/>
        </a:p>
      </dsp:txBody>
      <dsp:txXfrm>
        <a:off x="3171820" y="3327763"/>
        <a:ext cx="2147589" cy="497476"/>
      </dsp:txXfrm>
    </dsp:sp>
    <dsp:sp modelId="{FFCAFDC4-A92C-41F4-ABF3-C9C8FE66AF31}">
      <dsp:nvSpPr>
        <dsp:cNvPr id="0" name=""/>
        <dsp:cNvSpPr/>
      </dsp:nvSpPr>
      <dsp:spPr>
        <a:xfrm>
          <a:off x="3171820" y="3886199"/>
          <a:ext cx="2147589" cy="4974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ACT of 26 or higher OR SAT of 1170 or higher</a:t>
          </a:r>
          <a:endParaRPr lang="en-US" sz="1200" kern="1200" dirty="0"/>
        </a:p>
      </dsp:txBody>
      <dsp:txXfrm>
        <a:off x="3171820" y="3886199"/>
        <a:ext cx="2147589" cy="497476"/>
      </dsp:txXfrm>
    </dsp:sp>
    <dsp:sp modelId="{88133E5C-985B-4C84-AEA2-4D00C8570AF2}">
      <dsp:nvSpPr>
        <dsp:cNvPr id="0" name=""/>
        <dsp:cNvSpPr/>
      </dsp:nvSpPr>
      <dsp:spPr>
        <a:xfrm>
          <a:off x="5772680" y="0"/>
          <a:ext cx="2684487" cy="5181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Maintaining the Amigo Scholarship</a:t>
          </a:r>
          <a:endParaRPr lang="en-US" sz="3100" kern="1200" dirty="0"/>
        </a:p>
      </dsp:txBody>
      <dsp:txXfrm>
        <a:off x="5772680" y="0"/>
        <a:ext cx="2684487" cy="1554480"/>
      </dsp:txXfrm>
    </dsp:sp>
    <dsp:sp modelId="{D353C3BC-E998-4D14-8669-5B7999A9C39A}">
      <dsp:nvSpPr>
        <dsp:cNvPr id="0" name=""/>
        <dsp:cNvSpPr/>
      </dsp:nvSpPr>
      <dsp:spPr>
        <a:xfrm>
          <a:off x="6041128" y="1554480"/>
          <a:ext cx="2147589" cy="33680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l" defTabSz="622300">
            <a:lnSpc>
              <a:spcPct val="90000"/>
            </a:lnSpc>
            <a:spcBef>
              <a:spcPct val="0"/>
            </a:spcBef>
            <a:spcAft>
              <a:spcPct val="35000"/>
            </a:spcAft>
          </a:pPr>
          <a:r>
            <a:rPr lang="en-US" sz="1400" kern="1200" dirty="0" smtClean="0"/>
            <a:t>Must complete 15 credit hours with a 3.0 GPA each semester</a:t>
          </a:r>
          <a:endParaRPr lang="en-US" sz="1400" kern="1200" dirty="0"/>
        </a:p>
      </dsp:txBody>
      <dsp:txXfrm>
        <a:off x="6041128" y="1554480"/>
        <a:ext cx="2147589" cy="33680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41733A-A6EB-4A07-AADE-0A38A7E024D5}">
      <dsp:nvSpPr>
        <dsp:cNvPr id="0" name=""/>
        <dsp:cNvSpPr/>
      </dsp:nvSpPr>
      <dsp:spPr>
        <a:xfrm>
          <a:off x="0" y="68849"/>
          <a:ext cx="86868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Transfer Scholarships</a:t>
          </a:r>
          <a:endParaRPr lang="en-US" sz="3300" kern="1200" dirty="0"/>
        </a:p>
      </dsp:txBody>
      <dsp:txXfrm>
        <a:off x="0" y="68849"/>
        <a:ext cx="8686800" cy="791505"/>
      </dsp:txXfrm>
    </dsp:sp>
    <dsp:sp modelId="{BAC16EC9-1DD8-414D-9490-26C32DFE8CAF}">
      <dsp:nvSpPr>
        <dsp:cNvPr id="0" name=""/>
        <dsp:cNvSpPr/>
      </dsp:nvSpPr>
      <dsp:spPr>
        <a:xfrm>
          <a:off x="0" y="860354"/>
          <a:ext cx="8686800"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There are a number of Transfer Scholarship Programs available.  Must be admitted by February 1 (fall awards) or October 1 (spring awards)</a:t>
          </a:r>
          <a:endParaRPr lang="en-US" sz="2600" kern="1200" dirty="0"/>
        </a:p>
      </dsp:txBody>
      <dsp:txXfrm>
        <a:off x="0" y="860354"/>
        <a:ext cx="8686800" cy="1195424"/>
      </dsp:txXfrm>
    </dsp:sp>
    <dsp:sp modelId="{7569E25F-220A-4ED1-B1D5-04FFA9E77218}">
      <dsp:nvSpPr>
        <dsp:cNvPr id="0" name=""/>
        <dsp:cNvSpPr/>
      </dsp:nvSpPr>
      <dsp:spPr>
        <a:xfrm>
          <a:off x="0" y="2055779"/>
          <a:ext cx="86868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Departmental Scholarships</a:t>
          </a:r>
          <a:endParaRPr lang="en-US" sz="3300" kern="1200" dirty="0"/>
        </a:p>
      </dsp:txBody>
      <dsp:txXfrm>
        <a:off x="0" y="2055779"/>
        <a:ext cx="8686800" cy="791505"/>
      </dsp:txXfrm>
    </dsp:sp>
    <dsp:sp modelId="{564E33A2-F612-4F53-BEB2-CD482B9A42F3}">
      <dsp:nvSpPr>
        <dsp:cNvPr id="0" name=""/>
        <dsp:cNvSpPr/>
      </dsp:nvSpPr>
      <dsp:spPr>
        <a:xfrm>
          <a:off x="0" y="2847284"/>
          <a:ext cx="86868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Vary by department</a:t>
          </a:r>
          <a:endParaRPr lang="en-US" sz="2600" kern="1200" dirty="0"/>
        </a:p>
      </dsp:txBody>
      <dsp:txXfrm>
        <a:off x="0" y="2847284"/>
        <a:ext cx="8686800" cy="546480"/>
      </dsp:txXfrm>
    </dsp:sp>
    <dsp:sp modelId="{41FC71FD-1FD7-48F6-BEBF-A17CDFC41C09}">
      <dsp:nvSpPr>
        <dsp:cNvPr id="0" name=""/>
        <dsp:cNvSpPr/>
      </dsp:nvSpPr>
      <dsp:spPr>
        <a:xfrm>
          <a:off x="0" y="3393765"/>
          <a:ext cx="8686800" cy="791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Private and Outside Scholarships</a:t>
          </a:r>
          <a:endParaRPr lang="en-US" sz="3300" kern="1200" dirty="0"/>
        </a:p>
      </dsp:txBody>
      <dsp:txXfrm>
        <a:off x="0" y="3393765"/>
        <a:ext cx="8686800" cy="791505"/>
      </dsp:txXfrm>
    </dsp:sp>
    <dsp:sp modelId="{4D9B1DF3-8CF6-4D11-9066-C529B2998C03}">
      <dsp:nvSpPr>
        <dsp:cNvPr id="0" name=""/>
        <dsp:cNvSpPr/>
      </dsp:nvSpPr>
      <dsp:spPr>
        <a:xfrm>
          <a:off x="0" y="4185270"/>
          <a:ext cx="86868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dirty="0" smtClean="0"/>
            <a:t>Vary by organization</a:t>
          </a:r>
          <a:endParaRPr lang="en-US" sz="2600" kern="1200" dirty="0"/>
        </a:p>
      </dsp:txBody>
      <dsp:txXfrm>
        <a:off x="0" y="4185270"/>
        <a:ext cx="8686800" cy="5464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A8AB74A0-5977-4D0D-AA4D-E61378AE347B}" type="datetimeFigureOut">
              <a:rPr lang="en-US"/>
              <a:pPr>
                <a:defRPr/>
              </a:pPr>
              <a:t>10/17/2011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75A6575-F835-4378-8DA1-98B2FEFDFA4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465E0D0D-AA3D-418D-87D2-3628DCC91FE0}" type="datetimeFigureOut">
              <a:rPr lang="en-US"/>
              <a:pPr>
                <a:defRPr/>
              </a:pPr>
              <a:t>10/17/2011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39A5158-D1A5-4C0B-9AE1-7C8195DCA7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6D4BA5-A56D-45FF-B89D-091E022F7F4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2B4AF-C7BE-474D-B5BF-A492E20F5D92}" type="slidenum">
              <a:rPr lang="en-US" smtClean="0"/>
              <a:pPr/>
              <a:t>56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E74A59-5D9C-43D3-87D0-6A1F3DC75BC7}" type="slidenum">
              <a:rPr lang="en-US" smtClean="0"/>
              <a:pPr/>
              <a:t>65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A5158-D1A5-4C0B-9AE1-7C8195DCA7FE}" type="slidenum">
              <a:rPr lang="en-US" smtClean="0"/>
              <a:pPr>
                <a:defRPr/>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23536-7360-4E65-B41B-9B011E8B3FE7}"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43F14E-E10E-478D-B766-4D371075A0A0}"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24AB02-7F9A-4BC4-A437-2F86233C7A9C}"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A5158-D1A5-4C0B-9AE1-7C8195DCA7FE}"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0B993A-3466-4CFE-A3BB-16C6A1AA941B}" type="slidenum">
              <a:rPr lang="en-US" smtClean="0"/>
              <a:pPr/>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A5158-D1A5-4C0B-9AE1-7C8195DCA7FE}" type="slidenum">
              <a:rPr lang="en-US" smtClean="0"/>
              <a:pPr>
                <a:defRPr/>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9A5158-D1A5-4C0B-9AE1-7C8195DCA7FE}" type="slidenum">
              <a:rPr lang="en-US" smtClean="0"/>
              <a:pPr>
                <a:defRPr/>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8A8D33-4B97-4CB1-917A-BD41A1C5D138}" type="slidenum">
              <a:rPr lang="en-US" smtClean="0"/>
              <a:pPr/>
              <a:t>43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3A681D-CB3B-460E-B827-1034261A4FA7}"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BEF78-F2AE-443E-B323-C515A775EE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F79CB9-713E-4AF9-9081-661B7F169AA8}"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76E23-07F4-4BA6-9CE3-D84D163983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4D1316-7F09-4ACD-8E25-D59AAD833F83}"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225819-1AD0-4910-AD4A-8C0440AD93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AB059248-F148-4963-B0EF-EA093211296B}" type="datetimeFigureOut">
              <a:rPr lang="en-US"/>
              <a:pPr>
                <a:defRPr/>
              </a:pPr>
              <a:t>10/17/2011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F77EA55-47F4-43C6-85DF-6328B26377A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2FB08F8B-3423-428E-B3BE-C4BBAA923388}" type="datetimeFigureOut">
              <a:rPr lang="en-US"/>
              <a:pPr>
                <a:defRPr/>
              </a:pPr>
              <a:t>10/17/2011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997EF062-B134-42D9-A79B-FE8CB4E6053B}"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BCA77622-0D8C-4D60-8FD8-BD2A21641B10}" type="datetimeFigureOut">
              <a:rPr lang="en-US"/>
              <a:pPr>
                <a:defRPr/>
              </a:pPr>
              <a:t>10/17/2011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2DD2B585-FA7B-4FA5-AFF8-1298AD62E45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CBE124D-9F98-4C2E-8FDC-76FAA45291DD}" type="datetimeFigureOut">
              <a:rPr lang="en-US"/>
              <a:pPr>
                <a:defRPr/>
              </a:pPr>
              <a:t>10/17/2011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D3BAF97-CBBD-4935-8B9C-CA57FA89E20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A7330FE-46A6-4C6E-AAD5-BD9AAB4B402D}" type="datetimeFigureOut">
              <a:rPr lang="en-US"/>
              <a:pPr>
                <a:defRPr/>
              </a:pPr>
              <a:t>10/17/2011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6A4D986-8B2F-447F-9B9D-BB458C8A107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FCFC6357-9FC4-4589-8897-234BFB5A2AD4}" type="datetimeFigureOut">
              <a:rPr lang="en-US"/>
              <a:pPr>
                <a:defRPr/>
              </a:pPr>
              <a:t>10/17/2011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AB398D39-8242-43CD-8D39-B6E046E6913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1C0262-C775-4AF0-87DF-818ECDD81F6E}" type="datetimeFigureOut">
              <a:rPr lang="en-US"/>
              <a:pPr>
                <a:defRPr/>
              </a:pPr>
              <a:t>10/17/2011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3F60BB-85D8-4D78-9951-2E42CE62E4E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018C4689-7305-4B48-AA2D-279363AB9A9C}" type="datetimeFigureOut">
              <a:rPr lang="en-US"/>
              <a:pPr>
                <a:defRPr/>
              </a:pPr>
              <a:t>10/17/2011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9A468C50-8E74-428C-8BD9-13267992CC78}"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F0CD58-BBAD-417F-B885-34DF669EC336}"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2A5CAD-75A5-42BD-B4CA-10101826569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D4D87A0F-4766-4092-8901-4B409D48B523}" type="datetimeFigureOut">
              <a:rPr lang="en-US"/>
              <a:pPr>
                <a:defRPr/>
              </a:pPr>
              <a:t>10/17/2011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64E10B62-0FFC-42AC-A59F-E2C309780EE1}"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FB72F0-2677-42F7-9F4E-28317F609718}" type="datetimeFigureOut">
              <a:rPr lang="en-US"/>
              <a:pPr>
                <a:defRPr/>
              </a:pPr>
              <a:t>10/17/2011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907E12-B41F-4F03-844F-0E1D51D7AB4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97B1D28-D605-40CE-A872-FAAE716EBFE1}" type="datetimeFigureOut">
              <a:rPr lang="en-US"/>
              <a:pPr>
                <a:defRPr/>
              </a:pPr>
              <a:t>10/17/2011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3BD375-77C2-4596-A133-E9CBD4A094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B4F54E-6C6B-4822-AE4F-5E509BA07823}" type="datetimeFigureOut">
              <a:rPr lang="en-US"/>
              <a:pPr>
                <a:defRPr/>
              </a:pPr>
              <a:t>10/17/2011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02A68-D77A-46CD-87CC-4805404E8D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80D35A-7170-4FC2-8684-8531F439B85A}"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DBE1F3-AB6C-4D46-B66F-5705F15AFE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5CE1C6-4C53-4990-8D50-714C2EBA9A2D}" type="datetimeFigureOut">
              <a:rPr lang="en-US"/>
              <a:pPr>
                <a:defRPr/>
              </a:pPr>
              <a:t>10/17/2011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974D20-6C71-4B0E-BFC9-B6765A2C414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FF6CD8-54CC-4CA2-AD32-96C33B6DDF73}" type="datetimeFigureOut">
              <a:rPr lang="en-US"/>
              <a:pPr>
                <a:defRPr/>
              </a:pPr>
              <a:t>10/17/2011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2B14FB-FB35-4C6B-B9F4-D58CF89213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4CF6C1-1258-4ED1-B30B-C6E9540A048D}" type="datetimeFigureOut">
              <a:rPr lang="en-US"/>
              <a:pPr>
                <a:defRPr/>
              </a:pPr>
              <a:t>10/17/2011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4E87EA-518D-4454-A1AC-51C691ECD8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7906B9-E2D7-4262-8D85-9680D3E6D226}"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19C97-2785-49F2-9C19-3C1BB69205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F50EB6-022F-461D-991F-A6E84A3DB3AF}" type="datetimeFigureOut">
              <a:rPr lang="en-US"/>
              <a:pPr>
                <a:defRPr/>
              </a:pPr>
              <a:t>10/17/2011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D05331-5E7A-418B-8FAF-1DCB86A2AD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98C0472-30B7-402D-BE67-1C9E5B30BB76}" type="datetimeFigureOut">
              <a:rPr lang="en-US"/>
              <a:pPr>
                <a:defRPr/>
              </a:pPr>
              <a:t>10/17/2011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CA79D3-26A3-493D-AB4C-8D43BF2DEE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39092D2F-A3FA-4C25-B929-0280C648536A}" type="datetimeFigureOut">
              <a:rPr lang="en-US"/>
              <a:pPr>
                <a:defRPr/>
              </a:pPr>
              <a:t>10/17/2011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1DE7856B-31DE-4A25-88F2-2F9E2FCB0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37" r:id="rId4"/>
    <p:sldLayoutId id="2147484138" r:id="rId5"/>
    <p:sldLayoutId id="2147484145" r:id="rId6"/>
    <p:sldLayoutId id="2147484139" r:id="rId7"/>
    <p:sldLayoutId id="2147484146" r:id="rId8"/>
    <p:sldLayoutId id="2147484147" r:id="rId9"/>
    <p:sldLayoutId id="2147484140" r:id="rId10"/>
    <p:sldLayoutId id="2147484141"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hyperlink" Target="http://www.unm.edu/~bursar/tuitionrates.html" TargetMode="Externa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hyperlink" Target="http://www.finaid.unm.edu/" TargetMode="Externa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hyperlink" Target="http://www.unm.edu/~finaid/guide_award08.html" TargetMode="Externa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diagramLayout" Target="../diagrams/layout35.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diagramData" Target="../diagrams/data35.xml"/><Relationship Id="rId2" Type="http://schemas.openxmlformats.org/officeDocument/2006/relationships/diagramData" Target="../diagrams/data33.xml"/><Relationship Id="rId16" Type="http://schemas.microsoft.com/office/2007/relationships/diagramDrawing" Target="../diagrams/drawing35.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5" Type="http://schemas.openxmlformats.org/officeDocument/2006/relationships/diagramColors" Target="../diagrams/colors35.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42.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2.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4.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85800" y="1447800"/>
            <a:ext cx="7772400" cy="1470025"/>
          </a:xfrm>
        </p:spPr>
        <p:txBody>
          <a:bodyPr>
            <a:noAutofit/>
          </a:bodyPr>
          <a:lstStyle/>
          <a:p>
            <a:pPr algn="r" eaLnBrk="1" fontAlgn="auto" hangingPunct="1">
              <a:spcAft>
                <a:spcPts val="0"/>
              </a:spcAft>
              <a:defRPr/>
            </a:pPr>
            <a:r>
              <a:rPr lang="en-US" sz="6000" dirty="0" smtClean="0">
                <a:solidFill>
                  <a:srgbClr val="0070C0"/>
                </a:solidFill>
                <a:latin typeface="Gill Sans MT Condensed" pitchFamily="34" charset="0"/>
              </a:rPr>
              <a:t>Enrollment Management 103</a:t>
            </a:r>
            <a:br>
              <a:rPr lang="en-US" sz="6000" dirty="0" smtClean="0">
                <a:solidFill>
                  <a:srgbClr val="0070C0"/>
                </a:solidFill>
                <a:latin typeface="Gill Sans MT Condensed" pitchFamily="34" charset="0"/>
              </a:rPr>
            </a:br>
            <a:r>
              <a:rPr lang="en-US" sz="6000" dirty="0" smtClean="0">
                <a:solidFill>
                  <a:srgbClr val="0070C0"/>
                </a:solidFill>
                <a:latin typeface="Gill Sans MT Condensed" pitchFamily="34" charset="0"/>
              </a:rPr>
              <a:t>Intro to Student Financial Aid</a:t>
            </a:r>
          </a:p>
        </p:txBody>
      </p:sp>
      <p:sp>
        <p:nvSpPr>
          <p:cNvPr id="9219" name="Rectangle 3"/>
          <p:cNvSpPr>
            <a:spLocks noGrp="1" noChangeArrowheads="1"/>
          </p:cNvSpPr>
          <p:nvPr>
            <p:ph type="subTitle" idx="1"/>
          </p:nvPr>
        </p:nvSpPr>
        <p:spPr>
          <a:xfrm>
            <a:off x="1828800" y="4419600"/>
            <a:ext cx="6578600" cy="1676400"/>
          </a:xfrm>
        </p:spPr>
        <p:txBody>
          <a:bodyPr/>
          <a:lstStyle/>
          <a:p>
            <a:pPr algn="r" eaLnBrk="1" hangingPunct="1"/>
            <a:r>
              <a:rPr lang="en-US" sz="2800" smtClean="0">
                <a:solidFill>
                  <a:srgbClr val="FF9900"/>
                </a:solidFill>
                <a:latin typeface="Footlight MT Light" pitchFamily="18" charset="0"/>
              </a:rPr>
              <a:t>1</a:t>
            </a:r>
            <a:r>
              <a:rPr lang="en-US" sz="2800" baseline="30000" smtClean="0">
                <a:solidFill>
                  <a:srgbClr val="FF9900"/>
                </a:solidFill>
                <a:latin typeface="Footlight MT Light" pitchFamily="18" charset="0"/>
              </a:rPr>
              <a:t>st</a:t>
            </a:r>
            <a:r>
              <a:rPr lang="en-US" sz="2800" smtClean="0">
                <a:solidFill>
                  <a:srgbClr val="FF9900"/>
                </a:solidFill>
                <a:latin typeface="Footlight MT Light" pitchFamily="18" charset="0"/>
              </a:rPr>
              <a:t> Level Training</a:t>
            </a:r>
          </a:p>
          <a:p>
            <a:pPr algn="r" eaLnBrk="1" hangingPunct="1"/>
            <a:r>
              <a:rPr lang="en-US" sz="2800" smtClean="0">
                <a:solidFill>
                  <a:srgbClr val="FF9900"/>
                </a:solidFill>
                <a:latin typeface="Footlight MT Light" pitchFamily="18" charset="0"/>
              </a:rPr>
              <a:t>Banner Forms, Common Questions,</a:t>
            </a:r>
          </a:p>
          <a:p>
            <a:pPr algn="r" eaLnBrk="1" hangingPunct="1"/>
            <a:r>
              <a:rPr lang="en-US" sz="2800" smtClean="0">
                <a:solidFill>
                  <a:srgbClr val="FF9900"/>
                </a:solidFill>
                <a:latin typeface="Footlight MT Light" pitchFamily="18" charset="0"/>
              </a:rPr>
              <a:t>and Resources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6000" smtClean="0">
                <a:solidFill>
                  <a:srgbClr val="0070C0"/>
                </a:solidFill>
              </a:rPr>
              <a:t>Amigo Scholarship</a:t>
            </a:r>
          </a:p>
        </p:txBody>
      </p:sp>
      <p:graphicFrame>
        <p:nvGraphicFramePr>
          <p:cNvPr id="4" name="Diagram 3"/>
          <p:cNvGraphicFramePr/>
          <p:nvPr/>
        </p:nvGraphicFramePr>
        <p:xfrm>
          <a:off x="304800" y="14478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6000" smtClean="0">
                <a:solidFill>
                  <a:srgbClr val="0070C0"/>
                </a:solidFill>
              </a:rPr>
              <a:t>Other Scholarships</a:t>
            </a:r>
          </a:p>
        </p:txBody>
      </p:sp>
      <p:graphicFrame>
        <p:nvGraphicFramePr>
          <p:cNvPr id="4" name="Diagram 3"/>
          <p:cNvGraphicFramePr/>
          <p:nvPr/>
        </p:nvGraphicFramePr>
        <p:xfrm>
          <a:off x="228600" y="1752600"/>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r>
              <a:rPr lang="en-US" dirty="0" smtClean="0">
                <a:solidFill>
                  <a:srgbClr val="0070C0"/>
                </a:solidFill>
              </a:rPr>
              <a:t>Searching for Scholarships</a:t>
            </a:r>
            <a:endParaRPr lang="en-US" dirty="0" smtClean="0"/>
          </a:p>
        </p:txBody>
      </p:sp>
      <p:graphicFrame>
        <p:nvGraphicFramePr>
          <p:cNvPr id="4" name="Content Placeholder 3"/>
          <p:cNvGraphicFramePr>
            <a:graphicFrameLocks noGrp="1"/>
          </p:cNvGraphicFramePr>
          <p:nvPr>
            <p:ph idx="1"/>
          </p:nvPr>
        </p:nvGraphicFramePr>
        <p:xfrm>
          <a:off x="838200" y="1371600"/>
          <a:ext cx="7486020" cy="4453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836980" y="4834760"/>
            <a:ext cx="2286000" cy="198120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Information on searching for scholarships can be found </a:t>
            </a:r>
            <a:r>
              <a:rPr lang="en-US" dirty="0" smtClean="0">
                <a:solidFill>
                  <a:schemeClr val="tx1"/>
                </a:solidFill>
              </a:rPr>
              <a:t>on the Scholarship web site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rgbClr val="0070C0"/>
                </a:solidFill>
                <a:latin typeface="Gill Sans MT Condensed" pitchFamily="34" charset="0"/>
              </a:rPr>
              <a:t>Scholarships in Banner can be viewed on RPAAWRD </a:t>
            </a:r>
            <a:endParaRPr lang="en-US" smtClean="0"/>
          </a:p>
        </p:txBody>
      </p:sp>
      <p:cxnSp>
        <p:nvCxnSpPr>
          <p:cNvPr id="12" name="Straight Arrow Connector 11"/>
          <p:cNvCxnSpPr/>
          <p:nvPr/>
        </p:nvCxnSpPr>
        <p:spPr>
          <a:xfrm>
            <a:off x="7620000" y="1905000"/>
            <a:ext cx="609600" cy="10668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0" y="1524000"/>
            <a:ext cx="8969236" cy="4597063"/>
            <a:chOff x="0" y="1524000"/>
            <a:chExt cx="8969236" cy="4597063"/>
          </a:xfrm>
        </p:grpSpPr>
        <p:pic>
          <p:nvPicPr>
            <p:cNvPr id="10" name="Picture 3" descr="C:\Users\bshirley\Documents\My Documents\Work Resources\RPAAWRD 2.JPG"/>
            <p:cNvPicPr>
              <a:picLocks noChangeAspect="1" noChangeArrowheads="1"/>
            </p:cNvPicPr>
            <p:nvPr/>
          </p:nvPicPr>
          <p:blipFill>
            <a:blip r:embed="rId2" cstate="print"/>
            <a:srcRect/>
            <a:stretch>
              <a:fillRect/>
            </a:stretch>
          </p:blipFill>
          <p:spPr bwMode="auto">
            <a:xfrm>
              <a:off x="0" y="1600200"/>
              <a:ext cx="8969236" cy="3733800"/>
            </a:xfrm>
            <a:prstGeom prst="rect">
              <a:avLst/>
            </a:prstGeom>
            <a:noFill/>
          </p:spPr>
        </p:pic>
        <p:sp>
          <p:nvSpPr>
            <p:cNvPr id="11" name="TextBox 10"/>
            <p:cNvSpPr txBox="1"/>
            <p:nvPr/>
          </p:nvSpPr>
          <p:spPr>
            <a:xfrm>
              <a:off x="4648200" y="1524000"/>
              <a:ext cx="3962400" cy="276999"/>
            </a:xfrm>
            <a:prstGeom prst="rect">
              <a:avLst/>
            </a:prstGeom>
            <a:noFill/>
          </p:spPr>
          <p:txBody>
            <a:bodyPr wrap="square" rtlCol="0">
              <a:spAutoFit/>
            </a:bodyPr>
            <a:lstStyle/>
            <a:p>
              <a:pPr algn="ctr"/>
              <a:r>
                <a:rPr lang="en-US" sz="1200" dirty="0" smtClean="0">
                  <a:solidFill>
                    <a:srgbClr val="FF0000"/>
                  </a:solidFill>
                  <a:latin typeface="+mn-lt"/>
                </a:rPr>
                <a:t>Money that has been paid will show up in the ‘Paid’ Column</a:t>
              </a:r>
              <a:endParaRPr lang="en-US" sz="1200" dirty="0">
                <a:solidFill>
                  <a:srgbClr val="FF0000"/>
                </a:solidFill>
                <a:latin typeface="+mn-lt"/>
              </a:endParaRPr>
            </a:p>
          </p:txBody>
        </p:sp>
        <p:sp>
          <p:nvSpPr>
            <p:cNvPr id="13" name="TextBox 12"/>
            <p:cNvSpPr txBox="1"/>
            <p:nvPr/>
          </p:nvSpPr>
          <p:spPr>
            <a:xfrm>
              <a:off x="1143000" y="2438400"/>
              <a:ext cx="2057400" cy="276999"/>
            </a:xfrm>
            <a:prstGeom prst="rect">
              <a:avLst/>
            </a:prstGeom>
            <a:noFill/>
          </p:spPr>
          <p:txBody>
            <a:bodyPr wrap="square" rtlCol="0">
              <a:spAutoFit/>
            </a:bodyPr>
            <a:lstStyle/>
            <a:p>
              <a:pPr algn="ctr"/>
              <a:r>
                <a:rPr lang="en-US" sz="1200" dirty="0" smtClean="0">
                  <a:solidFill>
                    <a:srgbClr val="FF0000"/>
                  </a:solidFill>
                  <a:latin typeface="+mn-lt"/>
                </a:rPr>
                <a:t>Brief description of the Award</a:t>
              </a:r>
              <a:endParaRPr lang="en-US" sz="1200" dirty="0">
                <a:solidFill>
                  <a:srgbClr val="FF0000"/>
                </a:solidFill>
                <a:latin typeface="+mn-lt"/>
              </a:endParaRPr>
            </a:p>
          </p:txBody>
        </p:sp>
        <p:cxnSp>
          <p:nvCxnSpPr>
            <p:cNvPr id="14" name="Straight Arrow Connector 13"/>
            <p:cNvCxnSpPr/>
            <p:nvPr/>
          </p:nvCxnSpPr>
          <p:spPr>
            <a:xfrm flipV="1">
              <a:off x="990600" y="2743200"/>
              <a:ext cx="304800" cy="304800"/>
            </a:xfrm>
            <a:prstGeom prst="straightConnector1">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752600" y="3505200"/>
              <a:ext cx="1015430" cy="15240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 y="5105400"/>
              <a:ext cx="2971800" cy="1015663"/>
            </a:xfrm>
            <a:prstGeom prst="rect">
              <a:avLst/>
            </a:prstGeom>
            <a:noFill/>
          </p:spPr>
          <p:txBody>
            <a:bodyPr wrap="square" rtlCol="0">
              <a:spAutoFit/>
            </a:bodyPr>
            <a:lstStyle/>
            <a:p>
              <a:pPr algn="ctr"/>
              <a:r>
                <a:rPr lang="en-US" sz="1200" dirty="0" smtClean="0">
                  <a:solidFill>
                    <a:srgbClr val="FF0000"/>
                  </a:solidFill>
                  <a:latin typeface="+mn-lt"/>
                </a:rPr>
                <a:t>ACCP – the award has been Accepted</a:t>
              </a:r>
            </a:p>
            <a:p>
              <a:pPr algn="ctr"/>
              <a:r>
                <a:rPr lang="en-US" sz="1200" dirty="0" smtClean="0">
                  <a:solidFill>
                    <a:srgbClr val="FF0000"/>
                  </a:solidFill>
                  <a:latin typeface="+mn-lt"/>
                </a:rPr>
                <a:t>CANC – the award has been Canceled</a:t>
              </a:r>
            </a:p>
            <a:p>
              <a:pPr algn="ctr"/>
              <a:r>
                <a:rPr lang="en-US" sz="1200" dirty="0" smtClean="0">
                  <a:solidFill>
                    <a:srgbClr val="FF0000"/>
                  </a:solidFill>
                  <a:latin typeface="+mn-lt"/>
                </a:rPr>
                <a:t>DECL – the award has been Declined</a:t>
              </a:r>
            </a:p>
            <a:p>
              <a:pPr algn="ctr"/>
              <a:r>
                <a:rPr lang="en-US" sz="1200" dirty="0" smtClean="0">
                  <a:solidFill>
                    <a:srgbClr val="FF0000"/>
                  </a:solidFill>
                  <a:latin typeface="+mn-lt"/>
                </a:rPr>
                <a:t>OFFR – the award has been Offered </a:t>
              </a:r>
            </a:p>
            <a:p>
              <a:pPr algn="ctr"/>
              <a:r>
                <a:rPr lang="en-US" sz="1200" dirty="0" smtClean="0">
                  <a:solidFill>
                    <a:srgbClr val="FF0000"/>
                  </a:solidFill>
                  <a:latin typeface="+mn-lt"/>
                </a:rPr>
                <a:t>(e.g. work-study/loans)</a:t>
              </a:r>
              <a:endParaRPr lang="en-US" sz="1200" dirty="0">
                <a:solidFill>
                  <a:srgbClr val="FF0000"/>
                </a:solidFill>
                <a:latin typeface="+mn-lt"/>
              </a:endParaRPr>
            </a:p>
          </p:txBody>
        </p:sp>
      </p:grpSp>
      <p:sp>
        <p:nvSpPr>
          <p:cNvPr id="7" name="Rounded Rectangle 6"/>
          <p:cNvSpPr/>
          <p:nvPr/>
        </p:nvSpPr>
        <p:spPr>
          <a:xfrm>
            <a:off x="6781800" y="4038600"/>
            <a:ext cx="2209800" cy="2667000"/>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Looking at this student, the ‘UNM Bridge to Success </a:t>
            </a:r>
            <a:r>
              <a:rPr lang="en-US" dirty="0" err="1">
                <a:solidFill>
                  <a:schemeClr val="tx1"/>
                </a:solidFill>
              </a:rPr>
              <a:t>Sch</a:t>
            </a:r>
            <a:r>
              <a:rPr lang="en-US" dirty="0">
                <a:solidFill>
                  <a:schemeClr val="tx1"/>
                </a:solidFill>
              </a:rPr>
              <a:t>’ has been paid to the student’s account.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590800"/>
            <a:ext cx="8229600" cy="1676400"/>
          </a:xfrm>
        </p:spPr>
        <p:txBody>
          <a:bodyPr/>
          <a:lstStyle/>
          <a:p>
            <a:pPr marL="742950" indent="-742950" eaLnBrk="1" hangingPunct="1"/>
            <a:r>
              <a:rPr lang="en-US" b="1" smtClean="0">
                <a:solidFill>
                  <a:srgbClr val="FF9900"/>
                </a:solidFill>
              </a:rPr>
              <a:t>2 - Processing the Free Application for Federal Student Aid (FAFSA)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81000" y="1524000"/>
          <a:ext cx="9525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sz="6000" dirty="0" smtClean="0">
                <a:solidFill>
                  <a:schemeClr val="tx2">
                    <a:lumMod val="60000"/>
                    <a:lumOff val="40000"/>
                  </a:schemeClr>
                </a:solidFill>
                <a:latin typeface="Gill Sans MT Condensed" pitchFamily="34" charset="0"/>
                <a:ea typeface="+mn-ea"/>
                <a:cs typeface="+mn-cs"/>
              </a:rPr>
              <a:t>FAFSA Eligibility Requirements</a:t>
            </a:r>
            <a:endParaRPr lang="en-US" sz="6000" dirty="0" smtClean="0">
              <a:solidFill>
                <a:schemeClr val="tx2">
                  <a:lumMod val="60000"/>
                  <a:lumOff val="40000"/>
                </a:schemeClr>
              </a:solidFill>
              <a:latin typeface="Gill Sans MT Condensed" pitchFamily="34" charset="0"/>
            </a:endParaRPr>
          </a:p>
        </p:txBody>
      </p:sp>
      <p:sp>
        <p:nvSpPr>
          <p:cNvPr id="4" name="Rounded Rectangle 3"/>
          <p:cNvSpPr/>
          <p:nvPr/>
        </p:nvSpPr>
        <p:spPr>
          <a:xfrm>
            <a:off x="7162800" y="1143000"/>
            <a:ext cx="1828800" cy="220980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Information on FAFSA Eligibility Requirements can be found in </a:t>
            </a:r>
            <a:r>
              <a:rPr lang="en-US" dirty="0" err="1">
                <a:solidFill>
                  <a:schemeClr val="tx1"/>
                </a:solidFill>
              </a:rPr>
              <a:t>FastInfo</a:t>
            </a:r>
            <a:r>
              <a:rPr lang="en-US" dirty="0">
                <a:solidFill>
                  <a:schemeClr val="tx1"/>
                </a:solidFill>
              </a:rPr>
              <a:t> Answer:</a:t>
            </a:r>
          </a:p>
          <a:p>
            <a:pPr algn="ctr">
              <a:defRPr/>
            </a:pPr>
            <a:r>
              <a:rPr lang="en-US" dirty="0">
                <a:solidFill>
                  <a:schemeClr val="tx1"/>
                </a:solidFill>
              </a:rPr>
              <a:t>4804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781800" y="5181600"/>
            <a:ext cx="2133600" cy="144780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Information on EFC can be found in </a:t>
            </a:r>
            <a:r>
              <a:rPr lang="en-US" dirty="0" err="1">
                <a:solidFill>
                  <a:schemeClr val="tx1"/>
                </a:solidFill>
              </a:rPr>
              <a:t>FastInfo</a:t>
            </a:r>
            <a:r>
              <a:rPr lang="en-US" dirty="0">
                <a:solidFill>
                  <a:schemeClr val="tx1"/>
                </a:solidFill>
              </a:rPr>
              <a:t> Answer: 1504</a:t>
            </a:r>
          </a:p>
        </p:txBody>
      </p:sp>
      <p:sp>
        <p:nvSpPr>
          <p:cNvPr id="24581" name="Title 1"/>
          <p:cNvSpPr>
            <a:spLocks noGrp="1"/>
          </p:cNvSpPr>
          <p:nvPr>
            <p:ph type="title"/>
          </p:nvPr>
        </p:nvSpPr>
        <p:spPr>
          <a:xfrm>
            <a:off x="457200" y="762000"/>
            <a:ext cx="8229600" cy="1143000"/>
          </a:xfrm>
        </p:spPr>
        <p:txBody>
          <a:bodyPr/>
          <a:lstStyle/>
          <a:p>
            <a:pPr eaLnBrk="1" hangingPunct="1"/>
            <a:r>
              <a:rPr lang="en-US" sz="4800" smtClean="0">
                <a:solidFill>
                  <a:srgbClr val="0070C0"/>
                </a:solidFill>
                <a:latin typeface="Gill Sans MT Condensed" pitchFamily="34" charset="0"/>
              </a:rPr>
              <a:t>The FAFSA establishes the Expected Family Contribution (EFC)</a:t>
            </a:r>
            <a:br>
              <a:rPr lang="en-US" sz="4800" smtClean="0">
                <a:solidFill>
                  <a:srgbClr val="0070C0"/>
                </a:solidFill>
                <a:latin typeface="Gill Sans MT Condensed" pitchFamily="34" charset="0"/>
              </a:rPr>
            </a:br>
            <a:endParaRPr lang="en-US" sz="4800" smtClean="0">
              <a:solidFill>
                <a:srgbClr val="0070C0"/>
              </a:solidFill>
              <a:latin typeface="Gill Sans MT Condensed" pitchFamily="34" charset="0"/>
            </a:endParaRPr>
          </a:p>
        </p:txBody>
      </p:sp>
      <p:sp>
        <p:nvSpPr>
          <p:cNvPr id="24582" name="Content Placeholder 2"/>
          <p:cNvSpPr>
            <a:spLocks noGrp="1"/>
          </p:cNvSpPr>
          <p:nvPr>
            <p:ph idx="1"/>
          </p:nvPr>
        </p:nvSpPr>
        <p:spPr>
          <a:xfrm>
            <a:off x="228600" y="1981200"/>
            <a:ext cx="8229600" cy="1066800"/>
          </a:xfrm>
        </p:spPr>
        <p:txBody>
          <a:bodyPr/>
          <a:lstStyle/>
          <a:p>
            <a:pPr marL="236538" lvl="3" eaLnBrk="1" hangingPunct="1">
              <a:buFont typeface="Arial" charset="0"/>
              <a:buNone/>
            </a:pPr>
            <a:r>
              <a:rPr lang="en-US" b="1" smtClean="0">
                <a:solidFill>
                  <a:srgbClr val="0070C0"/>
                </a:solidFill>
              </a:rPr>
              <a:t>FAFSA Process:</a:t>
            </a:r>
          </a:p>
          <a:p>
            <a:pPr marL="236538" lvl="3" eaLnBrk="1" hangingPunct="1">
              <a:buFont typeface="Arial" charset="0"/>
              <a:buNone/>
            </a:pPr>
            <a:endParaRPr lang="en-US" b="1" smtClean="0"/>
          </a:p>
        </p:txBody>
      </p:sp>
      <p:graphicFrame>
        <p:nvGraphicFramePr>
          <p:cNvPr id="4" name="Diagram 3"/>
          <p:cNvGraphicFramePr/>
          <p:nvPr/>
        </p:nvGraphicFramePr>
        <p:xfrm>
          <a:off x="990600" y="2286000"/>
          <a:ext cx="62484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172200" y="3048000"/>
            <a:ext cx="2209800" cy="2209800"/>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EFC is the number that is used to determine eligibility for Federal and State Financial Aid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chemeClr val="tx2">
                    <a:lumMod val="60000"/>
                    <a:lumOff val="40000"/>
                  </a:schemeClr>
                </a:solidFill>
                <a:latin typeface="Gill Sans MT Condensed" pitchFamily="34" charset="0"/>
              </a:rPr>
              <a:t>Information Needed to Complete the FAFSA</a:t>
            </a:r>
            <a:endParaRPr lang="en-US" sz="4800" dirty="0"/>
          </a:p>
        </p:txBody>
      </p:sp>
      <p:graphicFrame>
        <p:nvGraphicFramePr>
          <p:cNvPr id="4" name="Content Placeholder 3"/>
          <p:cNvGraphicFramePr>
            <a:graphicFrameLocks noGrp="1"/>
          </p:cNvGraphicFramePr>
          <p:nvPr>
            <p:ph idx="1"/>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5943600" y="1981200"/>
            <a:ext cx="2209800" cy="1676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If the Student is Dependent, Parent information will be needed as well.</a:t>
            </a:r>
          </a:p>
        </p:txBody>
      </p:sp>
      <p:sp>
        <p:nvSpPr>
          <p:cNvPr id="8" name="Rounded Rectangle 7"/>
          <p:cNvSpPr/>
          <p:nvPr/>
        </p:nvSpPr>
        <p:spPr>
          <a:xfrm>
            <a:off x="6096000" y="3505200"/>
            <a:ext cx="3048000" cy="17526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Information regarding a Student’s Dependency/Independency Status can be found in </a:t>
            </a:r>
            <a:r>
              <a:rPr lang="en-US" dirty="0" err="1">
                <a:solidFill>
                  <a:schemeClr val="tx1"/>
                </a:solidFill>
              </a:rPr>
              <a:t>FastInfo</a:t>
            </a:r>
            <a:r>
              <a:rPr lang="en-US" dirty="0">
                <a:solidFill>
                  <a:schemeClr val="tx1"/>
                </a:solidFill>
              </a:rPr>
              <a:t> Answer: 1512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800" dirty="0" smtClean="0">
                <a:solidFill>
                  <a:schemeClr val="tx2">
                    <a:lumMod val="60000"/>
                    <a:lumOff val="40000"/>
                  </a:schemeClr>
                </a:solidFill>
                <a:latin typeface="Gill Sans MT Condensed" pitchFamily="34" charset="0"/>
              </a:rPr>
              <a:t>UNM’s Receipt of FAFSA Information</a:t>
            </a:r>
          </a:p>
        </p:txBody>
      </p:sp>
      <p:graphicFrame>
        <p:nvGraphicFramePr>
          <p:cNvPr id="4" name="Diagram 3"/>
          <p:cNvGraphicFramePr/>
          <p:nvPr/>
        </p:nvGraphicFramePr>
        <p:xfrm>
          <a:off x="152400" y="12954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143000" y="5257800"/>
            <a:ext cx="2590800" cy="13716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Information on how a student files a FAFSA is found in </a:t>
            </a:r>
            <a:r>
              <a:rPr lang="en-US" dirty="0" err="1">
                <a:solidFill>
                  <a:schemeClr val="tx1"/>
                </a:solidFill>
              </a:rPr>
              <a:t>FastInfo</a:t>
            </a:r>
            <a:r>
              <a:rPr lang="en-US" dirty="0">
                <a:solidFill>
                  <a:schemeClr val="tx1"/>
                </a:solidFill>
              </a:rPr>
              <a:t> Answer: 1130</a:t>
            </a:r>
          </a:p>
        </p:txBody>
      </p:sp>
      <p:sp>
        <p:nvSpPr>
          <p:cNvPr id="6" name="Rounded Rectangle 5"/>
          <p:cNvSpPr/>
          <p:nvPr/>
        </p:nvSpPr>
        <p:spPr>
          <a:xfrm>
            <a:off x="381000" y="1447800"/>
            <a:ext cx="2971800" cy="990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The FAFSA can be completed at </a:t>
            </a:r>
            <a:r>
              <a:rPr lang="en-US" dirty="0" smtClean="0">
                <a:solidFill>
                  <a:schemeClr val="tx1"/>
                </a:solidFill>
              </a:rPr>
              <a:t>FAFSA.gov</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pPr algn="l" eaLnBrk="1" hangingPunct="1"/>
            <a:r>
              <a:rPr lang="en-US" sz="4000" smtClean="0">
                <a:solidFill>
                  <a:srgbClr val="0070C0"/>
                </a:solidFill>
                <a:latin typeface="Gill Sans MT Condensed" pitchFamily="34" charset="0"/>
              </a:rPr>
              <a:t>The FAFSA in Banner can be viewed on RRAAREQ          		and RNANAxx</a:t>
            </a:r>
          </a:p>
        </p:txBody>
      </p:sp>
      <p:pic>
        <p:nvPicPr>
          <p:cNvPr id="27651" name="Picture 4"/>
          <p:cNvPicPr>
            <a:picLocks noGrp="1" noChangeAspect="1" noChangeArrowheads="1"/>
          </p:cNvPicPr>
          <p:nvPr>
            <p:ph idx="1"/>
          </p:nvPr>
        </p:nvPicPr>
        <p:blipFill>
          <a:blip r:embed="rId2" cstate="print"/>
          <a:srcRect/>
          <a:stretch>
            <a:fillRect/>
          </a:stretch>
        </p:blipFill>
        <p:spPr>
          <a:xfrm>
            <a:off x="152400" y="1295400"/>
            <a:ext cx="8229600" cy="2525713"/>
          </a:xfrm>
          <a:noFill/>
        </p:spPr>
      </p:pic>
      <p:pic>
        <p:nvPicPr>
          <p:cNvPr id="27652" name="Picture 4"/>
          <p:cNvPicPr>
            <a:picLocks noChangeAspect="1" noChangeArrowheads="1"/>
          </p:cNvPicPr>
          <p:nvPr/>
        </p:nvPicPr>
        <p:blipFill>
          <a:blip r:embed="rId3" cstate="print"/>
          <a:srcRect/>
          <a:stretch>
            <a:fillRect/>
          </a:stretch>
        </p:blipFill>
        <p:spPr bwMode="auto">
          <a:xfrm>
            <a:off x="3581400" y="2743200"/>
            <a:ext cx="5410200" cy="3838575"/>
          </a:xfrm>
          <a:prstGeom prst="rect">
            <a:avLst/>
          </a:prstGeom>
          <a:noFill/>
          <a:ln w="9525">
            <a:noFill/>
            <a:miter lim="800000"/>
            <a:headEnd/>
            <a:tailEnd/>
          </a:ln>
        </p:spPr>
      </p:pic>
      <p:sp>
        <p:nvSpPr>
          <p:cNvPr id="6" name="Rounded Rectangle 5"/>
          <p:cNvSpPr/>
          <p:nvPr/>
        </p:nvSpPr>
        <p:spPr>
          <a:xfrm>
            <a:off x="228600" y="3886200"/>
            <a:ext cx="3276600" cy="25908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Receipt of the FAFSA can be confirmed on RRAAREQ and </a:t>
            </a:r>
            <a:r>
              <a:rPr lang="en-US" dirty="0" err="1">
                <a:solidFill>
                  <a:schemeClr val="tx1"/>
                </a:solidFill>
              </a:rPr>
              <a:t>RNANAxx</a:t>
            </a:r>
            <a:r>
              <a:rPr lang="en-US" dirty="0">
                <a:solidFill>
                  <a:schemeClr val="tx1"/>
                </a:solidFill>
              </a:rPr>
              <a:t>.</a:t>
            </a:r>
          </a:p>
          <a:p>
            <a:pPr algn="ctr">
              <a:defRPr/>
            </a:pPr>
            <a:endParaRPr lang="en-US" dirty="0">
              <a:solidFill>
                <a:schemeClr val="tx1"/>
              </a:solidFill>
            </a:endParaRPr>
          </a:p>
          <a:p>
            <a:pPr algn="ctr">
              <a:defRPr/>
            </a:pPr>
            <a:r>
              <a:rPr lang="en-US" dirty="0" err="1">
                <a:solidFill>
                  <a:schemeClr val="tx1"/>
                </a:solidFill>
              </a:rPr>
              <a:t>RNANAxx</a:t>
            </a:r>
            <a:r>
              <a:rPr lang="en-US" dirty="0">
                <a:solidFill>
                  <a:schemeClr val="tx1"/>
                </a:solidFill>
              </a:rPr>
              <a:t> contains the actual FAFSA information entered by the student.</a:t>
            </a:r>
          </a:p>
        </p:txBody>
      </p:sp>
      <p:sp>
        <p:nvSpPr>
          <p:cNvPr id="7" name="Rounded Rectangle 6"/>
          <p:cNvSpPr/>
          <p:nvPr/>
        </p:nvSpPr>
        <p:spPr>
          <a:xfrm>
            <a:off x="4572000" y="609600"/>
            <a:ext cx="3657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t>The  xx =are the last two numbers of the Financial Aid Year</a:t>
            </a:r>
          </a:p>
          <a:p>
            <a:pPr algn="ctr">
              <a:defRPr/>
            </a:pPr>
            <a:r>
              <a:rPr lang="en-US" sz="1100" dirty="0"/>
              <a:t>Ex: The 2008-2009 Year  = </a:t>
            </a:r>
            <a:r>
              <a:rPr lang="en-US" sz="1100" b="1" i="1" dirty="0"/>
              <a:t>RNANA09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457200"/>
            <a:ext cx="8229600" cy="1143000"/>
          </a:xfrm>
        </p:spPr>
        <p:txBody>
          <a:bodyPr/>
          <a:lstStyle/>
          <a:p>
            <a:pPr eaLnBrk="1" hangingPunct="1"/>
            <a:r>
              <a:rPr lang="en-US" sz="6000" b="1" smtClean="0">
                <a:solidFill>
                  <a:srgbClr val="FF9900"/>
                </a:solidFill>
              </a:rPr>
              <a:t>Topics</a:t>
            </a:r>
          </a:p>
        </p:txBody>
      </p:sp>
      <p:graphicFrame>
        <p:nvGraphicFramePr>
          <p:cNvPr id="7" name="Diagram 6">
            <a:hlinkClick r:id="" action="ppaction://hlinkshowjump?jump=nextslide" highlightClick="1"/>
          </p:cNvPr>
          <p:cNvGraphicFramePr/>
          <p:nvPr/>
        </p:nvGraphicFramePr>
        <p:xfrm>
          <a:off x="304800" y="1524000"/>
          <a:ext cx="7620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sz="6000" dirty="0" smtClean="0">
                <a:solidFill>
                  <a:schemeClr val="tx2">
                    <a:lumMod val="60000"/>
                    <a:lumOff val="40000"/>
                  </a:schemeClr>
                </a:solidFill>
                <a:latin typeface="Gill Sans MT Condensed" pitchFamily="34" charset="0"/>
              </a:rPr>
              <a:t>Rejected FAFSAs</a:t>
            </a:r>
          </a:p>
        </p:txBody>
      </p:sp>
      <p:sp>
        <p:nvSpPr>
          <p:cNvPr id="28675" name="Content Placeholder 2"/>
          <p:cNvSpPr>
            <a:spLocks noGrp="1"/>
          </p:cNvSpPr>
          <p:nvPr>
            <p:ph idx="1"/>
          </p:nvPr>
        </p:nvSpPr>
        <p:spPr>
          <a:xfrm>
            <a:off x="457200" y="1828800"/>
            <a:ext cx="8229600" cy="4525963"/>
          </a:xfrm>
        </p:spPr>
        <p:txBody>
          <a:bodyPr/>
          <a:lstStyle/>
          <a:p>
            <a:pPr eaLnBrk="1" hangingPunct="1">
              <a:buFont typeface="Arial" charset="0"/>
              <a:buNone/>
            </a:pPr>
            <a:endParaRPr lang="en-US" sz="800" smtClean="0"/>
          </a:p>
          <a:p>
            <a:pPr algn="ctr" eaLnBrk="1" hangingPunct="1">
              <a:buFont typeface="Arial" charset="0"/>
              <a:buNone/>
            </a:pPr>
            <a:endParaRPr lang="en-US" sz="4400" b="1" smtClean="0">
              <a:solidFill>
                <a:srgbClr val="0070C0"/>
              </a:solidFill>
            </a:endParaRPr>
          </a:p>
          <a:p>
            <a:pPr algn="ctr" eaLnBrk="1" hangingPunct="1">
              <a:buFont typeface="Arial" charset="0"/>
              <a:buNone/>
            </a:pPr>
            <a:endParaRPr lang="en-US" sz="4400" b="1" smtClean="0">
              <a:solidFill>
                <a:srgbClr val="0070C0"/>
              </a:solidFill>
            </a:endParaRPr>
          </a:p>
          <a:p>
            <a:pPr eaLnBrk="1" hangingPunct="1">
              <a:buFont typeface="Arial" charset="0"/>
              <a:buNone/>
            </a:pPr>
            <a:r>
              <a:rPr lang="en-US" sz="4400" b="1" smtClean="0">
                <a:solidFill>
                  <a:srgbClr val="0070C0"/>
                </a:solidFill>
              </a:rPr>
              <a:t>				</a:t>
            </a:r>
          </a:p>
          <a:p>
            <a:pPr eaLnBrk="1" hangingPunct="1">
              <a:buFont typeface="Arial" charset="0"/>
              <a:buNone/>
            </a:pPr>
            <a:r>
              <a:rPr lang="en-US" sz="4400" b="1" smtClean="0">
                <a:solidFill>
                  <a:srgbClr val="0070C0"/>
                </a:solidFill>
              </a:rPr>
              <a:t>	OR</a:t>
            </a:r>
          </a:p>
          <a:p>
            <a:pPr algn="ctr" eaLnBrk="1" hangingPunct="1">
              <a:buFont typeface="Arial" charset="0"/>
              <a:buNone/>
            </a:pPr>
            <a:endParaRPr lang="en-US" sz="800" smtClean="0">
              <a:solidFill>
                <a:srgbClr val="0070C0"/>
              </a:solidFill>
            </a:endParaRPr>
          </a:p>
        </p:txBody>
      </p:sp>
      <p:graphicFrame>
        <p:nvGraphicFramePr>
          <p:cNvPr id="4" name="Diagram 3"/>
          <p:cNvGraphicFramePr/>
          <p:nvPr/>
        </p:nvGraphicFramePr>
        <p:xfrm>
          <a:off x="152400" y="1752600"/>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209800" y="4114800"/>
          <a:ext cx="63246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lumMod val="60000"/>
                    <a:lumOff val="40000"/>
                  </a:schemeClr>
                </a:solidFill>
                <a:latin typeface="Gill Sans MT Condensed" pitchFamily="34" charset="0"/>
              </a:rPr>
              <a:t>Rejected FAFSAs in Banner can be viewed on RRAAREQ and </a:t>
            </a:r>
            <a:r>
              <a:rPr lang="en-US" dirty="0" err="1" smtClean="0">
                <a:solidFill>
                  <a:schemeClr val="tx2">
                    <a:lumMod val="60000"/>
                    <a:lumOff val="40000"/>
                  </a:schemeClr>
                </a:solidFill>
                <a:latin typeface="Gill Sans MT Condensed" pitchFamily="34" charset="0"/>
              </a:rPr>
              <a:t>RNARSxx</a:t>
            </a:r>
            <a:r>
              <a:rPr lang="en-US" dirty="0" smtClean="0">
                <a:solidFill>
                  <a:schemeClr val="tx2">
                    <a:lumMod val="60000"/>
                    <a:lumOff val="40000"/>
                  </a:schemeClr>
                </a:solidFill>
                <a:latin typeface="Gill Sans MT Condensed" pitchFamily="34" charset="0"/>
              </a:rPr>
              <a:t> 2</a:t>
            </a:r>
            <a:r>
              <a:rPr lang="en-US" baseline="30000" dirty="0" smtClean="0">
                <a:solidFill>
                  <a:schemeClr val="tx2">
                    <a:lumMod val="60000"/>
                    <a:lumOff val="40000"/>
                  </a:schemeClr>
                </a:solidFill>
                <a:latin typeface="Gill Sans MT Condensed" pitchFamily="34" charset="0"/>
              </a:rPr>
              <a:t>nd</a:t>
            </a:r>
            <a:r>
              <a:rPr lang="en-US" dirty="0" smtClean="0">
                <a:solidFill>
                  <a:schemeClr val="tx2">
                    <a:lumMod val="60000"/>
                    <a:lumOff val="40000"/>
                  </a:schemeClr>
                </a:solidFill>
                <a:latin typeface="Gill Sans MT Condensed" pitchFamily="34" charset="0"/>
              </a:rPr>
              <a:t> Block</a:t>
            </a:r>
            <a:endParaRPr lang="en-US" dirty="0" smtClean="0"/>
          </a:p>
        </p:txBody>
      </p:sp>
      <p:pic>
        <p:nvPicPr>
          <p:cNvPr id="29699" name="Picture 5"/>
          <p:cNvPicPr>
            <a:picLocks noChangeAspect="1" noChangeArrowheads="1"/>
          </p:cNvPicPr>
          <p:nvPr/>
        </p:nvPicPr>
        <p:blipFill>
          <a:blip r:embed="rId2" cstate="print"/>
          <a:srcRect/>
          <a:stretch>
            <a:fillRect/>
          </a:stretch>
        </p:blipFill>
        <p:spPr bwMode="auto">
          <a:xfrm>
            <a:off x="3200400" y="3581400"/>
            <a:ext cx="5748338" cy="2909888"/>
          </a:xfrm>
          <a:prstGeom prst="rect">
            <a:avLst/>
          </a:prstGeom>
          <a:noFill/>
          <a:ln w="9525">
            <a:noFill/>
            <a:miter lim="800000"/>
            <a:headEnd/>
            <a:tailEnd/>
          </a:ln>
        </p:spPr>
      </p:pic>
      <p:pic>
        <p:nvPicPr>
          <p:cNvPr id="29700" name="Picture 4"/>
          <p:cNvPicPr>
            <a:picLocks noGrp="1" noChangeAspect="1" noChangeArrowheads="1"/>
          </p:cNvPicPr>
          <p:nvPr>
            <p:ph idx="1"/>
          </p:nvPr>
        </p:nvPicPr>
        <p:blipFill>
          <a:blip r:embed="rId3" cstate="print"/>
          <a:srcRect/>
          <a:stretch>
            <a:fillRect/>
          </a:stretch>
        </p:blipFill>
        <p:spPr>
          <a:xfrm>
            <a:off x="152400" y="1371600"/>
            <a:ext cx="7086600" cy="3078163"/>
          </a:xfrm>
          <a:noFill/>
        </p:spPr>
      </p:pic>
      <p:sp>
        <p:nvSpPr>
          <p:cNvPr id="8" name="Rounded Rectangle 7"/>
          <p:cNvSpPr/>
          <p:nvPr/>
        </p:nvSpPr>
        <p:spPr>
          <a:xfrm>
            <a:off x="533400" y="5410200"/>
            <a:ext cx="2895600" cy="10668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To resolve Reject issues, the student has to correct the data at </a:t>
            </a:r>
            <a:r>
              <a:rPr lang="en-US" dirty="0" smtClean="0">
                <a:solidFill>
                  <a:schemeClr val="tx1"/>
                </a:solidFill>
              </a:rPr>
              <a:t>FAFSA.gov</a:t>
            </a:r>
            <a:endParaRPr lang="en-US" dirty="0">
              <a:solidFill>
                <a:schemeClr val="tx1"/>
              </a:solidFill>
            </a:endParaRPr>
          </a:p>
        </p:txBody>
      </p:sp>
      <p:sp>
        <p:nvSpPr>
          <p:cNvPr id="7" name="Rounded Rectangle 6"/>
          <p:cNvSpPr/>
          <p:nvPr/>
        </p:nvSpPr>
        <p:spPr>
          <a:xfrm>
            <a:off x="0" y="3962400"/>
            <a:ext cx="3124200" cy="1524000"/>
          </a:xfrm>
          <a:prstGeom prst="roundRect">
            <a:avLst/>
          </a:prstGeom>
          <a:solidFill>
            <a:srgbClr val="FFFF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a:solidFill>
                  <a:schemeClr val="tx1"/>
                </a:solidFill>
              </a:rPr>
              <a:t>By Checking the 2</a:t>
            </a:r>
            <a:r>
              <a:rPr lang="en-US" baseline="30000" dirty="0">
                <a:solidFill>
                  <a:schemeClr val="tx1"/>
                </a:solidFill>
              </a:rPr>
              <a:t>nd</a:t>
            </a:r>
            <a:r>
              <a:rPr lang="en-US" dirty="0">
                <a:solidFill>
                  <a:schemeClr val="tx1"/>
                </a:solidFill>
              </a:rPr>
              <a:t> Block of </a:t>
            </a:r>
            <a:r>
              <a:rPr lang="en-US" dirty="0" err="1">
                <a:solidFill>
                  <a:schemeClr val="tx1"/>
                </a:solidFill>
              </a:rPr>
              <a:t>RNARSxx</a:t>
            </a:r>
            <a:r>
              <a:rPr lang="en-US" dirty="0">
                <a:solidFill>
                  <a:schemeClr val="tx1"/>
                </a:solidFill>
              </a:rPr>
              <a:t>, the student’s FAFSA has been Rejected for ‘Missing Parent Signature’.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rtlCol="0">
            <a:normAutofit fontScale="90000"/>
          </a:bodyPr>
          <a:lstStyle/>
          <a:p>
            <a:pPr eaLnBrk="1" fontAlgn="auto" hangingPunct="1">
              <a:spcAft>
                <a:spcPts val="0"/>
              </a:spcAft>
              <a:defRPr/>
            </a:pPr>
            <a:r>
              <a:rPr lang="en-US" b="1" dirty="0" smtClean="0">
                <a:solidFill>
                  <a:srgbClr val="FF9900"/>
                </a:solidFill>
              </a:rPr>
              <a:t>3 – UNM’s Uses for FAFSA Information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The Need Analysis</a:t>
            </a:r>
          </a:p>
        </p:txBody>
      </p:sp>
      <p:sp>
        <p:nvSpPr>
          <p:cNvPr id="31747" name="Content Placeholder 2"/>
          <p:cNvSpPr>
            <a:spLocks noGrp="1"/>
          </p:cNvSpPr>
          <p:nvPr>
            <p:ph idx="1"/>
          </p:nvPr>
        </p:nvSpPr>
        <p:spPr>
          <a:xfrm>
            <a:off x="457200" y="1600200"/>
            <a:ext cx="5105400" cy="2819400"/>
          </a:xfrm>
        </p:spPr>
        <p:txBody>
          <a:bodyPr/>
          <a:lstStyle/>
          <a:p>
            <a:pPr eaLnBrk="1" hangingPunct="1">
              <a:buFont typeface="Arial" charset="0"/>
              <a:buNone/>
            </a:pPr>
            <a:r>
              <a:rPr lang="en-US" smtClean="0">
                <a:solidFill>
                  <a:srgbClr val="0070C0"/>
                </a:solidFill>
              </a:rPr>
              <a:t>COA</a:t>
            </a:r>
            <a:r>
              <a:rPr lang="en-US" smtClean="0"/>
              <a:t> is UNM’s ‘Cost of Attendance’</a:t>
            </a:r>
          </a:p>
          <a:p>
            <a:pPr eaLnBrk="1" hangingPunct="1">
              <a:buFont typeface="Arial" charset="0"/>
              <a:buNone/>
            </a:pPr>
            <a:endParaRPr lang="en-US" smtClean="0"/>
          </a:p>
          <a:p>
            <a:pPr eaLnBrk="1" hangingPunct="1">
              <a:buFont typeface="Arial" charset="0"/>
              <a:buNone/>
            </a:pPr>
            <a:r>
              <a:rPr lang="en-US" smtClean="0">
                <a:solidFill>
                  <a:srgbClr val="0070C0"/>
                </a:solidFill>
              </a:rPr>
              <a:t>EFC</a:t>
            </a:r>
            <a:r>
              <a:rPr lang="en-US" smtClean="0"/>
              <a:t> is determined by the Department of Education</a:t>
            </a:r>
          </a:p>
        </p:txBody>
      </p:sp>
      <p:graphicFrame>
        <p:nvGraphicFramePr>
          <p:cNvPr id="4" name="Diagram 3"/>
          <p:cNvGraphicFramePr/>
          <p:nvPr/>
        </p:nvGraphicFramePr>
        <p:xfrm>
          <a:off x="5715000" y="1524000"/>
          <a:ext cx="3429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9" name="TextBox 4"/>
          <p:cNvSpPr txBox="1">
            <a:spLocks noChangeArrowheads="1"/>
          </p:cNvSpPr>
          <p:nvPr/>
        </p:nvSpPr>
        <p:spPr bwMode="auto">
          <a:xfrm>
            <a:off x="304800" y="5029200"/>
            <a:ext cx="5791200" cy="1016000"/>
          </a:xfrm>
          <a:prstGeom prst="rect">
            <a:avLst/>
          </a:prstGeom>
          <a:noFill/>
          <a:ln w="9525">
            <a:noFill/>
            <a:miter lim="800000"/>
            <a:headEnd/>
            <a:tailEnd/>
          </a:ln>
        </p:spPr>
        <p:txBody>
          <a:bodyPr>
            <a:spAutoFit/>
          </a:bodyPr>
          <a:lstStyle/>
          <a:p>
            <a:pPr algn="ctr"/>
            <a:r>
              <a:rPr lang="en-US" sz="2000" dirty="0">
                <a:solidFill>
                  <a:srgbClr val="0070C0"/>
                </a:solidFill>
              </a:rPr>
              <a:t>The University of New Mexico uses this information to determine a student’s eligibility for Need Based Financial Aid.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solidFill>
                  <a:srgbClr val="0070C0"/>
                </a:solidFill>
                <a:latin typeface="Gill Sans MT Condensed" pitchFamily="34" charset="0"/>
              </a:rPr>
              <a:t>The Basic Need Analysis Formula Can Be Viewed at the Bottom of RPAAWRD</a:t>
            </a:r>
            <a:endParaRPr lang="en-US" smtClean="0"/>
          </a:p>
        </p:txBody>
      </p:sp>
      <p:pic>
        <p:nvPicPr>
          <p:cNvPr id="32771" name="Picture 16"/>
          <p:cNvPicPr>
            <a:picLocks noGrp="1" noChangeAspect="1" noChangeArrowheads="1"/>
          </p:cNvPicPr>
          <p:nvPr>
            <p:ph idx="1"/>
          </p:nvPr>
        </p:nvPicPr>
        <p:blipFill>
          <a:blip r:embed="rId2" cstate="print"/>
          <a:srcRect/>
          <a:stretch>
            <a:fillRect/>
          </a:stretch>
        </p:blipFill>
        <p:spPr>
          <a:xfrm>
            <a:off x="457200" y="1752600"/>
            <a:ext cx="8229600" cy="2586038"/>
          </a:xfrm>
          <a:noFill/>
        </p:spPr>
      </p:pic>
      <p:sp>
        <p:nvSpPr>
          <p:cNvPr id="6" name="Rounded Rectangle 5"/>
          <p:cNvSpPr/>
          <p:nvPr/>
        </p:nvSpPr>
        <p:spPr>
          <a:xfrm>
            <a:off x="228600" y="4572000"/>
            <a:ext cx="8534400" cy="1981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Example: The Student’s Cost of Attendance is 17,448.36</a:t>
            </a:r>
          </a:p>
          <a:p>
            <a:pPr algn="ctr">
              <a:defRPr/>
            </a:pPr>
            <a:endParaRPr lang="en-US" dirty="0">
              <a:solidFill>
                <a:schemeClr val="tx1"/>
              </a:solidFill>
            </a:endParaRPr>
          </a:p>
          <a:p>
            <a:pPr algn="ctr">
              <a:defRPr/>
            </a:pPr>
            <a:r>
              <a:rPr lang="en-US" b="1" dirty="0">
                <a:solidFill>
                  <a:schemeClr val="tx1"/>
                </a:solidFill>
              </a:rPr>
              <a:t>MINUS</a:t>
            </a:r>
          </a:p>
          <a:p>
            <a:pPr algn="ctr">
              <a:defRPr/>
            </a:pPr>
            <a:r>
              <a:rPr lang="en-US" dirty="0">
                <a:solidFill>
                  <a:schemeClr val="tx1"/>
                </a:solidFill>
              </a:rPr>
              <a:t>The Student’s Expected Family Contribution (EFC) is 2,443.00</a:t>
            </a:r>
          </a:p>
          <a:p>
            <a:pPr algn="ctr">
              <a:defRPr/>
            </a:pPr>
            <a:endParaRPr lang="en-US" dirty="0">
              <a:solidFill>
                <a:schemeClr val="tx1"/>
              </a:solidFill>
            </a:endParaRPr>
          </a:p>
          <a:p>
            <a:pPr algn="ctr">
              <a:defRPr/>
            </a:pPr>
            <a:r>
              <a:rPr lang="en-US" b="1" dirty="0">
                <a:solidFill>
                  <a:schemeClr val="tx1"/>
                </a:solidFill>
              </a:rPr>
              <a:t>EQUALS</a:t>
            </a:r>
          </a:p>
          <a:p>
            <a:pPr algn="ctr">
              <a:defRPr/>
            </a:pPr>
            <a:r>
              <a:rPr lang="en-US" dirty="0">
                <a:solidFill>
                  <a:schemeClr val="tx1"/>
                </a:solidFill>
              </a:rPr>
              <a:t>The Student’s Eligibility for Need Based Aid is 15,005.36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143000"/>
          </a:xfrm>
        </p:spPr>
        <p:txBody>
          <a:bodyPr/>
          <a:lstStyle/>
          <a:p>
            <a:pPr eaLnBrk="1" hangingPunct="1">
              <a:defRPr/>
            </a:pPr>
            <a:r>
              <a:rPr lang="en-US" sz="6000" dirty="0" smtClean="0">
                <a:solidFill>
                  <a:schemeClr val="tx2">
                    <a:lumMod val="60000"/>
                    <a:lumOff val="40000"/>
                  </a:schemeClr>
                </a:solidFill>
                <a:latin typeface="Gill Sans MT Condensed" pitchFamily="34" charset="0"/>
              </a:rPr>
              <a:t>Pell EFC versus SAR EFC</a:t>
            </a:r>
          </a:p>
        </p:txBody>
      </p:sp>
      <p:graphicFrame>
        <p:nvGraphicFramePr>
          <p:cNvPr id="5" name="Diagram 4"/>
          <p:cNvGraphicFramePr/>
          <p:nvPr/>
        </p:nvGraphicFramePr>
        <p:xfrm>
          <a:off x="228600" y="16002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solidFill>
                  <a:schemeClr val="tx2">
                    <a:lumMod val="60000"/>
                    <a:lumOff val="40000"/>
                  </a:schemeClr>
                </a:solidFill>
                <a:latin typeface="Gill Sans MT Condensed" pitchFamily="34" charset="0"/>
              </a:rPr>
              <a:t>Pell EFC versus SAR EFC on RPAAWRD</a:t>
            </a:r>
            <a:endParaRPr lang="en-US" dirty="0"/>
          </a:p>
        </p:txBody>
      </p:sp>
      <p:pic>
        <p:nvPicPr>
          <p:cNvPr id="34819" name="Picture 2"/>
          <p:cNvPicPr>
            <a:picLocks noGrp="1" noChangeAspect="1" noChangeArrowheads="1"/>
          </p:cNvPicPr>
          <p:nvPr>
            <p:ph idx="1"/>
          </p:nvPr>
        </p:nvPicPr>
        <p:blipFill>
          <a:blip r:embed="rId2" cstate="print"/>
          <a:srcRect/>
          <a:stretch>
            <a:fillRect/>
          </a:stretch>
        </p:blipFill>
        <p:spPr>
          <a:xfrm>
            <a:off x="304800" y="1447800"/>
            <a:ext cx="6980533" cy="4953000"/>
          </a:xfrm>
          <a:noFill/>
          <a:effectLst>
            <a:outerShdw blurRad="1270000" dist="228600" dir="2040000" sx="98000" sy="98000" algn="l" rotWithShape="0">
              <a:prstClr val="black">
                <a:alpha val="32000"/>
              </a:prstClr>
            </a:outerShdw>
          </a:effectLst>
        </p:spPr>
      </p:pic>
      <p:sp>
        <p:nvSpPr>
          <p:cNvPr id="4" name="Rounded Rectangle 3"/>
          <p:cNvSpPr/>
          <p:nvPr/>
        </p:nvSpPr>
        <p:spPr>
          <a:xfrm>
            <a:off x="7010400" y="3352800"/>
            <a:ext cx="2133600" cy="2590800"/>
          </a:xfrm>
          <a:prstGeom prst="roundRect">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To be eligible for a Federal Pell Grant, the student must have a Pell EFC below </a:t>
            </a:r>
            <a:r>
              <a:rPr lang="en-US" dirty="0" smtClean="0">
                <a:solidFill>
                  <a:schemeClr val="tx1"/>
                </a:solidFill>
              </a:rPr>
              <a:t>5,273.00 </a:t>
            </a:r>
            <a:r>
              <a:rPr lang="en-US" dirty="0">
                <a:solidFill>
                  <a:schemeClr val="tx1"/>
                </a:solidFill>
              </a:rPr>
              <a:t>as well as meet other criteria covered later.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solidFill>
                  <a:srgbClr val="0070C0"/>
                </a:solidFill>
                <a:latin typeface="Gill Sans MT Condensed" pitchFamily="34" charset="0"/>
              </a:rPr>
              <a:t>Viewing other FAFSA Information in Banner</a:t>
            </a:r>
            <a:endParaRPr lang="en-US" smtClean="0"/>
          </a:p>
        </p:txBody>
      </p:sp>
      <p:grpSp>
        <p:nvGrpSpPr>
          <p:cNvPr id="5" name="Group 4"/>
          <p:cNvGrpSpPr/>
          <p:nvPr/>
        </p:nvGrpSpPr>
        <p:grpSpPr>
          <a:xfrm>
            <a:off x="0" y="1295400"/>
            <a:ext cx="9144000" cy="5562600"/>
            <a:chOff x="0" y="1295400"/>
            <a:chExt cx="9144000" cy="5562600"/>
          </a:xfrm>
        </p:grpSpPr>
        <p:sp>
          <p:nvSpPr>
            <p:cNvPr id="10" name="Freeform 9"/>
            <p:cNvSpPr/>
            <p:nvPr/>
          </p:nvSpPr>
          <p:spPr>
            <a:xfrm>
              <a:off x="3505200" y="3821448"/>
              <a:ext cx="2438395" cy="3036552"/>
            </a:xfrm>
            <a:custGeom>
              <a:avLst/>
              <a:gdLst>
                <a:gd name="connsiteX0" fmla="*/ 251533 w 2395551"/>
                <a:gd name="connsiteY0" fmla="*/ 0 h 3188966"/>
                <a:gd name="connsiteX1" fmla="*/ 2144018 w 2395551"/>
                <a:gd name="connsiteY1" fmla="*/ 0 h 3188966"/>
                <a:gd name="connsiteX2" fmla="*/ 2321879 w 2395551"/>
                <a:gd name="connsiteY2" fmla="*/ 73673 h 3188966"/>
                <a:gd name="connsiteX3" fmla="*/ 2395551 w 2395551"/>
                <a:gd name="connsiteY3" fmla="*/ 251534 h 3188966"/>
                <a:gd name="connsiteX4" fmla="*/ 2395551 w 2395551"/>
                <a:gd name="connsiteY4" fmla="*/ 3188966 h 3188966"/>
                <a:gd name="connsiteX5" fmla="*/ 2395551 w 2395551"/>
                <a:gd name="connsiteY5" fmla="*/ 3188966 h 3188966"/>
                <a:gd name="connsiteX6" fmla="*/ 2395551 w 2395551"/>
                <a:gd name="connsiteY6" fmla="*/ 3188966 h 3188966"/>
                <a:gd name="connsiteX7" fmla="*/ 0 w 2395551"/>
                <a:gd name="connsiteY7" fmla="*/ 3188966 h 3188966"/>
                <a:gd name="connsiteX8" fmla="*/ 0 w 2395551"/>
                <a:gd name="connsiteY8" fmla="*/ 3188966 h 3188966"/>
                <a:gd name="connsiteX9" fmla="*/ 0 w 2395551"/>
                <a:gd name="connsiteY9" fmla="*/ 3188966 h 3188966"/>
                <a:gd name="connsiteX10" fmla="*/ 0 w 2395551"/>
                <a:gd name="connsiteY10" fmla="*/ 251533 h 3188966"/>
                <a:gd name="connsiteX11" fmla="*/ 73673 w 2395551"/>
                <a:gd name="connsiteY11" fmla="*/ 73672 h 3188966"/>
                <a:gd name="connsiteX12" fmla="*/ 251534 w 2395551"/>
                <a:gd name="connsiteY12" fmla="*/ 0 h 3188966"/>
                <a:gd name="connsiteX13" fmla="*/ 251533 w 2395551"/>
                <a:gd name="connsiteY13" fmla="*/ 0 h 318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5551" h="3188966">
                  <a:moveTo>
                    <a:pt x="2144018" y="3188966"/>
                  </a:moveTo>
                  <a:lnTo>
                    <a:pt x="251533" y="3188966"/>
                  </a:lnTo>
                  <a:cubicBezTo>
                    <a:pt x="184822" y="3188966"/>
                    <a:pt x="120844" y="3162465"/>
                    <a:pt x="73672" y="3115293"/>
                  </a:cubicBezTo>
                  <a:cubicBezTo>
                    <a:pt x="26500" y="3068121"/>
                    <a:pt x="0" y="3004143"/>
                    <a:pt x="0" y="2937432"/>
                  </a:cubicBezTo>
                  <a:lnTo>
                    <a:pt x="0" y="0"/>
                  </a:lnTo>
                  <a:lnTo>
                    <a:pt x="0" y="0"/>
                  </a:lnTo>
                  <a:lnTo>
                    <a:pt x="0" y="0"/>
                  </a:lnTo>
                  <a:lnTo>
                    <a:pt x="2395551" y="0"/>
                  </a:lnTo>
                  <a:lnTo>
                    <a:pt x="2395551" y="0"/>
                  </a:lnTo>
                  <a:lnTo>
                    <a:pt x="2395551" y="0"/>
                  </a:lnTo>
                  <a:lnTo>
                    <a:pt x="2395551" y="2937433"/>
                  </a:lnTo>
                  <a:cubicBezTo>
                    <a:pt x="2395551" y="3004144"/>
                    <a:pt x="2369050" y="3068122"/>
                    <a:pt x="2321878" y="3115294"/>
                  </a:cubicBezTo>
                  <a:cubicBezTo>
                    <a:pt x="2274706" y="3162466"/>
                    <a:pt x="2210728" y="3188966"/>
                    <a:pt x="2144017" y="3188966"/>
                  </a:cubicBezTo>
                  <a:lnTo>
                    <a:pt x="2144018" y="318896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5911" tIns="142241" rIns="215911" bIns="215911" numCol="1" spcCol="1270" anchor="t" anchorCtr="0">
              <a:noAutofit/>
            </a:bodyPr>
            <a:lstStyle/>
            <a:p>
              <a:pPr lvl="0" algn="ctr" defTabSz="889000">
                <a:lnSpc>
                  <a:spcPct val="90000"/>
                </a:lnSpc>
                <a:spcBef>
                  <a:spcPct val="0"/>
                </a:spcBef>
                <a:spcAft>
                  <a:spcPct val="35000"/>
                </a:spcAft>
              </a:pPr>
              <a:r>
                <a:rPr lang="en-US" sz="2000" b="1" kern="1200" dirty="0" err="1" smtClean="0"/>
                <a:t>RNARSxx</a:t>
              </a:r>
              <a:endParaRPr lang="en-US" sz="2000" b="1" kern="1200" dirty="0" smtClean="0"/>
            </a:p>
            <a:p>
              <a:pPr lvl="0" algn="ctr" defTabSz="889000">
                <a:lnSpc>
                  <a:spcPct val="90000"/>
                </a:lnSpc>
                <a:spcBef>
                  <a:spcPct val="0"/>
                </a:spcBef>
                <a:spcAft>
                  <a:spcPct val="35000"/>
                </a:spcAft>
              </a:pPr>
              <a:r>
                <a:rPr lang="en-US" sz="1500" kern="1200" dirty="0" smtClean="0"/>
                <a:t>‘Dependency Status’ is the dependency UNM uses to determine if the student needs to provide parent information on the FAFSA.</a:t>
              </a:r>
            </a:p>
            <a:p>
              <a:pPr lvl="0" algn="ctr" defTabSz="889000">
                <a:lnSpc>
                  <a:spcPct val="90000"/>
                </a:lnSpc>
                <a:spcBef>
                  <a:spcPct val="0"/>
                </a:spcBef>
                <a:spcAft>
                  <a:spcPct val="35000"/>
                </a:spcAft>
              </a:pPr>
              <a:r>
                <a:rPr lang="en-US" sz="1500" kern="1200" dirty="0" smtClean="0"/>
                <a:t>Dependent students MUST provide Parent Income information and parent’s signature on the FAFSA.</a:t>
              </a:r>
              <a:endParaRPr lang="en-US" sz="1500" kern="1200" dirty="0"/>
            </a:p>
          </p:txBody>
        </p:sp>
        <p:sp>
          <p:nvSpPr>
            <p:cNvPr id="6" name="Rounded Rectangle 5"/>
            <p:cNvSpPr/>
            <p:nvPr/>
          </p:nvSpPr>
          <p:spPr>
            <a:xfrm>
              <a:off x="0" y="1295400"/>
              <a:ext cx="9144000" cy="2503170"/>
            </a:xfrm>
            <a:prstGeom prst="roundRect">
              <a:avLst>
                <a:gd name="adj" fmla="val 10000"/>
              </a:avLst>
            </a:prstGeom>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7" name="Rounded Rectangle 6"/>
            <p:cNvSpPr/>
            <p:nvPr/>
          </p:nvSpPr>
          <p:spPr>
            <a:xfrm>
              <a:off x="282515" y="1676396"/>
              <a:ext cx="2628227" cy="1741176"/>
            </a:xfrm>
            <a:prstGeom prst="roundRect">
              <a:avLst>
                <a:gd name="adj" fmla="val 10000"/>
              </a:avLst>
            </a:prstGeom>
            <a:blipFill rotWithShape="0">
              <a:blip r:embed="rId2"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rot="21600000">
              <a:off x="456172" y="3798570"/>
              <a:ext cx="2280912" cy="3059430"/>
            </a:xfrm>
            <a:custGeom>
              <a:avLst/>
              <a:gdLst>
                <a:gd name="connsiteX0" fmla="*/ 239496 w 2280912"/>
                <a:gd name="connsiteY0" fmla="*/ 0 h 3059430"/>
                <a:gd name="connsiteX1" fmla="*/ 2041416 w 2280912"/>
                <a:gd name="connsiteY1" fmla="*/ 0 h 3059430"/>
                <a:gd name="connsiteX2" fmla="*/ 2210765 w 2280912"/>
                <a:gd name="connsiteY2" fmla="*/ 70147 h 3059430"/>
                <a:gd name="connsiteX3" fmla="*/ 2280912 w 2280912"/>
                <a:gd name="connsiteY3" fmla="*/ 239496 h 3059430"/>
                <a:gd name="connsiteX4" fmla="*/ 2280912 w 2280912"/>
                <a:gd name="connsiteY4" fmla="*/ 3059430 h 3059430"/>
                <a:gd name="connsiteX5" fmla="*/ 2280912 w 2280912"/>
                <a:gd name="connsiteY5" fmla="*/ 3059430 h 3059430"/>
                <a:gd name="connsiteX6" fmla="*/ 2280912 w 2280912"/>
                <a:gd name="connsiteY6" fmla="*/ 3059430 h 3059430"/>
                <a:gd name="connsiteX7" fmla="*/ 0 w 2280912"/>
                <a:gd name="connsiteY7" fmla="*/ 3059430 h 3059430"/>
                <a:gd name="connsiteX8" fmla="*/ 0 w 2280912"/>
                <a:gd name="connsiteY8" fmla="*/ 3059430 h 3059430"/>
                <a:gd name="connsiteX9" fmla="*/ 0 w 2280912"/>
                <a:gd name="connsiteY9" fmla="*/ 3059430 h 3059430"/>
                <a:gd name="connsiteX10" fmla="*/ 0 w 2280912"/>
                <a:gd name="connsiteY10" fmla="*/ 239496 h 3059430"/>
                <a:gd name="connsiteX11" fmla="*/ 70147 w 2280912"/>
                <a:gd name="connsiteY11" fmla="*/ 70147 h 3059430"/>
                <a:gd name="connsiteX12" fmla="*/ 239496 w 2280912"/>
                <a:gd name="connsiteY12" fmla="*/ 0 h 305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0912" h="3059430">
                  <a:moveTo>
                    <a:pt x="2041416" y="3059430"/>
                  </a:moveTo>
                  <a:lnTo>
                    <a:pt x="239496" y="3059430"/>
                  </a:lnTo>
                  <a:cubicBezTo>
                    <a:pt x="175978" y="3059430"/>
                    <a:pt x="115061" y="3034197"/>
                    <a:pt x="70147" y="2989283"/>
                  </a:cubicBezTo>
                  <a:cubicBezTo>
                    <a:pt x="25233" y="2944369"/>
                    <a:pt x="0" y="2883452"/>
                    <a:pt x="0" y="2819934"/>
                  </a:cubicBezTo>
                  <a:lnTo>
                    <a:pt x="0" y="0"/>
                  </a:lnTo>
                  <a:lnTo>
                    <a:pt x="0" y="0"/>
                  </a:lnTo>
                  <a:lnTo>
                    <a:pt x="0" y="0"/>
                  </a:lnTo>
                  <a:lnTo>
                    <a:pt x="2280912" y="0"/>
                  </a:lnTo>
                  <a:lnTo>
                    <a:pt x="2280912" y="0"/>
                  </a:lnTo>
                  <a:lnTo>
                    <a:pt x="2280912" y="0"/>
                  </a:lnTo>
                  <a:lnTo>
                    <a:pt x="2280912" y="2819934"/>
                  </a:lnTo>
                  <a:cubicBezTo>
                    <a:pt x="2280912" y="2883452"/>
                    <a:pt x="2255679" y="2944369"/>
                    <a:pt x="2210765" y="2989283"/>
                  </a:cubicBezTo>
                  <a:cubicBezTo>
                    <a:pt x="2165851" y="3034197"/>
                    <a:pt x="2104934" y="3059430"/>
                    <a:pt x="2041416" y="305943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2386" tIns="142240" rIns="212386" bIns="212386" numCol="1" spcCol="1270" anchor="t" anchorCtr="0">
              <a:noAutofit/>
            </a:bodyPr>
            <a:lstStyle/>
            <a:p>
              <a:pPr lvl="0" algn="ctr" defTabSz="889000">
                <a:lnSpc>
                  <a:spcPct val="90000"/>
                </a:lnSpc>
                <a:spcBef>
                  <a:spcPct val="0"/>
                </a:spcBef>
                <a:spcAft>
                  <a:spcPct val="35000"/>
                </a:spcAft>
              </a:pPr>
              <a:r>
                <a:rPr lang="en-US" sz="2000" b="1" kern="1200" dirty="0" smtClean="0"/>
                <a:t>ROASTAT </a:t>
              </a:r>
              <a:endParaRPr lang="en-US" sz="1500" b="1" kern="1200" dirty="0" smtClean="0"/>
            </a:p>
            <a:p>
              <a:pPr lvl="0" algn="ctr" defTabSz="889000">
                <a:lnSpc>
                  <a:spcPct val="90000"/>
                </a:lnSpc>
                <a:spcBef>
                  <a:spcPct val="0"/>
                </a:spcBef>
                <a:spcAft>
                  <a:spcPct val="35000"/>
                </a:spcAft>
              </a:pPr>
              <a:r>
                <a:rPr lang="en-US" sz="1500" kern="1200" dirty="0" smtClean="0"/>
                <a:t>‘Aid Application Received’ is the date UNM uses for Priority Awarding. </a:t>
              </a:r>
            </a:p>
            <a:p>
              <a:pPr lvl="0" algn="ctr" defTabSz="889000">
                <a:lnSpc>
                  <a:spcPct val="90000"/>
                </a:lnSpc>
                <a:spcBef>
                  <a:spcPct val="0"/>
                </a:spcBef>
                <a:spcAft>
                  <a:spcPct val="35000"/>
                </a:spcAft>
              </a:pPr>
              <a:r>
                <a:rPr lang="en-US" sz="1500" kern="1200" dirty="0" smtClean="0"/>
                <a:t>For Priority Awarding, the Received Date must be before March 1.</a:t>
              </a:r>
              <a:endParaRPr lang="en-US" sz="1500" kern="1200" dirty="0"/>
            </a:p>
          </p:txBody>
        </p:sp>
        <p:sp>
          <p:nvSpPr>
            <p:cNvPr id="9" name="Rounded Rectangle 8"/>
            <p:cNvSpPr/>
            <p:nvPr/>
          </p:nvSpPr>
          <p:spPr>
            <a:xfrm>
              <a:off x="3138834" y="1415418"/>
              <a:ext cx="3213646" cy="2198365"/>
            </a:xfrm>
            <a:prstGeom prst="roundRect">
              <a:avLst>
                <a:gd name="adj" fmla="val 10000"/>
              </a:avLst>
            </a:prstGeom>
            <a:blipFill rotWithShape="0">
              <a:blip r:embed="rId3"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6580571" y="1629156"/>
              <a:ext cx="2280912" cy="1835658"/>
            </a:xfrm>
            <a:prstGeom prst="roundRect">
              <a:avLst>
                <a:gd name="adj" fmla="val 10000"/>
              </a:avLst>
            </a:prstGeom>
            <a:blipFill rotWithShape="0">
              <a:blip r:embed="rId4"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rot="21600000">
              <a:off x="6580571" y="3798570"/>
              <a:ext cx="2280912" cy="3059430"/>
            </a:xfrm>
            <a:custGeom>
              <a:avLst/>
              <a:gdLst>
                <a:gd name="connsiteX0" fmla="*/ 239496 w 2280912"/>
                <a:gd name="connsiteY0" fmla="*/ 0 h 3059430"/>
                <a:gd name="connsiteX1" fmla="*/ 2041416 w 2280912"/>
                <a:gd name="connsiteY1" fmla="*/ 0 h 3059430"/>
                <a:gd name="connsiteX2" fmla="*/ 2210765 w 2280912"/>
                <a:gd name="connsiteY2" fmla="*/ 70147 h 3059430"/>
                <a:gd name="connsiteX3" fmla="*/ 2280912 w 2280912"/>
                <a:gd name="connsiteY3" fmla="*/ 239496 h 3059430"/>
                <a:gd name="connsiteX4" fmla="*/ 2280912 w 2280912"/>
                <a:gd name="connsiteY4" fmla="*/ 3059430 h 3059430"/>
                <a:gd name="connsiteX5" fmla="*/ 2280912 w 2280912"/>
                <a:gd name="connsiteY5" fmla="*/ 3059430 h 3059430"/>
                <a:gd name="connsiteX6" fmla="*/ 2280912 w 2280912"/>
                <a:gd name="connsiteY6" fmla="*/ 3059430 h 3059430"/>
                <a:gd name="connsiteX7" fmla="*/ 0 w 2280912"/>
                <a:gd name="connsiteY7" fmla="*/ 3059430 h 3059430"/>
                <a:gd name="connsiteX8" fmla="*/ 0 w 2280912"/>
                <a:gd name="connsiteY8" fmla="*/ 3059430 h 3059430"/>
                <a:gd name="connsiteX9" fmla="*/ 0 w 2280912"/>
                <a:gd name="connsiteY9" fmla="*/ 3059430 h 3059430"/>
                <a:gd name="connsiteX10" fmla="*/ 0 w 2280912"/>
                <a:gd name="connsiteY10" fmla="*/ 239496 h 3059430"/>
                <a:gd name="connsiteX11" fmla="*/ 70147 w 2280912"/>
                <a:gd name="connsiteY11" fmla="*/ 70147 h 3059430"/>
                <a:gd name="connsiteX12" fmla="*/ 239496 w 2280912"/>
                <a:gd name="connsiteY12" fmla="*/ 0 h 305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0912" h="3059430">
                  <a:moveTo>
                    <a:pt x="2041416" y="3059430"/>
                  </a:moveTo>
                  <a:lnTo>
                    <a:pt x="239496" y="3059430"/>
                  </a:lnTo>
                  <a:cubicBezTo>
                    <a:pt x="175978" y="3059430"/>
                    <a:pt x="115061" y="3034197"/>
                    <a:pt x="70147" y="2989283"/>
                  </a:cubicBezTo>
                  <a:cubicBezTo>
                    <a:pt x="25233" y="2944369"/>
                    <a:pt x="0" y="2883452"/>
                    <a:pt x="0" y="2819934"/>
                  </a:cubicBezTo>
                  <a:lnTo>
                    <a:pt x="0" y="0"/>
                  </a:lnTo>
                  <a:lnTo>
                    <a:pt x="0" y="0"/>
                  </a:lnTo>
                  <a:lnTo>
                    <a:pt x="0" y="0"/>
                  </a:lnTo>
                  <a:lnTo>
                    <a:pt x="2280912" y="0"/>
                  </a:lnTo>
                  <a:lnTo>
                    <a:pt x="2280912" y="0"/>
                  </a:lnTo>
                  <a:lnTo>
                    <a:pt x="2280912" y="0"/>
                  </a:lnTo>
                  <a:lnTo>
                    <a:pt x="2280912" y="2819934"/>
                  </a:lnTo>
                  <a:cubicBezTo>
                    <a:pt x="2280912" y="2883452"/>
                    <a:pt x="2255679" y="2944369"/>
                    <a:pt x="2210765" y="2989283"/>
                  </a:cubicBezTo>
                  <a:cubicBezTo>
                    <a:pt x="2165851" y="3034197"/>
                    <a:pt x="2104934" y="3059430"/>
                    <a:pt x="2041416" y="305943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2386" tIns="142240" rIns="212386" bIns="212386" numCol="1" spcCol="1270" anchor="t" anchorCtr="0">
              <a:noAutofit/>
            </a:bodyPr>
            <a:lstStyle/>
            <a:p>
              <a:pPr lvl="0" algn="ctr" defTabSz="889000">
                <a:lnSpc>
                  <a:spcPct val="90000"/>
                </a:lnSpc>
                <a:spcBef>
                  <a:spcPct val="0"/>
                </a:spcBef>
                <a:spcAft>
                  <a:spcPct val="35000"/>
                </a:spcAft>
              </a:pPr>
              <a:r>
                <a:rPr lang="en-US" sz="2000" b="1" kern="1200" dirty="0" smtClean="0"/>
                <a:t>Transfer Students</a:t>
              </a:r>
            </a:p>
            <a:p>
              <a:pPr lvl="0" algn="ctr" defTabSz="889000">
                <a:lnSpc>
                  <a:spcPct val="90000"/>
                </a:lnSpc>
                <a:spcBef>
                  <a:spcPct val="0"/>
                </a:spcBef>
                <a:spcAft>
                  <a:spcPct val="35000"/>
                </a:spcAft>
              </a:pPr>
              <a:r>
                <a:rPr lang="en-US" sz="1500" kern="1200" dirty="0" smtClean="0"/>
                <a:t>Transfer students MUST have their FAFSA sent to UNM. The student must </a:t>
              </a:r>
              <a:r>
                <a:rPr lang="en-US" sz="1500" kern="1200" smtClean="0"/>
                <a:t>visit FAFSA.gov </a:t>
              </a:r>
              <a:r>
                <a:rPr lang="en-US" sz="1500" kern="1200" dirty="0" smtClean="0"/>
                <a:t>and  enter UNM’s School Code on their FAFSA: 002663</a:t>
              </a:r>
            </a:p>
            <a:p>
              <a:pPr lvl="0" algn="ctr" defTabSz="889000">
                <a:lnSpc>
                  <a:spcPct val="90000"/>
                </a:lnSpc>
                <a:spcBef>
                  <a:spcPct val="0"/>
                </a:spcBef>
                <a:spcAft>
                  <a:spcPct val="35000"/>
                </a:spcAft>
              </a:pPr>
              <a:r>
                <a:rPr lang="en-US" sz="1500" kern="1200" dirty="0" smtClean="0"/>
                <a:t>Financial Aid received at UNM </a:t>
              </a:r>
              <a:r>
                <a:rPr lang="en-US" sz="1500" b="1" i="1" kern="1200" dirty="0" smtClean="0"/>
                <a:t>may</a:t>
              </a:r>
              <a:r>
                <a:rPr lang="en-US" sz="1500" b="0" i="0" kern="1200" dirty="0" smtClean="0"/>
                <a:t> differ from Aid offered at another school.</a:t>
              </a:r>
              <a:endParaRPr lang="en-US" sz="1500" b="1" i="1" kern="12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971800"/>
            <a:ext cx="8229600" cy="1143000"/>
          </a:xfrm>
        </p:spPr>
        <p:txBody>
          <a:bodyPr/>
          <a:lstStyle/>
          <a:p>
            <a:pPr eaLnBrk="1" hangingPunct="1"/>
            <a:r>
              <a:rPr lang="en-US" b="1" smtClean="0">
                <a:solidFill>
                  <a:srgbClr val="FF9900"/>
                </a:solidFill>
              </a:rPr>
              <a:t>4 - Cost of Attendance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800" dirty="0" smtClean="0">
                <a:solidFill>
                  <a:srgbClr val="0070C0"/>
                </a:solidFill>
                <a:latin typeface="Gill Sans MT Condensed" pitchFamily="34" charset="0"/>
              </a:rPr>
              <a:t>The Cost of Attendance is Established by Each School</a:t>
            </a:r>
          </a:p>
        </p:txBody>
      </p:sp>
      <p:graphicFrame>
        <p:nvGraphicFramePr>
          <p:cNvPr id="4" name="Diagram 3"/>
          <p:cNvGraphicFramePr/>
          <p:nvPr/>
        </p:nvGraphicFramePr>
        <p:xfrm>
          <a:off x="3694414" y="1824518"/>
          <a:ext cx="5410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1981200"/>
            <a:ext cx="3048000" cy="1569660"/>
          </a:xfrm>
          <a:prstGeom prst="rect">
            <a:avLst/>
          </a:prstGeom>
          <a:noFill/>
        </p:spPr>
        <p:txBody>
          <a:bodyPr wrap="square">
            <a:spAutoFit/>
          </a:bodyPr>
          <a:lstStyle/>
          <a:p>
            <a:pPr algn="ctr">
              <a:defRPr/>
            </a:pPr>
            <a:r>
              <a:rPr lang="en-US" sz="3200" dirty="0" smtClean="0">
                <a:latin typeface="+mn-lt"/>
              </a:rPr>
              <a:t>We have </a:t>
            </a:r>
            <a:r>
              <a:rPr lang="en-US" sz="3200" dirty="0" smtClean="0">
                <a:solidFill>
                  <a:srgbClr val="0070C0"/>
                </a:solidFill>
                <a:latin typeface="+mn-lt"/>
              </a:rPr>
              <a:t>5</a:t>
            </a:r>
            <a:r>
              <a:rPr lang="en-US" sz="3200" dirty="0" smtClean="0">
                <a:latin typeface="+mn-lt"/>
              </a:rPr>
              <a:t> Standard Budget </a:t>
            </a:r>
            <a:r>
              <a:rPr lang="en-US" sz="3200" dirty="0">
                <a:latin typeface="+mn-lt"/>
              </a:rPr>
              <a:t>Components</a:t>
            </a:r>
          </a:p>
        </p:txBody>
      </p:sp>
      <p:graphicFrame>
        <p:nvGraphicFramePr>
          <p:cNvPr id="22" name="Diagram 21"/>
          <p:cNvGraphicFramePr/>
          <p:nvPr/>
        </p:nvGraphicFramePr>
        <p:xfrm>
          <a:off x="152400" y="3880208"/>
          <a:ext cx="43434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8" name="Straight Arrow Connector 17"/>
          <p:cNvCxnSpPr/>
          <p:nvPr/>
        </p:nvCxnSpPr>
        <p:spPr>
          <a:xfrm>
            <a:off x="3352800" y="3276600"/>
            <a:ext cx="1295400" cy="685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590800"/>
            <a:ext cx="8229600" cy="1676400"/>
          </a:xfrm>
        </p:spPr>
        <p:txBody>
          <a:bodyPr/>
          <a:lstStyle/>
          <a:p>
            <a:pPr eaLnBrk="1" hangingPunct="1"/>
            <a:r>
              <a:rPr lang="en-US" b="1" smtClean="0">
                <a:solidFill>
                  <a:srgbClr val="FF9900"/>
                </a:solidFill>
              </a:rPr>
              <a:t>1 - Scholarships Offered by the University of New Mexico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6000" dirty="0" smtClean="0">
                <a:solidFill>
                  <a:srgbClr val="0070C0"/>
                </a:solidFill>
                <a:latin typeface="Gill Sans MT Condensed" pitchFamily="34" charset="0"/>
              </a:rPr>
              <a:t>Financial Aid Enrollment</a:t>
            </a:r>
          </a:p>
        </p:txBody>
      </p:sp>
      <p:graphicFrame>
        <p:nvGraphicFramePr>
          <p:cNvPr id="5" name="Diagram 4"/>
          <p:cNvGraphicFramePr/>
          <p:nvPr/>
        </p:nvGraphicFramePr>
        <p:xfrm>
          <a:off x="397266" y="1929830"/>
          <a:ext cx="7924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228600" y="4876800"/>
            <a:ext cx="5181600" cy="1752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n-US" b="1" dirty="0" smtClean="0">
                <a:solidFill>
                  <a:schemeClr val="tx1"/>
                </a:solidFill>
              </a:rPr>
              <a:t>ALL student Budgets are assumed Full-time</a:t>
            </a:r>
          </a:p>
          <a:p>
            <a:pPr>
              <a:defRPr/>
            </a:pPr>
            <a:r>
              <a:rPr lang="en-US" b="1" dirty="0" smtClean="0">
                <a:solidFill>
                  <a:schemeClr val="tx1"/>
                </a:solidFill>
              </a:rPr>
              <a:t>Undergraduate Full </a:t>
            </a:r>
            <a:r>
              <a:rPr lang="en-US" b="1" dirty="0">
                <a:solidFill>
                  <a:schemeClr val="tx1"/>
                </a:solidFill>
              </a:rPr>
              <a:t>time </a:t>
            </a:r>
            <a:r>
              <a:rPr lang="en-US" dirty="0">
                <a:solidFill>
                  <a:schemeClr val="tx1"/>
                </a:solidFill>
              </a:rPr>
              <a:t>= Financial Aid budgets exactly at </a:t>
            </a:r>
            <a:r>
              <a:rPr lang="en-US" dirty="0" smtClean="0">
                <a:solidFill>
                  <a:schemeClr val="tx1"/>
                </a:solidFill>
              </a:rPr>
              <a:t>12</a:t>
            </a:r>
          </a:p>
          <a:p>
            <a:pPr>
              <a:defRPr/>
            </a:pPr>
            <a:endParaRPr lang="en-US" dirty="0" smtClean="0">
              <a:solidFill>
                <a:schemeClr val="tx1"/>
              </a:solidFill>
            </a:endParaRPr>
          </a:p>
          <a:p>
            <a:pPr>
              <a:defRPr/>
            </a:pPr>
            <a:r>
              <a:rPr lang="en-US" dirty="0" smtClean="0">
                <a:solidFill>
                  <a:schemeClr val="tx1"/>
                </a:solidFill>
              </a:rPr>
              <a:t>Increases can be made for enrollment above 12 hrs</a:t>
            </a:r>
            <a:endParaRPr lang="en-US" dirty="0">
              <a:solidFill>
                <a:schemeClr val="tx1"/>
              </a:solidFill>
            </a:endParaRPr>
          </a:p>
        </p:txBody>
      </p:sp>
      <p:sp>
        <p:nvSpPr>
          <p:cNvPr id="6" name="Rounded Rectangle 5"/>
          <p:cNvSpPr/>
          <p:nvPr/>
        </p:nvSpPr>
        <p:spPr>
          <a:xfrm>
            <a:off x="5791200" y="1676400"/>
            <a:ext cx="3200400" cy="12192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Students can request an increase in Cost of Attendance. </a:t>
            </a:r>
          </a:p>
          <a:p>
            <a:pPr algn="ctr">
              <a:defRPr/>
            </a:pPr>
            <a:r>
              <a:rPr lang="en-US" dirty="0">
                <a:solidFill>
                  <a:schemeClr val="tx1"/>
                </a:solidFill>
              </a:rPr>
              <a:t>Inquiries should be directed to a Financial Aid Expert.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Financial Aid Enrollment</a:t>
            </a:r>
          </a:p>
        </p:txBody>
      </p:sp>
      <p:graphicFrame>
        <p:nvGraphicFramePr>
          <p:cNvPr id="5" name="Diagram 4"/>
          <p:cNvGraphicFramePr/>
          <p:nvPr/>
        </p:nvGraphicFramePr>
        <p:xfrm>
          <a:off x="428088" y="1721778"/>
          <a:ext cx="7924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0822" y="4800600"/>
            <a:ext cx="5455578" cy="1752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n-US" b="1" dirty="0" smtClean="0">
                <a:solidFill>
                  <a:schemeClr val="tx1"/>
                </a:solidFill>
              </a:rPr>
              <a:t>ALL student Budgets are assumed Full-time</a:t>
            </a:r>
          </a:p>
          <a:p>
            <a:pPr>
              <a:defRPr/>
            </a:pPr>
            <a:r>
              <a:rPr lang="en-US" b="1" dirty="0" smtClean="0">
                <a:solidFill>
                  <a:schemeClr val="tx1"/>
                </a:solidFill>
              </a:rPr>
              <a:t>Graduate Full </a:t>
            </a:r>
            <a:r>
              <a:rPr lang="en-US" b="1" dirty="0">
                <a:solidFill>
                  <a:schemeClr val="tx1"/>
                </a:solidFill>
              </a:rPr>
              <a:t>time </a:t>
            </a:r>
            <a:r>
              <a:rPr lang="en-US" dirty="0">
                <a:solidFill>
                  <a:schemeClr val="tx1"/>
                </a:solidFill>
              </a:rPr>
              <a:t>= Financial Aid </a:t>
            </a:r>
            <a:r>
              <a:rPr lang="en-US" dirty="0" smtClean="0">
                <a:solidFill>
                  <a:schemeClr val="tx1"/>
                </a:solidFill>
              </a:rPr>
              <a:t>budgets exactly at </a:t>
            </a:r>
            <a:r>
              <a:rPr lang="en-US" dirty="0">
                <a:solidFill>
                  <a:schemeClr val="tx1"/>
                </a:solidFill>
              </a:rPr>
              <a:t>9</a:t>
            </a:r>
          </a:p>
          <a:p>
            <a:pPr>
              <a:defRPr/>
            </a:pPr>
            <a:endParaRPr lang="en-US" dirty="0">
              <a:solidFill>
                <a:schemeClr val="tx1"/>
              </a:solidFill>
            </a:endParaRPr>
          </a:p>
          <a:p>
            <a:pPr>
              <a:defRPr/>
            </a:pPr>
            <a:r>
              <a:rPr lang="en-US" dirty="0">
                <a:solidFill>
                  <a:schemeClr val="tx1"/>
                </a:solidFill>
              </a:rPr>
              <a:t>A student’s actual cost for tuition can be </a:t>
            </a:r>
            <a:r>
              <a:rPr lang="en-US" dirty="0" smtClean="0">
                <a:solidFill>
                  <a:schemeClr val="tx1"/>
                </a:solidFill>
              </a:rPr>
              <a:t>added </a:t>
            </a:r>
            <a:r>
              <a:rPr lang="en-US" dirty="0">
                <a:solidFill>
                  <a:schemeClr val="tx1"/>
                </a:solidFill>
              </a:rPr>
              <a:t>to a cost of attendance.</a:t>
            </a:r>
          </a:p>
        </p:txBody>
      </p:sp>
      <p:sp>
        <p:nvSpPr>
          <p:cNvPr id="7" name="Rounded Rectangle 6"/>
          <p:cNvSpPr/>
          <p:nvPr/>
        </p:nvSpPr>
        <p:spPr>
          <a:xfrm>
            <a:off x="5710718" y="1524000"/>
            <a:ext cx="3352800" cy="1219200"/>
          </a:xfrm>
          <a:prstGeom prst="roundRect">
            <a:avLst/>
          </a:prstGeom>
          <a:solidFill>
            <a:srgbClr val="92D05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Students can request an increase in Cost of Attendance. </a:t>
            </a:r>
          </a:p>
          <a:p>
            <a:pPr algn="ctr">
              <a:defRPr/>
            </a:pPr>
            <a:r>
              <a:rPr lang="en-US" dirty="0">
                <a:solidFill>
                  <a:schemeClr val="tx1"/>
                </a:solidFill>
              </a:rPr>
              <a:t>Inquiries should be directed to a Financial Aid Expert.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6000" dirty="0" smtClean="0">
                <a:solidFill>
                  <a:srgbClr val="0070C0"/>
                </a:solidFill>
                <a:latin typeface="Gill Sans MT Condensed" pitchFamily="34" charset="0"/>
              </a:rPr>
              <a:t>UNM Tuition</a:t>
            </a:r>
          </a:p>
        </p:txBody>
      </p:sp>
      <p:graphicFrame>
        <p:nvGraphicFramePr>
          <p:cNvPr id="4" name="Diagram 3"/>
          <p:cNvGraphicFramePr/>
          <p:nvPr/>
        </p:nvGraphicFramePr>
        <p:xfrm>
          <a:off x="457200" y="1371600"/>
          <a:ext cx="8001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133600" y="5791200"/>
            <a:ext cx="4876800" cy="9144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For Tuition Rates visit</a:t>
            </a:r>
          </a:p>
          <a:p>
            <a:pPr algn="ctr">
              <a:defRPr/>
            </a:pPr>
            <a:r>
              <a:rPr lang="en-US" dirty="0">
                <a:solidFill>
                  <a:schemeClr val="tx1"/>
                </a:solidFill>
                <a:hlinkClick r:id="rId7"/>
              </a:rPr>
              <a:t>http://www.unm.edu/~</a:t>
            </a:r>
            <a:r>
              <a:rPr lang="en-US" dirty="0" smtClean="0">
                <a:solidFill>
                  <a:schemeClr val="tx1"/>
                </a:solidFill>
                <a:hlinkClick r:id="rId7"/>
              </a:rPr>
              <a:t>bursar/tuitionrates.html</a:t>
            </a:r>
            <a:r>
              <a:rPr lang="en-US"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Duration - Financial Aid Period</a:t>
            </a:r>
          </a:p>
        </p:txBody>
      </p:sp>
      <p:sp>
        <p:nvSpPr>
          <p:cNvPr id="41987" name="TextBox 5"/>
          <p:cNvSpPr txBox="1">
            <a:spLocks noChangeArrowheads="1"/>
          </p:cNvSpPr>
          <p:nvPr/>
        </p:nvSpPr>
        <p:spPr bwMode="auto">
          <a:xfrm>
            <a:off x="2057400" y="6172200"/>
            <a:ext cx="3962400" cy="369888"/>
          </a:xfrm>
          <a:prstGeom prst="rect">
            <a:avLst/>
          </a:prstGeom>
          <a:noFill/>
          <a:ln w="9525">
            <a:noFill/>
            <a:miter lim="800000"/>
            <a:headEnd/>
            <a:tailEnd/>
          </a:ln>
        </p:spPr>
        <p:txBody>
          <a:bodyPr>
            <a:spAutoFit/>
          </a:bodyPr>
          <a:lstStyle/>
          <a:p>
            <a:pPr lvl="2" algn="ctr"/>
            <a:endParaRPr lang="en-US"/>
          </a:p>
        </p:txBody>
      </p:sp>
      <p:graphicFrame>
        <p:nvGraphicFramePr>
          <p:cNvPr id="5" name="Diagram 4"/>
          <p:cNvGraphicFramePr/>
          <p:nvPr/>
        </p:nvGraphicFramePr>
        <p:xfrm>
          <a:off x="-304800" y="1295400"/>
          <a:ext cx="6858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638800" y="1905000"/>
            <a:ext cx="3200400" cy="4191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Financial Aid Assists in paying for Room and Board,</a:t>
            </a:r>
          </a:p>
          <a:p>
            <a:pPr algn="ctr">
              <a:defRPr/>
            </a:pPr>
            <a:r>
              <a:rPr lang="en-US" dirty="0">
                <a:solidFill>
                  <a:schemeClr val="tx1"/>
                </a:solidFill>
              </a:rPr>
              <a:t>Transportation, and Miscellaneous Expenses by establishing an Estimated Cost of Attendance based on the student’s Financial Aid Period. </a:t>
            </a:r>
          </a:p>
          <a:p>
            <a:pPr algn="ctr">
              <a:defRPr/>
            </a:pPr>
            <a:endParaRPr lang="en-US" dirty="0">
              <a:solidFill>
                <a:schemeClr val="tx1"/>
              </a:solidFill>
            </a:endParaRPr>
          </a:p>
          <a:p>
            <a:pPr algn="ctr">
              <a:defRPr/>
            </a:pPr>
            <a:r>
              <a:rPr lang="en-US" dirty="0">
                <a:solidFill>
                  <a:schemeClr val="tx1"/>
                </a:solidFill>
              </a:rPr>
              <a:t>The greater the Aid Period the higher the student’s Cost of Attendance.</a:t>
            </a:r>
          </a:p>
        </p:txBody>
      </p:sp>
      <p:sp>
        <p:nvSpPr>
          <p:cNvPr id="7" name="Rounded Rectangle 6"/>
          <p:cNvSpPr/>
          <p:nvPr/>
        </p:nvSpPr>
        <p:spPr>
          <a:xfrm>
            <a:off x="1371600" y="5486400"/>
            <a:ext cx="3505200" cy="10668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Information regarding the Summer Financial Aid Period will be covered at a later date.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2" cstate="print"/>
          <a:srcRect/>
          <a:stretch>
            <a:fillRect/>
          </a:stretch>
        </p:blipFill>
        <p:spPr bwMode="auto">
          <a:xfrm>
            <a:off x="533400" y="4572000"/>
            <a:ext cx="4076700" cy="2046288"/>
          </a:xfrm>
          <a:prstGeom prst="rect">
            <a:avLst/>
          </a:prstGeom>
          <a:noFill/>
          <a:ln w="9525">
            <a:noFill/>
            <a:miter lim="800000"/>
            <a:headEnd/>
            <a:tailEnd/>
          </a:ln>
        </p:spPr>
      </p:pic>
      <p:pic>
        <p:nvPicPr>
          <p:cNvPr id="43011" name="Picture 4"/>
          <p:cNvPicPr>
            <a:picLocks noGrp="1" noChangeAspect="1" noChangeArrowheads="1"/>
          </p:cNvPicPr>
          <p:nvPr>
            <p:ph idx="1"/>
          </p:nvPr>
        </p:nvPicPr>
        <p:blipFill>
          <a:blip r:embed="rId3" cstate="print"/>
          <a:srcRect/>
          <a:stretch>
            <a:fillRect/>
          </a:stretch>
        </p:blipFill>
        <p:spPr>
          <a:xfrm>
            <a:off x="228600" y="1219200"/>
            <a:ext cx="7391400" cy="3860800"/>
          </a:xfrm>
          <a:noFill/>
        </p:spPr>
      </p:pic>
      <p:sp>
        <p:nvSpPr>
          <p:cNvPr id="43012" name="Title 1"/>
          <p:cNvSpPr>
            <a:spLocks noGrp="1"/>
          </p:cNvSpPr>
          <p:nvPr>
            <p:ph type="title"/>
          </p:nvPr>
        </p:nvSpPr>
        <p:spPr/>
        <p:txBody>
          <a:bodyPr/>
          <a:lstStyle/>
          <a:p>
            <a:pPr eaLnBrk="1" hangingPunct="1"/>
            <a:r>
              <a:rPr lang="en-US" sz="4000" dirty="0" smtClean="0">
                <a:solidFill>
                  <a:srgbClr val="0070C0"/>
                </a:solidFill>
                <a:latin typeface="Gill Sans MT Condensed" pitchFamily="34" charset="0"/>
              </a:rPr>
              <a:t>Cost of Attendance Forms Can Be Viewed in Banner on </a:t>
            </a:r>
            <a:r>
              <a:rPr lang="en-US" sz="4000" b="1" dirty="0" smtClean="0">
                <a:solidFill>
                  <a:srgbClr val="0070C0"/>
                </a:solidFill>
                <a:latin typeface="Gill Sans MT Condensed" pitchFamily="34" charset="0"/>
              </a:rPr>
              <a:t>RBAABUD</a:t>
            </a:r>
            <a:r>
              <a:rPr lang="en-US" sz="4000" dirty="0" smtClean="0">
                <a:solidFill>
                  <a:srgbClr val="0070C0"/>
                </a:solidFill>
                <a:latin typeface="Gill Sans MT Condensed" pitchFamily="34" charset="0"/>
              </a:rPr>
              <a:t> and </a:t>
            </a:r>
            <a:r>
              <a:rPr lang="en-US" sz="4000" b="1" dirty="0" smtClean="0">
                <a:solidFill>
                  <a:srgbClr val="0070C0"/>
                </a:solidFill>
                <a:latin typeface="Gill Sans MT Condensed" pitchFamily="34" charset="0"/>
              </a:rPr>
              <a:t>RPAAWRD</a:t>
            </a:r>
          </a:p>
        </p:txBody>
      </p:sp>
      <p:pic>
        <p:nvPicPr>
          <p:cNvPr id="43013" name="Picture 5"/>
          <p:cNvPicPr>
            <a:picLocks noChangeAspect="1" noChangeArrowheads="1"/>
          </p:cNvPicPr>
          <p:nvPr/>
        </p:nvPicPr>
        <p:blipFill>
          <a:blip r:embed="rId4" cstate="print"/>
          <a:srcRect/>
          <a:stretch>
            <a:fillRect/>
          </a:stretch>
        </p:blipFill>
        <p:spPr bwMode="auto">
          <a:xfrm>
            <a:off x="4419600" y="4724400"/>
            <a:ext cx="4343400" cy="1995488"/>
          </a:xfrm>
          <a:prstGeom prst="rect">
            <a:avLst/>
          </a:prstGeom>
          <a:noFill/>
          <a:ln w="9525">
            <a:noFill/>
            <a:miter lim="800000"/>
            <a:headEnd/>
            <a:tailEnd/>
          </a:ln>
        </p:spPr>
      </p:pic>
      <p:sp>
        <p:nvSpPr>
          <p:cNvPr id="6" name="Rounded Rectangle 5"/>
          <p:cNvSpPr/>
          <p:nvPr/>
        </p:nvSpPr>
        <p:spPr>
          <a:xfrm>
            <a:off x="4953000" y="3505200"/>
            <a:ext cx="4191000" cy="1143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The Cost of Attendance and Financial Aid Period on RBAABUD are viewable at the bottom of RPAAWRD.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570" y="182172"/>
            <a:ext cx="8229600" cy="1143000"/>
          </a:xfrm>
        </p:spPr>
        <p:txBody>
          <a:bodyPr/>
          <a:lstStyle/>
          <a:p>
            <a:r>
              <a:rPr lang="en-US" sz="4800" dirty="0" smtClean="0"/>
              <a:t>Consortium Agreements</a:t>
            </a:r>
            <a:endParaRPr lang="en-US" sz="4800" dirty="0"/>
          </a:p>
        </p:txBody>
      </p:sp>
      <p:graphicFrame>
        <p:nvGraphicFramePr>
          <p:cNvPr id="4" name="Content Placeholder 3"/>
          <p:cNvGraphicFramePr>
            <a:graphicFrameLocks noGrp="1"/>
          </p:cNvGraphicFramePr>
          <p:nvPr>
            <p:ph idx="1"/>
          </p:nvPr>
        </p:nvGraphicFramePr>
        <p:xfrm>
          <a:off x="172948" y="1299682"/>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371600" y="6194458"/>
            <a:ext cx="6629400" cy="609600"/>
          </a:xfrm>
          <a:prstGeom prst="roundRect">
            <a:avLst/>
          </a:prstGeom>
          <a:solidFill>
            <a:srgbClr val="92D050"/>
          </a:solidFill>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smtClean="0">
                <a:solidFill>
                  <a:schemeClr val="tx1"/>
                </a:solidFill>
              </a:rPr>
              <a:t>Consortium Agreement can be accessed at </a:t>
            </a:r>
            <a:r>
              <a:rPr lang="en-US" sz="1400" dirty="0" smtClean="0">
                <a:solidFill>
                  <a:schemeClr val="tx1"/>
                </a:solidFill>
                <a:hlinkClick r:id="rId8"/>
              </a:rPr>
              <a:t>finaid.unm.edu</a:t>
            </a:r>
            <a:r>
              <a:rPr lang="en-US" sz="1400" dirty="0" smtClean="0">
                <a:solidFill>
                  <a:schemeClr val="tx1"/>
                </a:solidFill>
              </a:rPr>
              <a:t>  under the forms link.</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819400"/>
            <a:ext cx="8229600" cy="1143000"/>
          </a:xfrm>
        </p:spPr>
        <p:txBody>
          <a:bodyPr/>
          <a:lstStyle/>
          <a:p>
            <a:pPr eaLnBrk="1" hangingPunct="1"/>
            <a:r>
              <a:rPr lang="en-US" b="1" smtClean="0">
                <a:solidFill>
                  <a:srgbClr val="FF9900"/>
                </a:solidFill>
              </a:rPr>
              <a:t>5 – Student Documentation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13716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6553200" y="5791200"/>
            <a:ext cx="2286000" cy="838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tx1"/>
                </a:solidFill>
              </a:rPr>
              <a:t>Examples of </a:t>
            </a:r>
            <a:r>
              <a:rPr lang="en-US" sz="1000" b="1" i="1" dirty="0">
                <a:solidFill>
                  <a:schemeClr val="tx1"/>
                </a:solidFill>
              </a:rPr>
              <a:t>Verification Documents</a:t>
            </a:r>
            <a:endParaRPr lang="en-US" sz="1000" dirty="0">
              <a:solidFill>
                <a:schemeClr val="tx1"/>
              </a:solidFill>
            </a:endParaRPr>
          </a:p>
          <a:p>
            <a:pPr>
              <a:buFont typeface="Arial" pitchFamily="34" charset="0"/>
              <a:buChar char="•"/>
              <a:defRPr/>
            </a:pPr>
            <a:r>
              <a:rPr lang="en-US" sz="1000" dirty="0">
                <a:solidFill>
                  <a:schemeClr val="tx1"/>
                </a:solidFill>
              </a:rPr>
              <a:t> Tax Information</a:t>
            </a:r>
          </a:p>
          <a:p>
            <a:pPr>
              <a:buFont typeface="Arial" pitchFamily="34" charset="0"/>
              <a:buChar char="•"/>
              <a:defRPr/>
            </a:pPr>
            <a:r>
              <a:rPr lang="en-US" sz="1000" dirty="0">
                <a:solidFill>
                  <a:schemeClr val="tx1"/>
                </a:solidFill>
              </a:rPr>
              <a:t>W2s</a:t>
            </a:r>
          </a:p>
          <a:p>
            <a:pPr>
              <a:buFont typeface="Arial" pitchFamily="34" charset="0"/>
              <a:buChar char="•"/>
              <a:defRPr/>
            </a:pPr>
            <a:r>
              <a:rPr lang="en-US" sz="1000" dirty="0">
                <a:solidFill>
                  <a:schemeClr val="tx1"/>
                </a:solidFill>
              </a:rPr>
              <a:t>Untaxed Income Documentation</a:t>
            </a:r>
          </a:p>
        </p:txBody>
      </p:sp>
      <p:sp>
        <p:nvSpPr>
          <p:cNvPr id="45062" name="Title 1"/>
          <p:cNvSpPr>
            <a:spLocks noGrp="1"/>
          </p:cNvSpPr>
          <p:nvPr>
            <p:ph type="title"/>
          </p:nvPr>
        </p:nvSpPr>
        <p:spPr>
          <a:xfrm>
            <a:off x="914400" y="152400"/>
            <a:ext cx="8229600" cy="1143000"/>
          </a:xfrm>
        </p:spPr>
        <p:txBody>
          <a:bodyPr/>
          <a:lstStyle/>
          <a:p>
            <a:r>
              <a:rPr lang="en-US" dirty="0" smtClean="0">
                <a:solidFill>
                  <a:srgbClr val="0070C0"/>
                </a:solidFill>
                <a:latin typeface="Gill Sans MT Condensed" pitchFamily="34" charset="0"/>
              </a:rPr>
              <a:t>Reasons to Request Documents</a:t>
            </a:r>
            <a:endParaRPr lang="en-US" dirty="0" smtClean="0"/>
          </a:p>
        </p:txBody>
      </p:sp>
      <p:sp>
        <p:nvSpPr>
          <p:cNvPr id="11" name="Rounded Rectangle 10"/>
          <p:cNvSpPr/>
          <p:nvPr/>
        </p:nvSpPr>
        <p:spPr>
          <a:xfrm>
            <a:off x="5181600" y="1143000"/>
            <a:ext cx="3048000" cy="990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tx1"/>
                </a:solidFill>
              </a:rPr>
              <a:t>Examples of </a:t>
            </a:r>
            <a:r>
              <a:rPr lang="en-US" sz="1000" b="1" i="1" dirty="0">
                <a:solidFill>
                  <a:schemeClr val="tx1"/>
                </a:solidFill>
              </a:rPr>
              <a:t>Conflicting Data Documentation</a:t>
            </a:r>
          </a:p>
          <a:p>
            <a:pPr>
              <a:buFont typeface="Arial" pitchFamily="34" charset="0"/>
              <a:buChar char="•"/>
              <a:defRPr/>
            </a:pPr>
            <a:r>
              <a:rPr lang="en-US" sz="1000" dirty="0">
                <a:solidFill>
                  <a:schemeClr val="tx1"/>
                </a:solidFill>
              </a:rPr>
              <a:t>Verification of Social Security Number</a:t>
            </a:r>
          </a:p>
          <a:p>
            <a:pPr>
              <a:buFont typeface="Arial" pitchFamily="34" charset="0"/>
              <a:buChar char="•"/>
              <a:defRPr/>
            </a:pPr>
            <a:r>
              <a:rPr lang="en-US" sz="1000" dirty="0">
                <a:solidFill>
                  <a:schemeClr val="tx1"/>
                </a:solidFill>
              </a:rPr>
              <a:t>Verification of Name or Date of Birth</a:t>
            </a:r>
          </a:p>
          <a:p>
            <a:pPr>
              <a:buFont typeface="Arial" pitchFamily="34" charset="0"/>
              <a:buChar char="•"/>
              <a:defRPr/>
            </a:pPr>
            <a:r>
              <a:rPr lang="en-US" sz="1000" dirty="0">
                <a:solidFill>
                  <a:schemeClr val="tx1"/>
                </a:solidFill>
              </a:rPr>
              <a:t>Verification of Student Grad/Undergrad status</a:t>
            </a:r>
          </a:p>
          <a:p>
            <a:pPr>
              <a:buFont typeface="Arial" pitchFamily="34" charset="0"/>
              <a:buChar char="•"/>
              <a:defRPr/>
            </a:pPr>
            <a:r>
              <a:rPr lang="en-US" sz="1000" dirty="0">
                <a:solidFill>
                  <a:schemeClr val="tx1"/>
                </a:solidFill>
              </a:rPr>
              <a:t>Verification of Martial Status</a:t>
            </a:r>
          </a:p>
        </p:txBody>
      </p:sp>
      <p:sp>
        <p:nvSpPr>
          <p:cNvPr id="12" name="Rounded Rectangle 11"/>
          <p:cNvSpPr/>
          <p:nvPr/>
        </p:nvSpPr>
        <p:spPr>
          <a:xfrm>
            <a:off x="228600" y="5867400"/>
            <a:ext cx="3276600" cy="838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00" dirty="0">
                <a:solidFill>
                  <a:schemeClr val="tx1"/>
                </a:solidFill>
              </a:rPr>
              <a:t>Examples of </a:t>
            </a:r>
            <a:r>
              <a:rPr lang="en-US" sz="1000" b="1" i="1" dirty="0">
                <a:solidFill>
                  <a:schemeClr val="tx1"/>
                </a:solidFill>
              </a:rPr>
              <a:t>Eligibility Documentation </a:t>
            </a:r>
            <a:endParaRPr lang="en-US" sz="1000" dirty="0">
              <a:solidFill>
                <a:schemeClr val="tx1"/>
              </a:solidFill>
            </a:endParaRPr>
          </a:p>
          <a:p>
            <a:pPr>
              <a:buFont typeface="Arial" pitchFamily="34" charset="0"/>
              <a:buChar char="•"/>
              <a:defRPr/>
            </a:pPr>
            <a:r>
              <a:rPr lang="en-US" sz="1000" dirty="0">
                <a:solidFill>
                  <a:schemeClr val="tx1"/>
                </a:solidFill>
              </a:rPr>
              <a:t>Request for Appeal for Satisfactory Academic Progress</a:t>
            </a:r>
          </a:p>
          <a:p>
            <a:pPr>
              <a:buFont typeface="Arial" pitchFamily="34" charset="0"/>
              <a:buChar char="•"/>
              <a:defRPr/>
            </a:pPr>
            <a:r>
              <a:rPr lang="en-US" sz="1000" dirty="0">
                <a:solidFill>
                  <a:schemeClr val="tx1"/>
                </a:solidFill>
              </a:rPr>
              <a:t>Request Confirming Defaulted Loan has been resolved</a:t>
            </a:r>
          </a:p>
          <a:p>
            <a:pPr>
              <a:buFont typeface="Arial" pitchFamily="34" charset="0"/>
              <a:buChar char="•"/>
              <a:defRPr/>
            </a:pPr>
            <a:r>
              <a:rPr lang="en-US" sz="1000" dirty="0">
                <a:solidFill>
                  <a:schemeClr val="tx1"/>
                </a:solidFill>
              </a:rPr>
              <a:t>Request  for Documentation Confirming Citizenship</a:t>
            </a:r>
          </a:p>
        </p:txBody>
      </p:sp>
      <p:sp>
        <p:nvSpPr>
          <p:cNvPr id="13" name="Rounded Rectangle 12"/>
          <p:cNvSpPr/>
          <p:nvPr/>
        </p:nvSpPr>
        <p:spPr>
          <a:xfrm>
            <a:off x="228600" y="914400"/>
            <a:ext cx="2286000" cy="28194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All documents submitted, must be signed and contain the student’s UNM ID.</a:t>
            </a:r>
          </a:p>
          <a:p>
            <a:pPr algn="ctr">
              <a:defRPr/>
            </a:pPr>
            <a:endParaRPr lang="en-US" sz="1400" dirty="0">
              <a:solidFill>
                <a:schemeClr val="tx1"/>
              </a:solidFill>
            </a:endParaRPr>
          </a:p>
          <a:p>
            <a:pPr algn="ctr">
              <a:defRPr/>
            </a:pPr>
            <a:r>
              <a:rPr lang="en-US" sz="1400" dirty="0">
                <a:solidFill>
                  <a:schemeClr val="tx1"/>
                </a:solidFill>
              </a:rPr>
              <a:t>Documents can be dropped off, faxed, mailed, or emailed.</a:t>
            </a:r>
          </a:p>
          <a:p>
            <a:pPr algn="ctr">
              <a:defRPr/>
            </a:pPr>
            <a:endParaRPr lang="en-US" sz="1400" dirty="0">
              <a:solidFill>
                <a:schemeClr val="tx1"/>
              </a:solidFill>
            </a:endParaRPr>
          </a:p>
          <a:p>
            <a:pPr algn="ctr">
              <a:defRPr/>
            </a:pPr>
            <a:r>
              <a:rPr lang="en-US" sz="1400" dirty="0">
                <a:solidFill>
                  <a:schemeClr val="tx1"/>
                </a:solidFill>
              </a:rPr>
              <a:t>Financial Aid Contact Information can be found in </a:t>
            </a:r>
            <a:r>
              <a:rPr lang="en-US" sz="1400" dirty="0" err="1">
                <a:solidFill>
                  <a:schemeClr val="tx1"/>
                </a:solidFill>
              </a:rPr>
              <a:t>FastInfo</a:t>
            </a:r>
            <a:r>
              <a:rPr lang="en-US" sz="1400" dirty="0">
                <a:solidFill>
                  <a:schemeClr val="tx1"/>
                </a:solidFill>
              </a:rPr>
              <a:t> Answer: 2163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0"/>
            <a:ext cx="8229600" cy="1143000"/>
          </a:xfrm>
        </p:spPr>
        <p:txBody>
          <a:bodyPr/>
          <a:lstStyle/>
          <a:p>
            <a:r>
              <a:rPr lang="en-US" dirty="0" smtClean="0">
                <a:solidFill>
                  <a:srgbClr val="0070C0"/>
                </a:solidFill>
                <a:latin typeface="Gill Sans MT Condensed" pitchFamily="34" charset="0"/>
              </a:rPr>
              <a:t>View Requested Documentation on RRAAREQ</a:t>
            </a:r>
            <a:endParaRPr lang="en-US" dirty="0" smtClean="0"/>
          </a:p>
        </p:txBody>
      </p:sp>
      <p:grpSp>
        <p:nvGrpSpPr>
          <p:cNvPr id="11" name="Group 10"/>
          <p:cNvGrpSpPr/>
          <p:nvPr/>
        </p:nvGrpSpPr>
        <p:grpSpPr>
          <a:xfrm>
            <a:off x="533400" y="990600"/>
            <a:ext cx="7924800" cy="2695173"/>
            <a:chOff x="457200" y="1066800"/>
            <a:chExt cx="8229600" cy="3076173"/>
          </a:xfrm>
        </p:grpSpPr>
        <p:pic>
          <p:nvPicPr>
            <p:cNvPr id="1026" name="Picture 2" descr="C:\Users\bshirley\Documents\My Documents\Work Resources\RRAAREQ 1.JPG"/>
            <p:cNvPicPr>
              <a:picLocks noChangeAspect="1" noChangeArrowheads="1"/>
            </p:cNvPicPr>
            <p:nvPr/>
          </p:nvPicPr>
          <p:blipFill>
            <a:blip r:embed="rId2" cstate="print"/>
            <a:srcRect/>
            <a:stretch>
              <a:fillRect/>
            </a:stretch>
          </p:blipFill>
          <p:spPr bwMode="auto">
            <a:xfrm>
              <a:off x="457200" y="1447800"/>
              <a:ext cx="8229600" cy="2695173"/>
            </a:xfrm>
            <a:prstGeom prst="rect">
              <a:avLst/>
            </a:prstGeom>
            <a:noFill/>
          </p:spPr>
        </p:pic>
        <p:sp>
          <p:nvSpPr>
            <p:cNvPr id="7" name="TextBox 6"/>
            <p:cNvSpPr txBox="1"/>
            <p:nvPr/>
          </p:nvSpPr>
          <p:spPr>
            <a:xfrm>
              <a:off x="1248508" y="1066800"/>
              <a:ext cx="1503485" cy="526928"/>
            </a:xfrm>
            <a:prstGeom prst="rect">
              <a:avLst/>
            </a:prstGeom>
            <a:solidFill>
              <a:srgbClr val="FF0000"/>
            </a:solidFill>
            <a:ln>
              <a:solidFill>
                <a:srgbClr val="FF0000"/>
              </a:solidFill>
            </a:ln>
          </p:spPr>
          <p:txBody>
            <a:bodyPr wrap="square" rtlCol="0">
              <a:spAutoFit/>
            </a:bodyPr>
            <a:lstStyle/>
            <a:p>
              <a:pPr algn="ctr"/>
              <a:r>
                <a:rPr lang="en-US" sz="1200" dirty="0" smtClean="0">
                  <a:solidFill>
                    <a:schemeClr val="bg1"/>
                  </a:solidFill>
                </a:rPr>
                <a:t>Short description of document</a:t>
              </a:r>
              <a:endParaRPr lang="en-US" sz="1200" dirty="0">
                <a:solidFill>
                  <a:schemeClr val="bg1"/>
                </a:solidFill>
              </a:endParaRPr>
            </a:p>
          </p:txBody>
        </p:sp>
        <p:sp>
          <p:nvSpPr>
            <p:cNvPr id="9" name="TextBox 8"/>
            <p:cNvSpPr txBox="1"/>
            <p:nvPr/>
          </p:nvSpPr>
          <p:spPr>
            <a:xfrm>
              <a:off x="6122609" y="2632295"/>
              <a:ext cx="1298100" cy="526928"/>
            </a:xfrm>
            <a:prstGeom prst="rect">
              <a:avLst/>
            </a:prstGeom>
            <a:solidFill>
              <a:srgbClr val="FF0000"/>
            </a:solidFill>
            <a:ln>
              <a:solidFill>
                <a:srgbClr val="FF0000"/>
              </a:solidFill>
            </a:ln>
          </p:spPr>
          <p:txBody>
            <a:bodyPr wrap="square" rtlCol="0">
              <a:spAutoFit/>
            </a:bodyPr>
            <a:lstStyle/>
            <a:p>
              <a:r>
                <a:rPr lang="en-US" sz="1200" dirty="0" smtClean="0">
                  <a:solidFill>
                    <a:schemeClr val="bg1"/>
                  </a:solidFill>
                </a:rPr>
                <a:t>Date document was requested</a:t>
              </a:r>
              <a:endParaRPr lang="en-US" sz="1200" dirty="0">
                <a:solidFill>
                  <a:schemeClr val="bg1"/>
                </a:solidFill>
              </a:endParaRPr>
            </a:p>
          </p:txBody>
        </p:sp>
      </p:grpSp>
      <p:graphicFrame>
        <p:nvGraphicFramePr>
          <p:cNvPr id="16" name="Content Placeholder 3"/>
          <p:cNvGraphicFramePr>
            <a:graphicFrameLocks/>
          </p:cNvGraphicFramePr>
          <p:nvPr/>
        </p:nvGraphicFramePr>
        <p:xfrm>
          <a:off x="4191000" y="3657600"/>
          <a:ext cx="5105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oup 25"/>
          <p:cNvGrpSpPr/>
          <p:nvPr/>
        </p:nvGrpSpPr>
        <p:grpSpPr>
          <a:xfrm>
            <a:off x="381000" y="3820510"/>
            <a:ext cx="4039079" cy="3006668"/>
            <a:chOff x="381000" y="3820510"/>
            <a:chExt cx="4039079" cy="3006668"/>
          </a:xfrm>
        </p:grpSpPr>
        <p:pic>
          <p:nvPicPr>
            <p:cNvPr id="1028" name="Picture 4" descr="C:\Users\bshirley\Documents\My Documents\Work Resources\RRAAREQ 2.JPG"/>
            <p:cNvPicPr>
              <a:picLocks noChangeAspect="1" noChangeArrowheads="1"/>
            </p:cNvPicPr>
            <p:nvPr/>
          </p:nvPicPr>
          <p:blipFill>
            <a:blip r:embed="rId8" cstate="print"/>
            <a:srcRect l="1517"/>
            <a:stretch>
              <a:fillRect/>
            </a:stretch>
          </p:blipFill>
          <p:spPr bwMode="auto">
            <a:xfrm>
              <a:off x="381000" y="4343400"/>
              <a:ext cx="4039079" cy="2020333"/>
            </a:xfrm>
            <a:prstGeom prst="rect">
              <a:avLst/>
            </a:prstGeom>
            <a:noFill/>
          </p:spPr>
        </p:pic>
        <p:sp>
          <p:nvSpPr>
            <p:cNvPr id="23" name="Left-Up Arrow 22"/>
            <p:cNvSpPr/>
            <p:nvPr/>
          </p:nvSpPr>
          <p:spPr>
            <a:xfrm rot="5400000">
              <a:off x="1524000" y="4267200"/>
              <a:ext cx="685800" cy="685800"/>
            </a:xfrm>
            <a:prstGeom prst="leftUpArrow">
              <a:avLst>
                <a:gd name="adj1" fmla="val 15804"/>
                <a:gd name="adj2" fmla="val 25000"/>
                <a:gd name="adj3" fmla="val 173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96310" y="3820510"/>
              <a:ext cx="1970690" cy="577081"/>
            </a:xfrm>
            <a:prstGeom prst="rect">
              <a:avLst/>
            </a:prstGeom>
            <a:solidFill>
              <a:srgbClr val="FF0000"/>
            </a:solidFill>
            <a:ln>
              <a:solidFill>
                <a:srgbClr val="FF0000"/>
              </a:solidFill>
            </a:ln>
          </p:spPr>
          <p:txBody>
            <a:bodyPr wrap="square" rtlCol="0">
              <a:spAutoFit/>
            </a:bodyPr>
            <a:lstStyle/>
            <a:p>
              <a:r>
                <a:rPr lang="en-US" sz="1050" dirty="0" smtClean="0">
                  <a:solidFill>
                    <a:schemeClr val="bg1"/>
                  </a:solidFill>
                </a:rPr>
                <a:t>Status field displays the status of the document – See common RRAAREQ codes</a:t>
              </a:r>
              <a:endParaRPr lang="en-US" sz="1050" dirty="0">
                <a:solidFill>
                  <a:schemeClr val="bg1"/>
                </a:solidFill>
              </a:endParaRPr>
            </a:p>
          </p:txBody>
        </p:sp>
        <p:sp>
          <p:nvSpPr>
            <p:cNvPr id="25" name="TextBox 24"/>
            <p:cNvSpPr txBox="1"/>
            <p:nvPr/>
          </p:nvSpPr>
          <p:spPr>
            <a:xfrm>
              <a:off x="1824518" y="6227014"/>
              <a:ext cx="1981200" cy="600164"/>
            </a:xfrm>
            <a:prstGeom prst="rect">
              <a:avLst/>
            </a:prstGeom>
            <a:solidFill>
              <a:srgbClr val="FF0000"/>
            </a:solidFill>
            <a:ln>
              <a:solidFill>
                <a:srgbClr val="FF0000"/>
              </a:solidFill>
            </a:ln>
          </p:spPr>
          <p:txBody>
            <a:bodyPr wrap="square" rtlCol="0">
              <a:spAutoFit/>
            </a:bodyPr>
            <a:lstStyle/>
            <a:p>
              <a:r>
                <a:rPr lang="en-US" sz="1100" dirty="0" smtClean="0">
                  <a:solidFill>
                    <a:schemeClr val="bg1"/>
                  </a:solidFill>
                </a:rPr>
                <a:t>If the satisfied field is “Y” the document is complete and NO further action is needed</a:t>
              </a:r>
              <a:endParaRPr lang="en-US" sz="1100" dirty="0">
                <a:solidFill>
                  <a:schemeClr val="bg1"/>
                </a:solidFill>
              </a:endParaRPr>
            </a:p>
          </p:txBody>
        </p:sp>
      </p:grpSp>
      <p:sp>
        <p:nvSpPr>
          <p:cNvPr id="19" name="Left-Up Arrow 18"/>
          <p:cNvSpPr/>
          <p:nvPr/>
        </p:nvSpPr>
        <p:spPr>
          <a:xfrm>
            <a:off x="3581400" y="6248400"/>
            <a:ext cx="762000" cy="381000"/>
          </a:xfrm>
          <a:prstGeom prst="lef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solidFill>
                  <a:srgbClr val="0070C0"/>
                </a:solidFill>
                <a:latin typeface="Gill Sans MT Condensed" pitchFamily="34" charset="0"/>
              </a:rPr>
              <a:t>More RRAAREQ…</a:t>
            </a:r>
            <a:endParaRPr lang="en-US" dirty="0" smtClean="0"/>
          </a:p>
        </p:txBody>
      </p:sp>
      <p:sp>
        <p:nvSpPr>
          <p:cNvPr id="8" name="Rounded Rectangle 7"/>
          <p:cNvSpPr/>
          <p:nvPr/>
        </p:nvSpPr>
        <p:spPr>
          <a:xfrm>
            <a:off x="6248400" y="4114800"/>
            <a:ext cx="2895600" cy="22098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The </a:t>
            </a:r>
            <a:r>
              <a:rPr lang="en-US" sz="1200" b="1" i="1" dirty="0" smtClean="0">
                <a:solidFill>
                  <a:schemeClr val="tx1"/>
                </a:solidFill>
              </a:rPr>
              <a:t>PRELN</a:t>
            </a:r>
            <a:r>
              <a:rPr lang="en-US" sz="1200" dirty="0" smtClean="0">
                <a:solidFill>
                  <a:schemeClr val="tx1"/>
                </a:solidFill>
              </a:rPr>
              <a:t> (Pre-loan Counseling) </a:t>
            </a:r>
            <a:r>
              <a:rPr lang="en-US" sz="1200" dirty="0">
                <a:solidFill>
                  <a:schemeClr val="tx1"/>
                </a:solidFill>
              </a:rPr>
              <a:t>is </a:t>
            </a:r>
            <a:r>
              <a:rPr lang="en-US" sz="1200" b="1" i="1" dirty="0">
                <a:solidFill>
                  <a:schemeClr val="tx1"/>
                </a:solidFill>
              </a:rPr>
              <a:t>‘R’</a:t>
            </a:r>
            <a:r>
              <a:rPr lang="en-US" sz="1200" dirty="0">
                <a:solidFill>
                  <a:schemeClr val="tx1"/>
                </a:solidFill>
              </a:rPr>
              <a:t> (Requested, Not Yet Received) status. </a:t>
            </a:r>
          </a:p>
          <a:p>
            <a:pPr algn="ctr">
              <a:defRPr/>
            </a:pPr>
            <a:endParaRPr lang="en-US" sz="1200" dirty="0">
              <a:solidFill>
                <a:schemeClr val="tx1"/>
              </a:solidFill>
            </a:endParaRPr>
          </a:p>
          <a:p>
            <a:pPr algn="ctr">
              <a:defRPr/>
            </a:pPr>
            <a:r>
              <a:rPr lang="en-US" sz="1200" dirty="0">
                <a:solidFill>
                  <a:schemeClr val="tx1"/>
                </a:solidFill>
              </a:rPr>
              <a:t>The Satisfied Field is </a:t>
            </a:r>
            <a:r>
              <a:rPr lang="en-US" sz="1200" b="1" i="1" dirty="0">
                <a:solidFill>
                  <a:schemeClr val="tx1"/>
                </a:solidFill>
              </a:rPr>
              <a:t>‘N’</a:t>
            </a:r>
            <a:r>
              <a:rPr lang="en-US" sz="1200" dirty="0">
                <a:solidFill>
                  <a:schemeClr val="tx1"/>
                </a:solidFill>
              </a:rPr>
              <a:t> (No).  However, it </a:t>
            </a:r>
            <a:r>
              <a:rPr lang="en-US" sz="1200" b="1" i="1" dirty="0">
                <a:solidFill>
                  <a:schemeClr val="tx1"/>
                </a:solidFill>
              </a:rPr>
              <a:t>does not</a:t>
            </a:r>
            <a:r>
              <a:rPr lang="en-US" sz="1200" dirty="0">
                <a:solidFill>
                  <a:schemeClr val="tx1"/>
                </a:solidFill>
              </a:rPr>
              <a:t> prevent </a:t>
            </a:r>
            <a:r>
              <a:rPr lang="en-US" sz="1200" dirty="0" smtClean="0">
                <a:solidFill>
                  <a:schemeClr val="tx1"/>
                </a:solidFill>
              </a:rPr>
              <a:t>Packaging or Memo</a:t>
            </a:r>
            <a:r>
              <a:rPr lang="en-US" sz="1200" dirty="0" smtClean="0">
                <a:solidFill>
                  <a:schemeClr val="tx1"/>
                </a:solidFill>
              </a:rPr>
              <a:t>. It will affect the Disbursement of </a:t>
            </a:r>
            <a:r>
              <a:rPr lang="en-US" sz="1200" b="1" dirty="0" smtClean="0">
                <a:solidFill>
                  <a:schemeClr val="tx1"/>
                </a:solidFill>
              </a:rPr>
              <a:t>XSUBGD </a:t>
            </a:r>
            <a:r>
              <a:rPr lang="en-US" sz="1200" dirty="0" smtClean="0">
                <a:solidFill>
                  <a:schemeClr val="tx1"/>
                </a:solidFill>
              </a:rPr>
              <a:t>listed under ‘Fund’ on RRAAREQ</a:t>
            </a:r>
            <a:endParaRPr lang="en-US" sz="1200" dirty="0" smtClean="0">
              <a:solidFill>
                <a:schemeClr val="tx1"/>
              </a:solidFill>
            </a:endParaRPr>
          </a:p>
        </p:txBody>
      </p:sp>
      <p:sp>
        <p:nvSpPr>
          <p:cNvPr id="6" name="Rounded Rectangle 5"/>
          <p:cNvSpPr/>
          <p:nvPr/>
        </p:nvSpPr>
        <p:spPr>
          <a:xfrm>
            <a:off x="6248400" y="1600200"/>
            <a:ext cx="2895600" cy="2286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100" dirty="0">
                <a:solidFill>
                  <a:schemeClr val="tx1"/>
                </a:solidFill>
              </a:rPr>
              <a:t>The </a:t>
            </a:r>
            <a:r>
              <a:rPr lang="en-US" sz="1100" b="1" i="1" dirty="0">
                <a:solidFill>
                  <a:schemeClr val="tx1"/>
                </a:solidFill>
              </a:rPr>
              <a:t>AUTHP</a:t>
            </a:r>
            <a:r>
              <a:rPr lang="en-US" sz="1100" dirty="0">
                <a:solidFill>
                  <a:schemeClr val="tx1"/>
                </a:solidFill>
              </a:rPr>
              <a:t> (Authorization to Pay) is </a:t>
            </a:r>
            <a:r>
              <a:rPr lang="en-US" sz="1100" b="1" i="1" dirty="0">
                <a:solidFill>
                  <a:schemeClr val="tx1"/>
                </a:solidFill>
              </a:rPr>
              <a:t>‘R’</a:t>
            </a:r>
            <a:r>
              <a:rPr lang="en-US" sz="1100" dirty="0">
                <a:solidFill>
                  <a:schemeClr val="tx1"/>
                </a:solidFill>
              </a:rPr>
              <a:t> (Requested, Not Yet Received) status. </a:t>
            </a:r>
          </a:p>
          <a:p>
            <a:pPr algn="ctr">
              <a:defRPr/>
            </a:pPr>
            <a:endParaRPr lang="en-US" sz="1100" dirty="0">
              <a:solidFill>
                <a:schemeClr val="tx1"/>
              </a:solidFill>
            </a:endParaRPr>
          </a:p>
          <a:p>
            <a:pPr algn="ctr">
              <a:defRPr/>
            </a:pPr>
            <a:r>
              <a:rPr lang="en-US" sz="1100" dirty="0">
                <a:solidFill>
                  <a:schemeClr val="tx1"/>
                </a:solidFill>
              </a:rPr>
              <a:t>Because the Satisfied Field is </a:t>
            </a:r>
            <a:r>
              <a:rPr lang="en-US" sz="1100" b="1" i="1" dirty="0">
                <a:solidFill>
                  <a:schemeClr val="tx1"/>
                </a:solidFill>
              </a:rPr>
              <a:t>‘N’</a:t>
            </a:r>
            <a:r>
              <a:rPr lang="en-US" sz="1100" dirty="0">
                <a:solidFill>
                  <a:schemeClr val="tx1"/>
                </a:solidFill>
              </a:rPr>
              <a:t> (No), Money will not disburse to the student’s account.</a:t>
            </a:r>
          </a:p>
          <a:p>
            <a:pPr algn="ctr">
              <a:defRPr/>
            </a:pPr>
            <a:endParaRPr lang="en-US" sz="1100" dirty="0">
              <a:solidFill>
                <a:schemeClr val="tx1"/>
              </a:solidFill>
            </a:endParaRPr>
          </a:p>
          <a:p>
            <a:pPr algn="ctr">
              <a:defRPr/>
            </a:pPr>
            <a:r>
              <a:rPr lang="en-US" sz="1100" dirty="0">
                <a:solidFill>
                  <a:schemeClr val="tx1"/>
                </a:solidFill>
              </a:rPr>
              <a:t>The </a:t>
            </a:r>
            <a:r>
              <a:rPr lang="en-US" sz="1100" b="1" i="1" dirty="0">
                <a:solidFill>
                  <a:schemeClr val="tx1"/>
                </a:solidFill>
              </a:rPr>
              <a:t>AUTHP</a:t>
            </a:r>
            <a:r>
              <a:rPr lang="en-US" sz="1100" dirty="0">
                <a:solidFill>
                  <a:schemeClr val="tx1"/>
                </a:solidFill>
              </a:rPr>
              <a:t> is not required for Packaging or Memo. However, it must be satisfied before Federal Financial Aid can be Disbursed</a:t>
            </a:r>
            <a:r>
              <a:rPr lang="en-US" sz="1100" dirty="0" smtClean="0">
                <a:solidFill>
                  <a:schemeClr val="tx1"/>
                </a:solidFill>
              </a:rPr>
              <a:t>. </a:t>
            </a:r>
            <a:endParaRPr lang="en-US" sz="1100" dirty="0">
              <a:solidFill>
                <a:schemeClr val="tx1"/>
              </a:solidFill>
            </a:endParaRPr>
          </a:p>
        </p:txBody>
      </p:sp>
      <p:grpSp>
        <p:nvGrpSpPr>
          <p:cNvPr id="10" name="Group 9"/>
          <p:cNvGrpSpPr/>
          <p:nvPr/>
        </p:nvGrpSpPr>
        <p:grpSpPr>
          <a:xfrm>
            <a:off x="228600" y="1524000"/>
            <a:ext cx="5877910" cy="2327173"/>
            <a:chOff x="228600" y="1524000"/>
            <a:chExt cx="5877910" cy="2327173"/>
          </a:xfrm>
        </p:grpSpPr>
        <p:pic>
          <p:nvPicPr>
            <p:cNvPr id="2050" name="Picture 2" descr="C:\Users\bshirley\Documents\My Documents\Work Resources\RRAAREQ 3.JPG"/>
            <p:cNvPicPr>
              <a:picLocks noChangeAspect="1" noChangeArrowheads="1"/>
            </p:cNvPicPr>
            <p:nvPr/>
          </p:nvPicPr>
          <p:blipFill>
            <a:blip r:embed="rId2" cstate="print"/>
            <a:srcRect l="849" r="21125"/>
            <a:stretch>
              <a:fillRect/>
            </a:stretch>
          </p:blipFill>
          <p:spPr bwMode="auto">
            <a:xfrm>
              <a:off x="228600" y="1524000"/>
              <a:ext cx="5877910" cy="2327173"/>
            </a:xfrm>
            <a:prstGeom prst="rect">
              <a:avLst/>
            </a:prstGeom>
            <a:noFill/>
          </p:spPr>
        </p:pic>
        <p:sp>
          <p:nvSpPr>
            <p:cNvPr id="9" name="Oval 8"/>
            <p:cNvSpPr/>
            <p:nvPr/>
          </p:nvSpPr>
          <p:spPr>
            <a:xfrm>
              <a:off x="3048000" y="1524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66956" y="3733800"/>
            <a:ext cx="5867400" cy="2233901"/>
            <a:chOff x="228600" y="3733800"/>
            <a:chExt cx="5867400" cy="2233901"/>
          </a:xfrm>
        </p:grpSpPr>
        <p:pic>
          <p:nvPicPr>
            <p:cNvPr id="2051" name="Picture 3" descr="C:\Users\bshirley\Documents\My Documents\Work Resources\RRAAREQ 4.JPG"/>
            <p:cNvPicPr>
              <a:picLocks noChangeAspect="1" noChangeArrowheads="1"/>
            </p:cNvPicPr>
            <p:nvPr/>
          </p:nvPicPr>
          <p:blipFill>
            <a:blip r:embed="rId3" cstate="print"/>
            <a:srcRect r="28174" b="28082"/>
            <a:stretch>
              <a:fillRect/>
            </a:stretch>
          </p:blipFill>
          <p:spPr bwMode="auto">
            <a:xfrm>
              <a:off x="304800" y="4191000"/>
              <a:ext cx="5791200" cy="1776701"/>
            </a:xfrm>
            <a:prstGeom prst="rect">
              <a:avLst/>
            </a:prstGeom>
            <a:noFill/>
          </p:spPr>
        </p:pic>
        <p:grpSp>
          <p:nvGrpSpPr>
            <p:cNvPr id="16" name="Group 15"/>
            <p:cNvGrpSpPr/>
            <p:nvPr/>
          </p:nvGrpSpPr>
          <p:grpSpPr>
            <a:xfrm>
              <a:off x="228600" y="3733800"/>
              <a:ext cx="2057400" cy="457200"/>
              <a:chOff x="1103737" y="5943600"/>
              <a:chExt cx="2743200" cy="533400"/>
            </a:xfrm>
          </p:grpSpPr>
          <p:sp>
            <p:nvSpPr>
              <p:cNvPr id="15" name="Rounded Rectangle 14"/>
              <p:cNvSpPr/>
              <p:nvPr/>
            </p:nvSpPr>
            <p:spPr>
              <a:xfrm>
                <a:off x="1143000" y="5943600"/>
                <a:ext cx="2667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03737" y="6019800"/>
                <a:ext cx="2743200" cy="359073"/>
              </a:xfrm>
              <a:prstGeom prst="rect">
                <a:avLst/>
              </a:prstGeom>
              <a:noFill/>
            </p:spPr>
            <p:txBody>
              <a:bodyPr wrap="square" rtlCol="0">
                <a:spAutoFit/>
              </a:bodyPr>
              <a:lstStyle/>
              <a:p>
                <a:pPr algn="ctr"/>
                <a:r>
                  <a:rPr lang="en-US" sz="1400" dirty="0" smtClean="0">
                    <a:solidFill>
                      <a:schemeClr val="bg1"/>
                    </a:solidFill>
                  </a:rPr>
                  <a:t>Packaging = Awarding</a:t>
                </a:r>
                <a:endParaRPr lang="en-US" sz="1400" dirty="0">
                  <a:solidFill>
                    <a:schemeClr val="bg1"/>
                  </a:solidFill>
                </a:endParaRPr>
              </a:p>
            </p:txBody>
          </p:sp>
        </p:grpSp>
        <p:cxnSp>
          <p:nvCxnSpPr>
            <p:cNvPr id="20" name="Curved Connector 19"/>
            <p:cNvCxnSpPr/>
            <p:nvPr/>
          </p:nvCxnSpPr>
          <p:spPr>
            <a:xfrm rot="10800000">
              <a:off x="2286000" y="4114800"/>
              <a:ext cx="685800" cy="609600"/>
            </a:xfrm>
            <a:prstGeom prst="curved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228600" y="6248400"/>
            <a:ext cx="5715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Note: The FAFSA is required for Packaging, Memo and Disbursement</a:t>
            </a:r>
            <a:endParaRPr lang="en-US" sz="1400" dirty="0">
              <a:latin typeface="Arial" pitchFamily="34" charset="0"/>
              <a:cs typeface="Arial" pitchFamily="34" charset="0"/>
            </a:endParaRPr>
          </a:p>
        </p:txBody>
      </p:sp>
      <p:grpSp>
        <p:nvGrpSpPr>
          <p:cNvPr id="19" name="Group 18"/>
          <p:cNvGrpSpPr/>
          <p:nvPr/>
        </p:nvGrpSpPr>
        <p:grpSpPr>
          <a:xfrm>
            <a:off x="2627614" y="3391324"/>
            <a:ext cx="3429000" cy="603702"/>
            <a:chOff x="2895600" y="4114800"/>
            <a:chExt cx="3352800" cy="457200"/>
          </a:xfrm>
        </p:grpSpPr>
        <p:sp>
          <p:nvSpPr>
            <p:cNvPr id="18" name="Rounded Rectangle 17"/>
            <p:cNvSpPr/>
            <p:nvPr/>
          </p:nvSpPr>
          <p:spPr>
            <a:xfrm>
              <a:off x="2895600" y="4114800"/>
              <a:ext cx="3352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66936" y="4145923"/>
              <a:ext cx="3281464" cy="349632"/>
            </a:xfrm>
            <a:prstGeom prst="rect">
              <a:avLst/>
            </a:prstGeom>
            <a:noFill/>
          </p:spPr>
          <p:txBody>
            <a:bodyPr wrap="square" rtlCol="0">
              <a:spAutoFit/>
            </a:bodyPr>
            <a:lstStyle/>
            <a:p>
              <a:pPr algn="ctr">
                <a:defRPr/>
              </a:pPr>
              <a:r>
                <a:rPr lang="en-US" sz="1200" b="1" dirty="0" smtClean="0">
                  <a:solidFill>
                    <a:schemeClr val="bg1"/>
                  </a:solidFill>
                </a:rPr>
                <a:t>PRELN</a:t>
              </a:r>
              <a:r>
                <a:rPr lang="en-US" sz="1200" dirty="0" smtClean="0">
                  <a:solidFill>
                    <a:schemeClr val="bg1"/>
                  </a:solidFill>
                </a:rPr>
                <a:t> </a:t>
              </a:r>
              <a:r>
                <a:rPr lang="en-US" sz="1200" dirty="0" smtClean="0">
                  <a:solidFill>
                    <a:schemeClr val="bg1"/>
                  </a:solidFill>
                </a:rPr>
                <a:t>was requested as a result of the </a:t>
              </a:r>
              <a:r>
                <a:rPr lang="en-US" sz="1200" b="1" i="1" dirty="0" smtClean="0">
                  <a:solidFill>
                    <a:schemeClr val="bg1"/>
                  </a:solidFill>
                </a:rPr>
                <a:t>XSUBGD</a:t>
              </a:r>
              <a:r>
                <a:rPr lang="en-US" sz="1200" dirty="0" smtClean="0">
                  <a:solidFill>
                    <a:schemeClr val="bg1"/>
                  </a:solidFill>
                </a:rPr>
                <a:t> Award made on RPAAWRD.</a:t>
              </a:r>
              <a:endParaRPr lang="en-US" sz="1200" dirty="0">
                <a:solidFill>
                  <a:schemeClr val="bg1"/>
                </a:solidFill>
              </a:endParaRPr>
            </a:p>
          </p:txBody>
        </p:sp>
      </p:grpSp>
      <p:cxnSp>
        <p:nvCxnSpPr>
          <p:cNvPr id="23" name="Straight Arrow Connector 22"/>
          <p:cNvCxnSpPr/>
          <p:nvPr/>
        </p:nvCxnSpPr>
        <p:spPr>
          <a:xfrm flipH="1" flipV="1">
            <a:off x="807378" y="3043718"/>
            <a:ext cx="1752600" cy="5334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15000" y="2992348"/>
            <a:ext cx="0" cy="381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6000" smtClean="0">
                <a:solidFill>
                  <a:srgbClr val="0070C0"/>
                </a:solidFill>
              </a:rPr>
              <a:t>Regent’s Scholarship</a:t>
            </a:r>
          </a:p>
        </p:txBody>
      </p:sp>
      <p:graphicFrame>
        <p:nvGraphicFramePr>
          <p:cNvPr id="4" name="Diagram 3"/>
          <p:cNvGraphicFramePr/>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shirley\Documents\My Documents\Work Resources\RHACOMM 1.JPG"/>
          <p:cNvPicPr>
            <a:picLocks noChangeAspect="1" noChangeArrowheads="1"/>
          </p:cNvPicPr>
          <p:nvPr/>
        </p:nvPicPr>
        <p:blipFill>
          <a:blip r:embed="rId2" cstate="print"/>
          <a:srcRect/>
          <a:stretch>
            <a:fillRect/>
          </a:stretch>
        </p:blipFill>
        <p:spPr bwMode="auto">
          <a:xfrm>
            <a:off x="2533650" y="4114800"/>
            <a:ext cx="6610350" cy="1272844"/>
          </a:xfrm>
          <a:prstGeom prst="rect">
            <a:avLst/>
          </a:prstGeom>
          <a:noFill/>
        </p:spPr>
      </p:pic>
      <p:sp>
        <p:nvSpPr>
          <p:cNvPr id="48130" name="Title 1"/>
          <p:cNvSpPr>
            <a:spLocks noGrp="1"/>
          </p:cNvSpPr>
          <p:nvPr>
            <p:ph type="title"/>
          </p:nvPr>
        </p:nvSpPr>
        <p:spPr/>
        <p:txBody>
          <a:bodyPr/>
          <a:lstStyle/>
          <a:p>
            <a:r>
              <a:rPr lang="en-US" dirty="0" smtClean="0">
                <a:solidFill>
                  <a:srgbClr val="0070C0"/>
                </a:solidFill>
                <a:latin typeface="Gill Sans MT Condensed" pitchFamily="34" charset="0"/>
              </a:rPr>
              <a:t>RRAAREQ, RHACOMM and ROAMESG</a:t>
            </a:r>
            <a:endParaRPr lang="en-US" dirty="0" smtClean="0"/>
          </a:p>
        </p:txBody>
      </p:sp>
      <p:sp>
        <p:nvSpPr>
          <p:cNvPr id="9" name="Rounded Rectangle 8"/>
          <p:cNvSpPr/>
          <p:nvPr/>
        </p:nvSpPr>
        <p:spPr>
          <a:xfrm>
            <a:off x="131852" y="3947844"/>
            <a:ext cx="2362200" cy="1143000"/>
          </a:xfrm>
          <a:prstGeom prst="roundRect">
            <a:avLst/>
          </a:prstGeom>
          <a:solidFill>
            <a:srgbClr val="FFFF00"/>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Messages and Notes regarding  the student’s file can be found on RHACOMM and ROAMESG </a:t>
            </a:r>
          </a:p>
        </p:txBody>
      </p:sp>
      <p:pic>
        <p:nvPicPr>
          <p:cNvPr id="1026" name="Picture 2" descr="C:\Users\bshirley\Documents\My Documents\Work Resources\RRAAREQ 2.JPG"/>
          <p:cNvPicPr>
            <a:picLocks noChangeAspect="1" noChangeArrowheads="1"/>
          </p:cNvPicPr>
          <p:nvPr/>
        </p:nvPicPr>
        <p:blipFill>
          <a:blip r:embed="rId3" cstate="print"/>
          <a:srcRect/>
          <a:stretch>
            <a:fillRect/>
          </a:stretch>
        </p:blipFill>
        <p:spPr bwMode="auto">
          <a:xfrm>
            <a:off x="89046" y="1219200"/>
            <a:ext cx="5410201" cy="2665124"/>
          </a:xfrm>
          <a:prstGeom prst="rect">
            <a:avLst/>
          </a:prstGeom>
          <a:noFill/>
        </p:spPr>
      </p:pic>
      <p:sp>
        <p:nvSpPr>
          <p:cNvPr id="22" name="Rounded Rectangle 21"/>
          <p:cNvSpPr/>
          <p:nvPr/>
        </p:nvSpPr>
        <p:spPr>
          <a:xfrm>
            <a:off x="6019800" y="1371600"/>
            <a:ext cx="2971800" cy="2209800"/>
          </a:xfrm>
          <a:prstGeom prst="roundRect">
            <a:avLst/>
          </a:prstGeom>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Because the ‘Satisfied’ field is “N”, the document is NOT complete and further action is needed.</a:t>
            </a:r>
          </a:p>
          <a:p>
            <a:pPr algn="ctr"/>
            <a:endParaRPr lang="en-US" sz="1400" dirty="0" smtClean="0"/>
          </a:p>
          <a:p>
            <a:pPr algn="ctr"/>
            <a:r>
              <a:rPr lang="en-US" sz="1400" dirty="0" smtClean="0"/>
              <a:t>For unsatisfied status codes (‘R’, ‘A’, ‘I’, ‘S’ and ‘P’), there are often notes on RHACOMM and ROAMESG providing more information about the document</a:t>
            </a:r>
            <a:endParaRPr lang="en-US" sz="1400" dirty="0"/>
          </a:p>
        </p:txBody>
      </p:sp>
      <p:cxnSp>
        <p:nvCxnSpPr>
          <p:cNvPr id="24" name="Straight Arrow Connector 23"/>
          <p:cNvCxnSpPr/>
          <p:nvPr/>
        </p:nvCxnSpPr>
        <p:spPr>
          <a:xfrm flipH="1">
            <a:off x="5531778" y="2667000"/>
            <a:ext cx="457200" cy="0"/>
          </a:xfrm>
          <a:prstGeom prst="straightConnector1">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027" name="Picture 3" descr="C:\Users\bshirley\Documents\My Documents\Work Resources\ROAMESG 3.JPG"/>
          <p:cNvPicPr>
            <a:picLocks noChangeAspect="1" noChangeArrowheads="1"/>
          </p:cNvPicPr>
          <p:nvPr/>
        </p:nvPicPr>
        <p:blipFill>
          <a:blip r:embed="rId4" cstate="print"/>
          <a:srcRect/>
          <a:stretch>
            <a:fillRect/>
          </a:stretch>
        </p:blipFill>
        <p:spPr bwMode="auto">
          <a:xfrm>
            <a:off x="152400" y="5612860"/>
            <a:ext cx="6629400" cy="1093146"/>
          </a:xfrm>
          <a:prstGeom prst="rect">
            <a:avLst/>
          </a:prstGeom>
          <a:noFill/>
        </p:spPr>
      </p:pic>
      <p:pic>
        <p:nvPicPr>
          <p:cNvPr id="48134" name="Picture 6"/>
          <p:cNvPicPr>
            <a:picLocks noChangeAspect="1" noChangeArrowheads="1"/>
          </p:cNvPicPr>
          <p:nvPr/>
        </p:nvPicPr>
        <p:blipFill>
          <a:blip r:embed="rId5" cstate="print"/>
          <a:srcRect/>
          <a:stretch>
            <a:fillRect/>
          </a:stretch>
        </p:blipFill>
        <p:spPr bwMode="auto">
          <a:xfrm>
            <a:off x="6670496" y="5373386"/>
            <a:ext cx="2093913" cy="1371600"/>
          </a:xfrm>
          <a:prstGeom prst="rect">
            <a:avLst/>
          </a:prstGeom>
          <a:noFill/>
          <a:ln w="9525">
            <a:noFill/>
            <a:miter lim="800000"/>
            <a:headEnd/>
            <a:tailEnd/>
          </a:ln>
        </p:spPr>
      </p:pic>
      <p:cxnSp>
        <p:nvCxnSpPr>
          <p:cNvPr id="31" name="Straight Arrow Connector 30"/>
          <p:cNvCxnSpPr/>
          <p:nvPr/>
        </p:nvCxnSpPr>
        <p:spPr>
          <a:xfrm flipH="1">
            <a:off x="1905000" y="5715000"/>
            <a:ext cx="1447800" cy="152400"/>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2126" y="5313452"/>
            <a:ext cx="518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FF0000"/>
                </a:solidFill>
              </a:rPr>
              <a:t>ROAMESG</a:t>
            </a:r>
            <a:r>
              <a:rPr lang="en-US" sz="1100" dirty="0" smtClean="0">
                <a:solidFill>
                  <a:srgbClr val="FF0000"/>
                </a:solidFill>
              </a:rPr>
              <a:t> is used for leaving messages to the student. These active messages can be viewed on LoboWeb by the student as long as the ‘</a:t>
            </a:r>
            <a:r>
              <a:rPr lang="en-US" sz="1100" u="sng" dirty="0" smtClean="0">
                <a:solidFill>
                  <a:srgbClr val="FF0000"/>
                </a:solidFill>
              </a:rPr>
              <a:t>Expiration Date</a:t>
            </a:r>
            <a:r>
              <a:rPr lang="en-US" sz="1100" dirty="0" smtClean="0">
                <a:solidFill>
                  <a:srgbClr val="FF0000"/>
                </a:solidFill>
              </a:rPr>
              <a:t>’ has not passed.</a:t>
            </a:r>
            <a:endParaRPr lang="en-US" sz="1100" dirty="0">
              <a:solidFill>
                <a:srgbClr val="FF0000"/>
              </a:solidFill>
            </a:endParaRPr>
          </a:p>
        </p:txBody>
      </p:sp>
      <p:sp>
        <p:nvSpPr>
          <p:cNvPr id="35" name="TextBox 34"/>
          <p:cNvSpPr txBox="1"/>
          <p:nvPr/>
        </p:nvSpPr>
        <p:spPr>
          <a:xfrm>
            <a:off x="3048000" y="3886200"/>
            <a:ext cx="5867400" cy="261610"/>
          </a:xfrm>
          <a:prstGeom prst="rect">
            <a:avLst/>
          </a:prstGeom>
          <a:noFill/>
        </p:spPr>
        <p:txBody>
          <a:bodyPr wrap="square" rtlCol="0">
            <a:spAutoFit/>
          </a:bodyPr>
          <a:lstStyle/>
          <a:p>
            <a:r>
              <a:rPr lang="en-US" sz="1100" b="1" dirty="0" smtClean="0">
                <a:solidFill>
                  <a:srgbClr val="FF0000"/>
                </a:solidFill>
                <a:latin typeface="+mn-lt"/>
              </a:rPr>
              <a:t>RHACOMM</a:t>
            </a:r>
            <a:r>
              <a:rPr lang="en-US" sz="1100" dirty="0" smtClean="0">
                <a:solidFill>
                  <a:srgbClr val="FF0000"/>
                </a:solidFill>
                <a:latin typeface="+mn-lt"/>
              </a:rPr>
              <a:t> is used for leaving internal notes. The student is unable to view notes left in RHACOMM</a:t>
            </a:r>
            <a:endParaRPr lang="en-US" sz="1100" dirty="0">
              <a:solidFill>
                <a:srgbClr val="FF0000"/>
              </a:solidFill>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48200" y="4648200"/>
            <a:ext cx="3657600" cy="17526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Instructions on how students can check the status of their </a:t>
            </a:r>
          </a:p>
          <a:p>
            <a:pPr algn="ctr">
              <a:defRPr/>
            </a:pPr>
            <a:r>
              <a:rPr lang="en-US" dirty="0">
                <a:solidFill>
                  <a:schemeClr val="tx1"/>
                </a:solidFill>
              </a:rPr>
              <a:t>Financial Aid can be found in</a:t>
            </a:r>
          </a:p>
          <a:p>
            <a:pPr algn="ctr">
              <a:defRPr/>
            </a:pPr>
            <a:r>
              <a:rPr lang="en-US" dirty="0" err="1">
                <a:solidFill>
                  <a:schemeClr val="tx1"/>
                </a:solidFill>
              </a:rPr>
              <a:t>FastInfo</a:t>
            </a:r>
            <a:r>
              <a:rPr lang="en-US" dirty="0">
                <a:solidFill>
                  <a:schemeClr val="tx1"/>
                </a:solidFill>
              </a:rPr>
              <a:t> Answer: 3798</a:t>
            </a:r>
          </a:p>
        </p:txBody>
      </p:sp>
      <p:sp>
        <p:nvSpPr>
          <p:cNvPr id="49157" name="Title 1"/>
          <p:cNvSpPr>
            <a:spLocks noGrp="1"/>
          </p:cNvSpPr>
          <p:nvPr>
            <p:ph type="title"/>
          </p:nvPr>
        </p:nvSpPr>
        <p:spPr/>
        <p:txBody>
          <a:bodyPr/>
          <a:lstStyle/>
          <a:p>
            <a:r>
              <a:rPr lang="en-US" smtClean="0">
                <a:solidFill>
                  <a:srgbClr val="0070C0"/>
                </a:solidFill>
                <a:latin typeface="Gill Sans MT Condensed" pitchFamily="34" charset="0"/>
              </a:rPr>
              <a:t>Reminders when checking RRAAREQ</a:t>
            </a:r>
            <a:endParaRPr lang="en-US" smtClean="0"/>
          </a:p>
        </p:txBody>
      </p:sp>
      <p:graphicFrame>
        <p:nvGraphicFramePr>
          <p:cNvPr id="4" name="Content Placeholder 3"/>
          <p:cNvGraphicFramePr>
            <a:graphicFrameLocks noGrp="1"/>
          </p:cNvGraphicFramePr>
          <p:nvPr>
            <p:ph idx="1"/>
          </p:nvPr>
        </p:nvGraphicFramePr>
        <p:xfrm>
          <a:off x="228600" y="1143000"/>
          <a:ext cx="8610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447800" y="3962400"/>
            <a:ext cx="3352800" cy="1676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Students can check the Status of Documents Submitted by logging into </a:t>
            </a:r>
            <a:r>
              <a:rPr lang="en-US" dirty="0" err="1">
                <a:solidFill>
                  <a:schemeClr val="tx1"/>
                </a:solidFill>
              </a:rPr>
              <a:t>LoboWeb</a:t>
            </a:r>
            <a:r>
              <a:rPr lang="en-US" dirty="0">
                <a:solidFill>
                  <a:schemeClr val="tx1"/>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19400"/>
            <a:ext cx="8229600" cy="1143000"/>
          </a:xfrm>
        </p:spPr>
        <p:txBody>
          <a:bodyPr/>
          <a:lstStyle/>
          <a:p>
            <a:pPr eaLnBrk="1" hangingPunct="1"/>
            <a:r>
              <a:rPr lang="en-US" b="1" smtClean="0">
                <a:solidFill>
                  <a:srgbClr val="FF9900"/>
                </a:solidFill>
              </a:rPr>
              <a:t>6 – Packaging Student Awards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solidFill>
                  <a:srgbClr val="0070C0"/>
                </a:solidFill>
                <a:latin typeface="Gill Sans MT Condensed" pitchFamily="34" charset="0"/>
              </a:rPr>
              <a:t>UNM </a:t>
            </a:r>
            <a:r>
              <a:rPr lang="en-US" b="1" i="1" smtClean="0">
                <a:solidFill>
                  <a:srgbClr val="0070C0"/>
                </a:solidFill>
                <a:latin typeface="Gill Sans MT Condensed" pitchFamily="34" charset="0"/>
              </a:rPr>
              <a:t>ALWAYS</a:t>
            </a:r>
            <a:r>
              <a:rPr lang="en-US" smtClean="0">
                <a:solidFill>
                  <a:srgbClr val="0070C0"/>
                </a:solidFill>
                <a:latin typeface="Gill Sans MT Condensed" pitchFamily="34" charset="0"/>
              </a:rPr>
              <a:t>  Awards in the best interest of the Student</a:t>
            </a:r>
            <a:endParaRPr lang="en-US" b="1" smtClean="0"/>
          </a:p>
        </p:txBody>
      </p:sp>
      <p:graphicFrame>
        <p:nvGraphicFramePr>
          <p:cNvPr id="4" name="Content Placeholder 3"/>
          <p:cNvGraphicFramePr>
            <a:graphicFrameLocks noGrp="1"/>
          </p:cNvGraphicFramePr>
          <p:nvPr>
            <p:ph idx="1"/>
          </p:nvPr>
        </p:nvGraphicFramePr>
        <p:xfrm>
          <a:off x="0" y="914400"/>
          <a:ext cx="9144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62000" y="4953000"/>
            <a:ext cx="7543800" cy="1600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Eligibility for various types of Financial Aid are based on the Need Analysis. </a:t>
            </a:r>
            <a:r>
              <a:rPr lang="en-US" b="1" i="1" dirty="0">
                <a:solidFill>
                  <a:schemeClr val="tx1"/>
                </a:solidFill>
              </a:rPr>
              <a:t>Typically</a:t>
            </a:r>
            <a:r>
              <a:rPr lang="en-US" dirty="0">
                <a:solidFill>
                  <a:schemeClr val="tx1"/>
                </a:solidFill>
              </a:rPr>
              <a:t>, students with a lower EFC and greater Unmet Need are eligible for more favorable types of Financial Aid.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z="5400" smtClean="0">
                <a:solidFill>
                  <a:srgbClr val="0070C0"/>
                </a:solidFill>
                <a:latin typeface="Gill Sans MT Condensed" pitchFamily="34" charset="0"/>
              </a:rPr>
              <a:t>Awarding Criteria – Free Money First</a:t>
            </a:r>
          </a:p>
        </p:txBody>
      </p:sp>
      <p:graphicFrame>
        <p:nvGraphicFramePr>
          <p:cNvPr id="6" name="Table 5"/>
          <p:cNvGraphicFramePr>
            <a:graphicFrameLocks noGrp="1"/>
          </p:cNvGraphicFramePr>
          <p:nvPr/>
        </p:nvGraphicFramePr>
        <p:xfrm>
          <a:off x="457200" y="1676400"/>
          <a:ext cx="8229600" cy="3833298"/>
        </p:xfrm>
        <a:graphic>
          <a:graphicData uri="http://schemas.openxmlformats.org/drawingml/2006/table">
            <a:tbl>
              <a:tblPr firstRow="1" bandRow="1">
                <a:tableStyleId>{5C22544A-7EE6-4342-B048-85BDC9FD1C3A}</a:tableStyleId>
              </a:tblPr>
              <a:tblGrid>
                <a:gridCol w="6553200"/>
                <a:gridCol w="1676400"/>
              </a:tblGrid>
              <a:tr h="619859">
                <a:tc>
                  <a:txBody>
                    <a:bodyPr/>
                    <a:lstStyle/>
                    <a:p>
                      <a:pPr algn="ctr"/>
                      <a:r>
                        <a:rPr lang="en-US" sz="2400" dirty="0" smtClean="0"/>
                        <a:t>PACKAGING</a:t>
                      </a:r>
                      <a:r>
                        <a:rPr lang="en-US" sz="2400" baseline="0" dirty="0" smtClean="0"/>
                        <a:t> ORDER</a:t>
                      </a:r>
                      <a:endParaRPr lang="en-US" sz="2400" dirty="0"/>
                    </a:p>
                  </a:txBody>
                  <a:tcPr/>
                </a:tc>
                <a:tc>
                  <a:txBody>
                    <a:bodyPr/>
                    <a:lstStyle/>
                    <a:p>
                      <a:pPr algn="ctr"/>
                      <a:r>
                        <a:rPr lang="en-US" dirty="0" smtClean="0"/>
                        <a:t>LIMITED FUNDS</a:t>
                      </a:r>
                      <a:endParaRPr lang="en-US" dirty="0"/>
                    </a:p>
                  </a:txBody>
                  <a:tcPr/>
                </a:tc>
              </a:tr>
              <a:tr h="456174">
                <a:tc>
                  <a:txBody>
                    <a:bodyPr/>
                    <a:lstStyle/>
                    <a:p>
                      <a:r>
                        <a:rPr lang="en-US" dirty="0" smtClean="0"/>
                        <a:t>Scholarships,</a:t>
                      </a:r>
                      <a:r>
                        <a:rPr lang="en-US" baseline="0" dirty="0" smtClean="0"/>
                        <a:t> Dependent Ed, Bridge, Lottery, GA, TA</a:t>
                      </a:r>
                      <a:endParaRPr lang="en-US" dirty="0"/>
                    </a:p>
                  </a:txBody>
                  <a:tcPr/>
                </a:tc>
                <a:tc>
                  <a:txBody>
                    <a:bodyPr/>
                    <a:lstStyle/>
                    <a:p>
                      <a:pPr algn="ctr"/>
                      <a:r>
                        <a:rPr lang="en-US" dirty="0" smtClean="0"/>
                        <a:t>Varies</a:t>
                      </a:r>
                      <a:endParaRPr lang="en-US" dirty="0"/>
                    </a:p>
                  </a:txBody>
                  <a:tcPr/>
                </a:tc>
              </a:tr>
              <a:tr h="456174">
                <a:tc>
                  <a:txBody>
                    <a:bodyPr/>
                    <a:lstStyle/>
                    <a:p>
                      <a:r>
                        <a:rPr lang="en-US" dirty="0" smtClean="0"/>
                        <a:t>Pell Grant</a:t>
                      </a:r>
                      <a:endParaRPr lang="en-US" dirty="0"/>
                    </a:p>
                  </a:txBody>
                  <a:tcPr/>
                </a:tc>
                <a:tc>
                  <a:txBody>
                    <a:bodyPr/>
                    <a:lstStyle/>
                    <a:p>
                      <a:pPr algn="ctr"/>
                      <a:r>
                        <a:rPr lang="en-US" dirty="0" smtClean="0"/>
                        <a:t>No</a:t>
                      </a:r>
                      <a:endParaRPr lang="en-US" dirty="0"/>
                    </a:p>
                  </a:txBody>
                  <a:tcPr/>
                </a:tc>
              </a:tr>
              <a:tr h="456174">
                <a:tc>
                  <a:txBody>
                    <a:bodyPr/>
                    <a:lstStyle/>
                    <a:p>
                      <a:r>
                        <a:rPr lang="en-US" dirty="0" smtClean="0"/>
                        <a:t>SSIG</a:t>
                      </a:r>
                      <a:endParaRPr lang="en-US" dirty="0"/>
                    </a:p>
                  </a:txBody>
                  <a:tcPr/>
                </a:tc>
                <a:tc>
                  <a:txBody>
                    <a:bodyPr/>
                    <a:lstStyle/>
                    <a:p>
                      <a:pPr algn="ctr"/>
                      <a:r>
                        <a:rPr lang="en-US" dirty="0" smtClean="0"/>
                        <a:t>Yes</a:t>
                      </a:r>
                      <a:endParaRPr lang="en-US" dirty="0"/>
                    </a:p>
                  </a:txBody>
                  <a:tcPr/>
                </a:tc>
              </a:tr>
              <a:tr h="456174">
                <a:tc>
                  <a:txBody>
                    <a:bodyPr/>
                    <a:lstStyle/>
                    <a:p>
                      <a:r>
                        <a:rPr lang="en-US" dirty="0" smtClean="0"/>
                        <a:t>UNM 3% (UNM</a:t>
                      </a:r>
                      <a:r>
                        <a:rPr lang="en-US" baseline="0" dirty="0" smtClean="0"/>
                        <a:t> I)</a:t>
                      </a:r>
                      <a:endParaRPr lang="en-US" dirty="0"/>
                    </a:p>
                  </a:txBody>
                  <a:tcPr/>
                </a:tc>
                <a:tc>
                  <a:txBody>
                    <a:bodyPr/>
                    <a:lstStyle/>
                    <a:p>
                      <a:pPr algn="ctr"/>
                      <a:r>
                        <a:rPr lang="en-US" dirty="0" smtClean="0"/>
                        <a:t>Yes</a:t>
                      </a:r>
                      <a:endParaRPr lang="en-US" dirty="0"/>
                    </a:p>
                  </a:txBody>
                  <a:tcPr/>
                </a:tc>
              </a:tr>
              <a:tr h="456174">
                <a:tc>
                  <a:txBody>
                    <a:bodyPr/>
                    <a:lstStyle/>
                    <a:p>
                      <a:r>
                        <a:rPr lang="en-US" dirty="0" smtClean="0"/>
                        <a:t>UNM Grant II</a:t>
                      </a:r>
                      <a:endParaRPr lang="en-US" dirty="0"/>
                    </a:p>
                  </a:txBody>
                  <a:tcPr/>
                </a:tc>
                <a:tc>
                  <a:txBody>
                    <a:bodyPr/>
                    <a:lstStyle/>
                    <a:p>
                      <a:pPr algn="ctr"/>
                      <a:r>
                        <a:rPr lang="en-US" dirty="0" smtClean="0"/>
                        <a:t>Yes</a:t>
                      </a:r>
                      <a:endParaRPr lang="en-US" dirty="0"/>
                    </a:p>
                  </a:txBody>
                  <a:tcPr/>
                </a:tc>
              </a:tr>
              <a:tr h="456174">
                <a:tc>
                  <a:txBody>
                    <a:bodyPr/>
                    <a:lstStyle/>
                    <a:p>
                      <a:r>
                        <a:rPr lang="en-US" dirty="0" smtClean="0"/>
                        <a:t>SEOG</a:t>
                      </a:r>
                      <a:endParaRPr lang="en-US" dirty="0"/>
                    </a:p>
                  </a:txBody>
                  <a:tcPr/>
                </a:tc>
                <a:tc>
                  <a:txBody>
                    <a:bodyPr/>
                    <a:lstStyle/>
                    <a:p>
                      <a:pPr algn="ctr"/>
                      <a:r>
                        <a:rPr lang="en-US" dirty="0" smtClean="0"/>
                        <a:t>Yes</a:t>
                      </a:r>
                      <a:endParaRPr lang="en-US" dirty="0"/>
                    </a:p>
                  </a:txBody>
                  <a:tcPr/>
                </a:tc>
              </a:tr>
              <a:tr h="456174">
                <a:tc>
                  <a:txBody>
                    <a:bodyPr/>
                    <a:lstStyle/>
                    <a:p>
                      <a:r>
                        <a:rPr lang="en-US" dirty="0" smtClean="0"/>
                        <a:t>College Affordability</a:t>
                      </a:r>
                      <a:endParaRPr lang="en-US" dirty="0"/>
                    </a:p>
                  </a:txBody>
                  <a:tcPr/>
                </a:tc>
                <a:tc>
                  <a:txBody>
                    <a:bodyPr/>
                    <a:lstStyle/>
                    <a:p>
                      <a:pPr algn="ctr"/>
                      <a:r>
                        <a:rPr lang="en-US" dirty="0" smtClean="0"/>
                        <a:t>Yes</a:t>
                      </a:r>
                      <a:endParaRPr lang="en-US" dirty="0"/>
                    </a:p>
                  </a:txBody>
                  <a:tcPr/>
                </a:tc>
              </a:tr>
            </a:tbl>
          </a:graphicData>
        </a:graphic>
      </p:graphicFrame>
      <p:sp>
        <p:nvSpPr>
          <p:cNvPr id="4" name="Rounded Rectangle 3"/>
          <p:cNvSpPr/>
          <p:nvPr/>
        </p:nvSpPr>
        <p:spPr>
          <a:xfrm>
            <a:off x="2743200" y="4267200"/>
            <a:ext cx="3657600" cy="1371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Grants with ‘Limited Funds’ are awarded to students with the Lowest EFC, Greatest Unmet Need, and Earliest FAFSA Application.</a:t>
            </a:r>
          </a:p>
        </p:txBody>
      </p:sp>
      <p:sp>
        <p:nvSpPr>
          <p:cNvPr id="5" name="Rounded Rectangle 4"/>
          <p:cNvSpPr/>
          <p:nvPr/>
        </p:nvSpPr>
        <p:spPr>
          <a:xfrm>
            <a:off x="4429874" y="5512940"/>
            <a:ext cx="3124200" cy="1326222"/>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200" dirty="0">
                <a:solidFill>
                  <a:schemeClr val="tx1"/>
                </a:solidFill>
              </a:rPr>
              <a:t>The FAFSA should be filed before March 1 of every year to be considered for Priority Awarding. </a:t>
            </a:r>
            <a:r>
              <a:rPr lang="en-US" sz="1200" dirty="0" smtClean="0">
                <a:solidFill>
                  <a:schemeClr val="tx1"/>
                </a:solidFill>
              </a:rPr>
              <a:t>Students must also have a complete file. More </a:t>
            </a:r>
            <a:r>
              <a:rPr lang="en-US" sz="1200" dirty="0">
                <a:solidFill>
                  <a:schemeClr val="tx1"/>
                </a:solidFill>
              </a:rPr>
              <a:t>Information regarding the Priority Deadline can be found in </a:t>
            </a:r>
            <a:r>
              <a:rPr lang="en-US" sz="1200" dirty="0" err="1">
                <a:solidFill>
                  <a:schemeClr val="tx1"/>
                </a:solidFill>
              </a:rPr>
              <a:t>FastInfo</a:t>
            </a:r>
            <a:r>
              <a:rPr lang="en-US" sz="1200" dirty="0">
                <a:solidFill>
                  <a:schemeClr val="tx1"/>
                </a:solidFill>
              </a:rPr>
              <a:t> Answer: 1131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229600" cy="1143000"/>
          </a:xfrm>
        </p:spPr>
        <p:txBody>
          <a:bodyPr/>
          <a:lstStyle/>
          <a:p>
            <a:r>
              <a:rPr lang="en-US" sz="6000" dirty="0" smtClean="0">
                <a:solidFill>
                  <a:srgbClr val="0070C0"/>
                </a:solidFill>
                <a:latin typeface="Gill Sans MT Condensed" pitchFamily="34" charset="0"/>
              </a:rPr>
              <a:t>GRANT Eligibility </a:t>
            </a:r>
          </a:p>
        </p:txBody>
      </p:sp>
      <p:graphicFrame>
        <p:nvGraphicFramePr>
          <p:cNvPr id="4" name="Content Placeholder 3"/>
          <p:cNvGraphicFramePr>
            <a:graphicFrameLocks noGrp="1"/>
          </p:cNvGraphicFramePr>
          <p:nvPr>
            <p:ph idx="1"/>
          </p:nvPr>
        </p:nvGraphicFramePr>
        <p:xfrm>
          <a:off x="304800" y="1219200"/>
          <a:ext cx="7620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024918" y="4744948"/>
            <a:ext cx="4108808" cy="996592"/>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Eligibility information for Other Grants the Financial Aid Office offers can be found</a:t>
            </a:r>
          </a:p>
          <a:p>
            <a:pPr algn="ctr">
              <a:defRPr/>
            </a:pPr>
            <a:r>
              <a:rPr lang="en-US" sz="1400" dirty="0">
                <a:solidFill>
                  <a:schemeClr val="tx1"/>
                </a:solidFill>
              </a:rPr>
              <a:t>in the Financial Aid website’s </a:t>
            </a:r>
          </a:p>
          <a:p>
            <a:pPr algn="ctr">
              <a:defRPr/>
            </a:pPr>
            <a:r>
              <a:rPr lang="en-US" sz="1400" dirty="0">
                <a:solidFill>
                  <a:schemeClr val="tx1"/>
                </a:solidFill>
                <a:hlinkClick r:id="rId7"/>
              </a:rPr>
              <a:t>Awarding Criteria</a:t>
            </a:r>
            <a:r>
              <a:rPr lang="en-US" sz="1400" dirty="0">
                <a:solidFill>
                  <a:schemeClr val="tx1"/>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p:txBody>
          <a:bodyPr/>
          <a:lstStyle/>
          <a:p>
            <a:r>
              <a:rPr lang="en-US" sz="4800" smtClean="0">
                <a:solidFill>
                  <a:srgbClr val="0070C0"/>
                </a:solidFill>
                <a:latin typeface="Gill Sans MT Condensed" pitchFamily="34" charset="0"/>
              </a:rPr>
              <a:t>Awarding Criteria – Self-Help Money Second</a:t>
            </a:r>
          </a:p>
        </p:txBody>
      </p:sp>
      <p:graphicFrame>
        <p:nvGraphicFramePr>
          <p:cNvPr id="4" name="Table 3"/>
          <p:cNvGraphicFramePr>
            <a:graphicFrameLocks noGrp="1"/>
          </p:cNvGraphicFramePr>
          <p:nvPr/>
        </p:nvGraphicFramePr>
        <p:xfrm>
          <a:off x="457200" y="1447800"/>
          <a:ext cx="8229600" cy="1757868"/>
        </p:xfrm>
        <a:graphic>
          <a:graphicData uri="http://schemas.openxmlformats.org/drawingml/2006/table">
            <a:tbl>
              <a:tblPr firstRow="1" bandRow="1">
                <a:tableStyleId>{5C22544A-7EE6-4342-B048-85BDC9FD1C3A}</a:tableStyleId>
              </a:tblPr>
              <a:tblGrid>
                <a:gridCol w="6553200"/>
                <a:gridCol w="1676400"/>
              </a:tblGrid>
              <a:tr h="634812">
                <a:tc>
                  <a:txBody>
                    <a:bodyPr/>
                    <a:lstStyle/>
                    <a:p>
                      <a:pPr algn="ctr"/>
                      <a:r>
                        <a:rPr lang="en-US" sz="2400" dirty="0" smtClean="0"/>
                        <a:t>PACKAGING</a:t>
                      </a:r>
                      <a:r>
                        <a:rPr lang="en-US" sz="2400" baseline="0" dirty="0" smtClean="0"/>
                        <a:t> ORDER</a:t>
                      </a:r>
                      <a:endParaRPr lang="en-US" sz="2400" dirty="0"/>
                    </a:p>
                  </a:txBody>
                  <a:tcPr/>
                </a:tc>
                <a:tc>
                  <a:txBody>
                    <a:bodyPr/>
                    <a:lstStyle/>
                    <a:p>
                      <a:pPr algn="ctr"/>
                      <a:r>
                        <a:rPr lang="en-US" dirty="0" smtClean="0"/>
                        <a:t>LIMITED FUNDS</a:t>
                      </a:r>
                      <a:endParaRPr lang="en-US" dirty="0"/>
                    </a:p>
                  </a:txBody>
                  <a:tcPr/>
                </a:tc>
              </a:tr>
              <a:tr h="372596">
                <a:tc>
                  <a:txBody>
                    <a:bodyPr/>
                    <a:lstStyle/>
                    <a:p>
                      <a:r>
                        <a:rPr lang="en-US" dirty="0" smtClean="0"/>
                        <a:t>NM Work Study</a:t>
                      </a:r>
                      <a:endParaRPr lang="en-US" dirty="0"/>
                    </a:p>
                  </a:txBody>
                  <a:tcPr/>
                </a:tc>
                <a:tc>
                  <a:txBody>
                    <a:bodyPr/>
                    <a:lstStyle/>
                    <a:p>
                      <a:pPr algn="ctr"/>
                      <a:r>
                        <a:rPr lang="en-US" dirty="0" smtClean="0"/>
                        <a:t>Yes</a:t>
                      </a:r>
                      <a:endParaRPr lang="en-US" dirty="0"/>
                    </a:p>
                  </a:txBody>
                  <a:tcPr/>
                </a:tc>
              </a:tr>
              <a:tr h="372596">
                <a:tc>
                  <a:txBody>
                    <a:bodyPr/>
                    <a:lstStyle/>
                    <a:p>
                      <a:r>
                        <a:rPr lang="en-US" dirty="0" smtClean="0"/>
                        <a:t>Federal Work Study</a:t>
                      </a:r>
                      <a:endParaRPr lang="en-US" dirty="0"/>
                    </a:p>
                  </a:txBody>
                  <a:tcPr/>
                </a:tc>
                <a:tc>
                  <a:txBody>
                    <a:bodyPr/>
                    <a:lstStyle/>
                    <a:p>
                      <a:pPr algn="ctr"/>
                      <a:r>
                        <a:rPr lang="en-US" dirty="0" smtClean="0"/>
                        <a:t>Yes</a:t>
                      </a:r>
                      <a:endParaRPr lang="en-US" dirty="0"/>
                    </a:p>
                  </a:txBody>
                  <a:tcPr/>
                </a:tc>
              </a:tr>
              <a:tr h="372596">
                <a:tc>
                  <a:txBody>
                    <a:bodyPr/>
                    <a:lstStyle/>
                    <a:p>
                      <a:r>
                        <a:rPr lang="en-US" dirty="0" smtClean="0"/>
                        <a:t>NM No-Need</a:t>
                      </a:r>
                      <a:r>
                        <a:rPr lang="en-US" baseline="0" dirty="0" smtClean="0"/>
                        <a:t> Work Study</a:t>
                      </a:r>
                      <a:endParaRPr lang="en-US" dirty="0"/>
                    </a:p>
                  </a:txBody>
                  <a:tcPr/>
                </a:tc>
                <a:tc>
                  <a:txBody>
                    <a:bodyPr/>
                    <a:lstStyle/>
                    <a:p>
                      <a:pPr algn="ctr"/>
                      <a:r>
                        <a:rPr lang="en-US" dirty="0" smtClean="0"/>
                        <a:t>Yes</a:t>
                      </a:r>
                      <a:endParaRPr lang="en-US" dirty="0"/>
                    </a:p>
                  </a:txBody>
                  <a:tcPr/>
                </a:tc>
              </a:tr>
            </a:tbl>
          </a:graphicData>
        </a:graphic>
      </p:graphicFrame>
      <p:sp>
        <p:nvSpPr>
          <p:cNvPr id="5" name="Rounded Rectangle 4"/>
          <p:cNvSpPr/>
          <p:nvPr/>
        </p:nvSpPr>
        <p:spPr>
          <a:xfrm>
            <a:off x="61644" y="3352800"/>
            <a:ext cx="6553200" cy="914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Work Study Money is awarded to students </a:t>
            </a:r>
            <a:r>
              <a:rPr lang="en-US" sz="1400" dirty="0" smtClean="0">
                <a:solidFill>
                  <a:schemeClr val="tx1"/>
                </a:solidFill>
              </a:rPr>
              <a:t>who met the March 1</a:t>
            </a:r>
            <a:r>
              <a:rPr lang="en-US" sz="1400" baseline="30000" dirty="0" smtClean="0">
                <a:solidFill>
                  <a:schemeClr val="tx1"/>
                </a:solidFill>
              </a:rPr>
              <a:t>st</a:t>
            </a:r>
            <a:r>
              <a:rPr lang="en-US" sz="1400" dirty="0" smtClean="0">
                <a:solidFill>
                  <a:schemeClr val="tx1"/>
                </a:solidFill>
              </a:rPr>
              <a:t> Priority date and </a:t>
            </a:r>
            <a:r>
              <a:rPr lang="en-US" sz="1400" dirty="0" smtClean="0">
                <a:solidFill>
                  <a:schemeClr val="tx1"/>
                </a:solidFill>
              </a:rPr>
              <a:t>who indicate “YES” to “Interested in Work-study” on the FAFSA </a:t>
            </a:r>
          </a:p>
          <a:p>
            <a:pPr algn="ctr">
              <a:defRPr/>
            </a:pPr>
            <a:endParaRPr lang="en-US" sz="1400" dirty="0">
              <a:solidFill>
                <a:schemeClr val="tx1"/>
              </a:solidFill>
            </a:endParaRPr>
          </a:p>
          <a:p>
            <a:pPr algn="ctr">
              <a:defRPr/>
            </a:pPr>
            <a:r>
              <a:rPr lang="en-US" sz="1400" dirty="0" smtClean="0">
                <a:solidFill>
                  <a:schemeClr val="tx1"/>
                </a:solidFill>
              </a:rPr>
              <a:t>‘Interested in Work-study’ can be viewed on </a:t>
            </a:r>
            <a:r>
              <a:rPr lang="en-US" sz="1400" dirty="0" err="1" smtClean="0">
                <a:solidFill>
                  <a:schemeClr val="tx1"/>
                </a:solidFill>
              </a:rPr>
              <a:t>RNANAxx</a:t>
            </a:r>
            <a:r>
              <a:rPr lang="en-US" sz="1400" dirty="0" smtClean="0">
                <a:solidFill>
                  <a:schemeClr val="tx1"/>
                </a:solidFill>
              </a:rPr>
              <a:t> 2</a:t>
            </a:r>
            <a:r>
              <a:rPr lang="en-US" sz="1400" baseline="30000" dirty="0" smtClean="0">
                <a:solidFill>
                  <a:schemeClr val="tx1"/>
                </a:solidFill>
              </a:rPr>
              <a:t>nd</a:t>
            </a:r>
            <a:r>
              <a:rPr lang="en-US" sz="1400" dirty="0" smtClean="0">
                <a:solidFill>
                  <a:schemeClr val="tx1"/>
                </a:solidFill>
              </a:rPr>
              <a:t> Block.</a:t>
            </a:r>
            <a:endParaRPr lang="en-US" sz="1400" dirty="0">
              <a:solidFill>
                <a:schemeClr val="tx1"/>
              </a:solidFill>
            </a:endParaRPr>
          </a:p>
        </p:txBody>
      </p:sp>
      <p:sp>
        <p:nvSpPr>
          <p:cNvPr id="6" name="Rounded Rectangle 5"/>
          <p:cNvSpPr/>
          <p:nvPr/>
        </p:nvSpPr>
        <p:spPr>
          <a:xfrm>
            <a:off x="5892230" y="3774896"/>
            <a:ext cx="3200400" cy="762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Eligibility and benefits of Work Study can be found in </a:t>
            </a:r>
            <a:r>
              <a:rPr lang="en-US" sz="1400" dirty="0" err="1">
                <a:solidFill>
                  <a:schemeClr val="tx1"/>
                </a:solidFill>
              </a:rPr>
              <a:t>FastInfo</a:t>
            </a:r>
            <a:r>
              <a:rPr lang="en-US" sz="1400" dirty="0">
                <a:solidFill>
                  <a:schemeClr val="tx1"/>
                </a:solidFill>
              </a:rPr>
              <a:t> Answer: 1537</a:t>
            </a:r>
          </a:p>
        </p:txBody>
      </p:sp>
      <p:grpSp>
        <p:nvGrpSpPr>
          <p:cNvPr id="12" name="Group 11"/>
          <p:cNvGrpSpPr/>
          <p:nvPr/>
        </p:nvGrpSpPr>
        <p:grpSpPr>
          <a:xfrm>
            <a:off x="304800" y="4592548"/>
            <a:ext cx="8610600" cy="2000250"/>
            <a:chOff x="304800" y="4648200"/>
            <a:chExt cx="8610600" cy="2000250"/>
          </a:xfrm>
        </p:grpSpPr>
        <p:pic>
          <p:nvPicPr>
            <p:cNvPr id="2050" name="Picture 2" descr="C:\Users\bshirley\Documents\My Documents\Work Resources\RNANA 1.JPG"/>
            <p:cNvPicPr>
              <a:picLocks noChangeAspect="1" noChangeArrowheads="1"/>
            </p:cNvPicPr>
            <p:nvPr/>
          </p:nvPicPr>
          <p:blipFill>
            <a:blip r:embed="rId2" cstate="print"/>
            <a:srcRect/>
            <a:stretch>
              <a:fillRect/>
            </a:stretch>
          </p:blipFill>
          <p:spPr bwMode="auto">
            <a:xfrm>
              <a:off x="304800" y="4648200"/>
              <a:ext cx="5229225" cy="2000250"/>
            </a:xfrm>
            <a:prstGeom prst="rect">
              <a:avLst/>
            </a:prstGeom>
            <a:noFill/>
          </p:spPr>
        </p:pic>
        <p:sp>
          <p:nvSpPr>
            <p:cNvPr id="8" name="TextBox 7"/>
            <p:cNvSpPr txBox="1"/>
            <p:nvPr/>
          </p:nvSpPr>
          <p:spPr>
            <a:xfrm>
              <a:off x="6096000" y="4958992"/>
              <a:ext cx="2819400" cy="954107"/>
            </a:xfrm>
            <a:prstGeom prst="rect">
              <a:avLst/>
            </a:prstGeom>
            <a:noFill/>
          </p:spPr>
          <p:txBody>
            <a:bodyPr wrap="square" rtlCol="0">
              <a:spAutoFit/>
            </a:bodyPr>
            <a:lstStyle/>
            <a:p>
              <a:pPr algn="ctr"/>
              <a:r>
                <a:rPr lang="en-US" sz="1400" dirty="0" smtClean="0">
                  <a:solidFill>
                    <a:srgbClr val="FF0000"/>
                  </a:solidFill>
                  <a:latin typeface="+mn-lt"/>
                </a:rPr>
                <a:t>Student must have indicated an interest in Work-Study on the </a:t>
              </a:r>
            </a:p>
            <a:p>
              <a:pPr algn="ctr"/>
              <a:r>
                <a:rPr lang="en-US" sz="1400" dirty="0" smtClean="0">
                  <a:solidFill>
                    <a:srgbClr val="FF0000"/>
                  </a:solidFill>
                  <a:latin typeface="+mn-lt"/>
                </a:rPr>
                <a:t>FAFSA for an </a:t>
              </a:r>
              <a:r>
                <a:rPr lang="en-US" sz="1400" b="1" dirty="0" smtClean="0">
                  <a:solidFill>
                    <a:srgbClr val="FF0000"/>
                  </a:solidFill>
                  <a:latin typeface="+mn-lt"/>
                </a:rPr>
                <a:t>OFFER</a:t>
              </a:r>
              <a:r>
                <a:rPr lang="en-US" sz="1400" dirty="0" smtClean="0">
                  <a:solidFill>
                    <a:srgbClr val="FF0000"/>
                  </a:solidFill>
                  <a:latin typeface="+mn-lt"/>
                </a:rPr>
                <a:t> of </a:t>
              </a:r>
            </a:p>
            <a:p>
              <a:pPr algn="ctr"/>
              <a:r>
                <a:rPr lang="en-US" sz="1400" dirty="0" smtClean="0">
                  <a:solidFill>
                    <a:srgbClr val="FF0000"/>
                  </a:solidFill>
                  <a:latin typeface="+mn-lt"/>
                </a:rPr>
                <a:t>Work-study to be made</a:t>
              </a:r>
              <a:r>
                <a:rPr lang="en-US" sz="1400" dirty="0" smtClean="0">
                  <a:solidFill>
                    <a:srgbClr val="FF0000"/>
                  </a:solidFill>
                  <a:latin typeface="+mn-lt"/>
                </a:rPr>
                <a:t>.</a:t>
              </a:r>
              <a:endParaRPr lang="en-US" sz="1400" dirty="0" smtClean="0">
                <a:solidFill>
                  <a:srgbClr val="FF0000"/>
                </a:solidFill>
                <a:latin typeface="+mn-lt"/>
              </a:endParaRPr>
            </a:p>
          </p:txBody>
        </p:sp>
        <p:cxnSp>
          <p:nvCxnSpPr>
            <p:cNvPr id="10" name="Straight Arrow Connector 9"/>
            <p:cNvCxnSpPr/>
            <p:nvPr/>
          </p:nvCxnSpPr>
          <p:spPr>
            <a:xfrm flipH="1">
              <a:off x="5420474" y="5212422"/>
              <a:ext cx="838200" cy="934948"/>
            </a:xfrm>
            <a:prstGeom prst="straightConnector1">
              <a:avLst/>
            </a:prstGeom>
            <a:ln w="31750" cap="flat">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a:xfrm>
            <a:off x="457200" y="0"/>
            <a:ext cx="8229600" cy="1143000"/>
          </a:xfrm>
        </p:spPr>
        <p:txBody>
          <a:bodyPr/>
          <a:lstStyle/>
          <a:p>
            <a:r>
              <a:rPr lang="en-US" sz="5400" smtClean="0">
                <a:solidFill>
                  <a:srgbClr val="0070C0"/>
                </a:solidFill>
                <a:latin typeface="Gill Sans MT Condensed" pitchFamily="34" charset="0"/>
              </a:rPr>
              <a:t>Awarding Criteria – Loan Money Last</a:t>
            </a:r>
            <a:endParaRPr lang="en-US" sz="5400" smtClean="0"/>
          </a:p>
        </p:txBody>
      </p:sp>
      <p:graphicFrame>
        <p:nvGraphicFramePr>
          <p:cNvPr id="5" name="Table 4"/>
          <p:cNvGraphicFramePr>
            <a:graphicFrameLocks noGrp="1"/>
          </p:cNvGraphicFramePr>
          <p:nvPr/>
        </p:nvGraphicFramePr>
        <p:xfrm>
          <a:off x="152400" y="990600"/>
          <a:ext cx="8610600" cy="2727959"/>
        </p:xfrm>
        <a:graphic>
          <a:graphicData uri="http://schemas.openxmlformats.org/drawingml/2006/table">
            <a:tbl>
              <a:tblPr firstRow="1" bandRow="1">
                <a:tableStyleId>{5C22544A-7EE6-4342-B048-85BDC9FD1C3A}</a:tableStyleId>
              </a:tblPr>
              <a:tblGrid>
                <a:gridCol w="6856587"/>
                <a:gridCol w="1754013"/>
              </a:tblGrid>
              <a:tr h="380999">
                <a:tc>
                  <a:txBody>
                    <a:bodyPr/>
                    <a:lstStyle/>
                    <a:p>
                      <a:pPr algn="ctr"/>
                      <a:r>
                        <a:rPr lang="en-US" sz="1800" dirty="0" smtClean="0"/>
                        <a:t>PACKAGING</a:t>
                      </a:r>
                      <a:r>
                        <a:rPr lang="en-US" sz="1800" baseline="0" dirty="0" smtClean="0"/>
                        <a:t> ORDER</a:t>
                      </a:r>
                      <a:endParaRPr lang="en-US" sz="1800" dirty="0"/>
                    </a:p>
                  </a:txBody>
                  <a:tcPr/>
                </a:tc>
                <a:tc>
                  <a:txBody>
                    <a:bodyPr/>
                    <a:lstStyle/>
                    <a:p>
                      <a:pPr algn="ctr"/>
                      <a:r>
                        <a:rPr lang="en-US" sz="1800" dirty="0" smtClean="0"/>
                        <a:t>LIMITED FUNDS</a:t>
                      </a:r>
                      <a:endParaRPr lang="en-US" sz="1800" dirty="0"/>
                    </a:p>
                  </a:txBody>
                  <a:tcPr/>
                </a:tc>
              </a:tr>
              <a:tr h="289374">
                <a:tc>
                  <a:txBody>
                    <a:bodyPr/>
                    <a:lstStyle/>
                    <a:p>
                      <a:r>
                        <a:rPr lang="en-US" sz="1400" dirty="0" smtClean="0"/>
                        <a:t>Nursing Loan</a:t>
                      </a:r>
                      <a:endParaRPr lang="en-US" sz="1400" dirty="0"/>
                    </a:p>
                  </a:txBody>
                  <a:tcPr/>
                </a:tc>
                <a:tc>
                  <a:txBody>
                    <a:bodyPr/>
                    <a:lstStyle/>
                    <a:p>
                      <a:pPr algn="ctr"/>
                      <a:r>
                        <a:rPr lang="en-US" sz="1400" dirty="0" smtClean="0"/>
                        <a:t>Yes</a:t>
                      </a:r>
                      <a:endParaRPr lang="en-US" sz="1400" dirty="0"/>
                    </a:p>
                  </a:txBody>
                  <a:tcPr/>
                </a:tc>
              </a:tr>
              <a:tr h="289374">
                <a:tc>
                  <a:txBody>
                    <a:bodyPr/>
                    <a:lstStyle/>
                    <a:p>
                      <a:r>
                        <a:rPr lang="en-US" sz="1400" dirty="0" smtClean="0"/>
                        <a:t>Perkins Loan (can</a:t>
                      </a:r>
                      <a:r>
                        <a:rPr lang="en-US" sz="1400" baseline="0" dirty="0" smtClean="0"/>
                        <a:t>not receive if </a:t>
                      </a:r>
                      <a:r>
                        <a:rPr lang="en-US" sz="1400" dirty="0" smtClean="0"/>
                        <a:t>receiving</a:t>
                      </a:r>
                      <a:r>
                        <a:rPr lang="en-US" sz="1400" baseline="0" dirty="0" smtClean="0"/>
                        <a:t> a Nursing Loan)</a:t>
                      </a:r>
                      <a:endParaRPr lang="en-US" sz="1400" dirty="0"/>
                    </a:p>
                  </a:txBody>
                  <a:tcPr/>
                </a:tc>
                <a:tc>
                  <a:txBody>
                    <a:bodyPr/>
                    <a:lstStyle/>
                    <a:p>
                      <a:pPr algn="ctr"/>
                      <a:r>
                        <a:rPr lang="en-US" sz="1400" dirty="0" smtClean="0"/>
                        <a:t>Yes</a:t>
                      </a:r>
                      <a:endParaRPr lang="en-US" sz="1400" dirty="0"/>
                    </a:p>
                  </a:txBody>
                  <a:tcPr/>
                </a:tc>
              </a:tr>
              <a:tr h="289374">
                <a:tc>
                  <a:txBody>
                    <a:bodyPr/>
                    <a:lstStyle/>
                    <a:p>
                      <a:r>
                        <a:rPr lang="en-US" sz="1400" dirty="0" smtClean="0"/>
                        <a:t>Subsidized</a:t>
                      </a:r>
                      <a:r>
                        <a:rPr lang="en-US" sz="1400" baseline="0" dirty="0" smtClean="0"/>
                        <a:t> Direct Loans </a:t>
                      </a:r>
                      <a:r>
                        <a:rPr lang="en-US" sz="1400" baseline="0" dirty="0" smtClean="0"/>
                        <a:t>(Undergraduate only beginning 2012-2013)</a:t>
                      </a:r>
                      <a:endParaRPr lang="en-US" sz="1400" dirty="0"/>
                    </a:p>
                  </a:txBody>
                  <a:tcPr/>
                </a:tc>
                <a:tc>
                  <a:txBody>
                    <a:bodyPr/>
                    <a:lstStyle/>
                    <a:p>
                      <a:pPr algn="ctr"/>
                      <a:r>
                        <a:rPr lang="en-US" sz="1400" dirty="0" smtClean="0"/>
                        <a:t>No</a:t>
                      </a:r>
                      <a:endParaRPr lang="en-US" sz="1400" dirty="0"/>
                    </a:p>
                  </a:txBody>
                  <a:tcPr/>
                </a:tc>
              </a:tr>
              <a:tr h="289374">
                <a:tc>
                  <a:txBody>
                    <a:bodyPr/>
                    <a:lstStyle/>
                    <a:p>
                      <a:r>
                        <a:rPr lang="en-US" sz="1400" dirty="0" smtClean="0"/>
                        <a:t>Unsubsidized </a:t>
                      </a:r>
                      <a:r>
                        <a:rPr lang="en-US" sz="1400" dirty="0" smtClean="0"/>
                        <a:t>Direct</a:t>
                      </a:r>
                      <a:r>
                        <a:rPr lang="en-US" sz="1400" baseline="0" dirty="0" smtClean="0"/>
                        <a:t> Loans </a:t>
                      </a:r>
                      <a:r>
                        <a:rPr lang="en-US" sz="1400" baseline="0" dirty="0" smtClean="0"/>
                        <a:t>(Undergraduate/</a:t>
                      </a:r>
                      <a:r>
                        <a:rPr lang="en-US" sz="1400" dirty="0" smtClean="0"/>
                        <a:t>Grad/Professional)</a:t>
                      </a:r>
                      <a:r>
                        <a:rPr lang="en-US" sz="1400" baseline="0" dirty="0" smtClean="0"/>
                        <a:t> </a:t>
                      </a:r>
                      <a:endParaRPr lang="en-US" sz="1400" dirty="0"/>
                    </a:p>
                  </a:txBody>
                  <a:tcPr/>
                </a:tc>
                <a:tc>
                  <a:txBody>
                    <a:bodyPr/>
                    <a:lstStyle/>
                    <a:p>
                      <a:pPr algn="ctr"/>
                      <a:r>
                        <a:rPr lang="en-US" sz="1400" dirty="0" smtClean="0"/>
                        <a:t>No</a:t>
                      </a:r>
                      <a:endParaRPr lang="en-US" sz="1400" dirty="0"/>
                    </a:p>
                  </a:txBody>
                  <a:tcPr/>
                </a:tc>
              </a:tr>
              <a:tr h="303755">
                <a:tc>
                  <a:txBody>
                    <a:bodyPr/>
                    <a:lstStyle/>
                    <a:p>
                      <a:r>
                        <a:rPr lang="en-US" sz="1400" dirty="0" smtClean="0"/>
                        <a:t>Graduate/Professional</a:t>
                      </a:r>
                      <a:r>
                        <a:rPr lang="en-US" sz="1400" baseline="0" dirty="0" smtClean="0"/>
                        <a:t> PLUS</a:t>
                      </a:r>
                      <a:endParaRPr lang="en-US" sz="1400" dirty="0"/>
                    </a:p>
                  </a:txBody>
                  <a:tcPr/>
                </a:tc>
                <a:tc>
                  <a:txBody>
                    <a:bodyPr/>
                    <a:lstStyle/>
                    <a:p>
                      <a:pPr algn="ctr"/>
                      <a:r>
                        <a:rPr lang="en-US" sz="1400" dirty="0" smtClean="0"/>
                        <a:t>No</a:t>
                      </a:r>
                      <a:endParaRPr lang="en-US" sz="1400" dirty="0"/>
                    </a:p>
                  </a:txBody>
                  <a:tcPr/>
                </a:tc>
              </a:tr>
              <a:tr h="289374">
                <a:tc>
                  <a:txBody>
                    <a:bodyPr/>
                    <a:lstStyle/>
                    <a:p>
                      <a:r>
                        <a:rPr lang="en-US" sz="1400" dirty="0" smtClean="0"/>
                        <a:t>Parent PLUS</a:t>
                      </a:r>
                      <a:r>
                        <a:rPr lang="en-US" sz="1400" baseline="0" dirty="0" smtClean="0"/>
                        <a:t> (Available to Parents of Dependent Students only - NOT PACKAGED)</a:t>
                      </a:r>
                      <a:endParaRPr lang="en-US" sz="1400" b="1" dirty="0"/>
                    </a:p>
                  </a:txBody>
                  <a:tcPr/>
                </a:tc>
                <a:tc>
                  <a:txBody>
                    <a:bodyPr/>
                    <a:lstStyle/>
                    <a:p>
                      <a:pPr algn="ctr"/>
                      <a:r>
                        <a:rPr lang="en-US" sz="1400" dirty="0" smtClean="0"/>
                        <a:t>No</a:t>
                      </a:r>
                      <a:endParaRPr lang="en-US" sz="1400" dirty="0"/>
                    </a:p>
                  </a:txBody>
                  <a:tcPr/>
                </a:tc>
              </a:tr>
              <a:tr h="491936">
                <a:tc>
                  <a:txBody>
                    <a:bodyPr/>
                    <a:lstStyle/>
                    <a:p>
                      <a:r>
                        <a:rPr lang="en-US" sz="1400" dirty="0" smtClean="0"/>
                        <a:t>Additional</a:t>
                      </a:r>
                      <a:r>
                        <a:rPr lang="en-US" sz="1400" baseline="0" dirty="0" smtClean="0"/>
                        <a:t> Unsubsidized Loan (ONLY for </a:t>
                      </a:r>
                      <a:r>
                        <a:rPr lang="en-US" sz="1400" baseline="0" dirty="0" smtClean="0"/>
                        <a:t>Dependent </a:t>
                      </a:r>
                      <a:r>
                        <a:rPr lang="en-US" sz="1400" baseline="0" dirty="0" smtClean="0"/>
                        <a:t>Students whose parents are denied a </a:t>
                      </a:r>
                      <a:r>
                        <a:rPr lang="en-US" sz="1400" baseline="0" smtClean="0"/>
                        <a:t>PLUS </a:t>
                      </a:r>
                      <a:r>
                        <a:rPr lang="en-US" sz="1400" baseline="0" smtClean="0"/>
                        <a:t>Loan</a:t>
                      </a:r>
                      <a:endParaRPr lang="en-US" sz="1400" b="0" dirty="0"/>
                    </a:p>
                  </a:txBody>
                  <a:tcPr/>
                </a:tc>
                <a:tc>
                  <a:txBody>
                    <a:bodyPr/>
                    <a:lstStyle/>
                    <a:p>
                      <a:pPr algn="ctr"/>
                      <a:r>
                        <a:rPr lang="en-US" sz="1400" dirty="0" smtClean="0"/>
                        <a:t>No</a:t>
                      </a:r>
                      <a:endParaRPr lang="en-US" sz="1400" dirty="0"/>
                    </a:p>
                  </a:txBody>
                  <a:tcPr/>
                </a:tc>
              </a:tr>
            </a:tbl>
          </a:graphicData>
        </a:graphic>
      </p:graphicFrame>
      <p:sp>
        <p:nvSpPr>
          <p:cNvPr id="6" name="Rounded Rectangle 5"/>
          <p:cNvSpPr/>
          <p:nvPr/>
        </p:nvSpPr>
        <p:spPr>
          <a:xfrm>
            <a:off x="4343400" y="3789452"/>
            <a:ext cx="4648200" cy="2819400"/>
          </a:xfrm>
          <a:prstGeom prst="roundRect">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smtClean="0">
                <a:solidFill>
                  <a:schemeClr val="tx1"/>
                </a:solidFill>
                <a:latin typeface="+mj-lt"/>
              </a:rPr>
              <a:t>LOAN AWARDING:</a:t>
            </a:r>
          </a:p>
          <a:p>
            <a:pPr algn="ctr">
              <a:defRPr/>
            </a:pPr>
            <a:endParaRPr lang="en-US" sz="1400" dirty="0" smtClean="0">
              <a:solidFill>
                <a:schemeClr val="tx1"/>
              </a:solidFill>
              <a:latin typeface="+mj-lt"/>
            </a:endParaRPr>
          </a:p>
          <a:p>
            <a:pPr algn="ctr">
              <a:defRPr/>
            </a:pPr>
            <a:r>
              <a:rPr lang="en-US" sz="1400" dirty="0" smtClean="0">
                <a:solidFill>
                  <a:schemeClr val="tx1"/>
                </a:solidFill>
              </a:rPr>
              <a:t>Students not previously awarded loans, are awarded loans in an “OFFERED” status. Students can ACCEPT or DECLINE their loan on LoboWeb under the “Accept Award Offer “ Tab.</a:t>
            </a:r>
          </a:p>
          <a:p>
            <a:pPr algn="ctr">
              <a:defRPr/>
            </a:pPr>
            <a:endParaRPr lang="en-US" sz="1400" dirty="0" smtClean="0">
              <a:solidFill>
                <a:schemeClr val="tx1"/>
              </a:solidFill>
            </a:endParaRPr>
          </a:p>
          <a:p>
            <a:pPr algn="ctr">
              <a:defRPr/>
            </a:pPr>
            <a:r>
              <a:rPr lang="en-US" sz="1400" dirty="0" smtClean="0">
                <a:solidFill>
                  <a:schemeClr val="tx1"/>
                </a:solidFill>
              </a:rPr>
              <a:t>Students who have previously received loans at UNM and are otherwise eligible, are automatically awarded the maximum for the year. Students can submit the “Loan Change Form” to adjust Loan type (subsidized/unsubsidized), amount and duration.</a:t>
            </a:r>
            <a:endParaRPr lang="en-US" sz="1400" dirty="0">
              <a:solidFill>
                <a:schemeClr val="tx1"/>
              </a:solidFill>
            </a:endParaRPr>
          </a:p>
        </p:txBody>
      </p:sp>
      <p:sp>
        <p:nvSpPr>
          <p:cNvPr id="7" name="Rounded Rectangle 6"/>
          <p:cNvSpPr/>
          <p:nvPr/>
        </p:nvSpPr>
        <p:spPr>
          <a:xfrm>
            <a:off x="152400" y="5105400"/>
            <a:ext cx="4114800" cy="1447800"/>
          </a:xfrm>
          <a:prstGeom prst="roundRect">
            <a:avLst/>
          </a:prstGeom>
          <a:solidFill>
            <a:srgbClr val="92D05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Information on how to apply for a student loan can be found in </a:t>
            </a:r>
            <a:r>
              <a:rPr lang="en-US" sz="1400" dirty="0" err="1">
                <a:solidFill>
                  <a:schemeClr val="tx1"/>
                </a:solidFill>
              </a:rPr>
              <a:t>FastInfo</a:t>
            </a:r>
            <a:r>
              <a:rPr lang="en-US" sz="1400" dirty="0">
                <a:solidFill>
                  <a:schemeClr val="tx1"/>
                </a:solidFill>
              </a:rPr>
              <a:t> Answer: 1525</a:t>
            </a:r>
          </a:p>
          <a:p>
            <a:pPr algn="ctr">
              <a:defRPr/>
            </a:pPr>
            <a:r>
              <a:rPr lang="en-US" sz="1400" dirty="0">
                <a:solidFill>
                  <a:schemeClr val="tx1"/>
                </a:solidFill>
              </a:rPr>
              <a:t>Information on the different types of loans can be found in </a:t>
            </a:r>
            <a:r>
              <a:rPr lang="en-US" sz="1400" dirty="0" err="1">
                <a:solidFill>
                  <a:schemeClr val="tx1"/>
                </a:solidFill>
              </a:rPr>
              <a:t>FastInfo</a:t>
            </a:r>
            <a:r>
              <a:rPr lang="en-US" sz="1400" dirty="0">
                <a:solidFill>
                  <a:schemeClr val="tx1"/>
                </a:solidFill>
              </a:rPr>
              <a:t> Answer: 1523 and 1497</a:t>
            </a:r>
          </a:p>
        </p:txBody>
      </p:sp>
      <p:sp>
        <p:nvSpPr>
          <p:cNvPr id="8" name="Rounded Rectangle 7"/>
          <p:cNvSpPr/>
          <p:nvPr/>
        </p:nvSpPr>
        <p:spPr>
          <a:xfrm>
            <a:off x="152400" y="3810000"/>
            <a:ext cx="4114800" cy="1219200"/>
          </a:xfrm>
          <a:prstGeom prst="roundRect">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smtClean="0">
                <a:solidFill>
                  <a:schemeClr val="tx1"/>
                </a:solidFill>
                <a:latin typeface="+mj-lt"/>
              </a:rPr>
              <a:t>Other than Perkins and Nursing Loans, Stafford Loan monies can be awarded at any time during the school year. The type of loan the student is eligible for is determined by the amount of </a:t>
            </a:r>
          </a:p>
          <a:p>
            <a:pPr algn="ctr">
              <a:defRPr/>
            </a:pPr>
            <a:r>
              <a:rPr lang="en-US" sz="1400" dirty="0" smtClean="0">
                <a:solidFill>
                  <a:schemeClr val="tx1"/>
                </a:solidFill>
                <a:latin typeface="+mj-lt"/>
              </a:rPr>
              <a:t>Unmet-Need the student has.</a:t>
            </a:r>
            <a:endParaRPr lang="en-US" sz="1400" dirty="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shirley\Documents\My Documents\Work Resources\RPAAWRD 5.JPG"/>
          <p:cNvPicPr>
            <a:picLocks noChangeAspect="1" noChangeArrowheads="1"/>
          </p:cNvPicPr>
          <p:nvPr/>
        </p:nvPicPr>
        <p:blipFill>
          <a:blip r:embed="rId2" cstate="print"/>
          <a:srcRect/>
          <a:stretch>
            <a:fillRect/>
          </a:stretch>
        </p:blipFill>
        <p:spPr bwMode="auto">
          <a:xfrm>
            <a:off x="386992" y="1392148"/>
            <a:ext cx="7766408" cy="3222140"/>
          </a:xfrm>
          <a:prstGeom prst="rect">
            <a:avLst/>
          </a:prstGeom>
          <a:noFill/>
        </p:spPr>
      </p:pic>
      <p:sp>
        <p:nvSpPr>
          <p:cNvPr id="56322" name="Title 1"/>
          <p:cNvSpPr>
            <a:spLocks noGrp="1"/>
          </p:cNvSpPr>
          <p:nvPr>
            <p:ph type="title"/>
          </p:nvPr>
        </p:nvSpPr>
        <p:spPr>
          <a:xfrm>
            <a:off x="488022" y="223268"/>
            <a:ext cx="8229600" cy="1143000"/>
          </a:xfrm>
        </p:spPr>
        <p:txBody>
          <a:bodyPr/>
          <a:lstStyle/>
          <a:p>
            <a:pPr marL="342900" indent="-342900" eaLnBrk="1" hangingPunct="1"/>
            <a:r>
              <a:rPr lang="en-US" dirty="0" smtClean="0">
                <a:solidFill>
                  <a:srgbClr val="0070C0"/>
                </a:solidFill>
                <a:latin typeface="Gill Sans MT Condensed" pitchFamily="34" charset="0"/>
              </a:rPr>
              <a:t>View Student Awards in Banner on RPAAWRD</a:t>
            </a:r>
          </a:p>
        </p:txBody>
      </p:sp>
      <p:graphicFrame>
        <p:nvGraphicFramePr>
          <p:cNvPr id="7" name="Diagram 6"/>
          <p:cNvGraphicFramePr/>
          <p:nvPr/>
        </p:nvGraphicFramePr>
        <p:xfrm>
          <a:off x="29112" y="4911904"/>
          <a:ext cx="3276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321978" y="5723564"/>
            <a:ext cx="5669622" cy="1083066"/>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Looking at this student, the ‘UNM Bridge to Success </a:t>
            </a:r>
            <a:r>
              <a:rPr lang="en-US" sz="1400" dirty="0" err="1">
                <a:solidFill>
                  <a:schemeClr val="tx1"/>
                </a:solidFill>
              </a:rPr>
              <a:t>Sch</a:t>
            </a:r>
            <a:r>
              <a:rPr lang="en-US" sz="1400" dirty="0">
                <a:solidFill>
                  <a:schemeClr val="tx1"/>
                </a:solidFill>
              </a:rPr>
              <a:t>’ has been disbursed to the student’s account.</a:t>
            </a:r>
          </a:p>
          <a:p>
            <a:pPr algn="ctr">
              <a:defRPr/>
            </a:pPr>
            <a:r>
              <a:rPr lang="en-US" sz="1400" dirty="0">
                <a:solidFill>
                  <a:schemeClr val="tx1"/>
                </a:solidFill>
              </a:rPr>
              <a:t>The  ‘NM Lottery Success’ has not yet paid the student’s account.</a:t>
            </a:r>
          </a:p>
          <a:p>
            <a:pPr algn="ctr">
              <a:defRPr/>
            </a:pPr>
            <a:r>
              <a:rPr lang="en-US" sz="1400" dirty="0">
                <a:solidFill>
                  <a:schemeClr val="tx1"/>
                </a:solidFill>
              </a:rPr>
              <a:t>The </a:t>
            </a:r>
            <a:r>
              <a:rPr lang="en-US" sz="1400" dirty="0" smtClean="0">
                <a:solidFill>
                  <a:schemeClr val="tx1"/>
                </a:solidFill>
              </a:rPr>
              <a:t>‘Direct Unsubsidized Loan’ </a:t>
            </a:r>
            <a:r>
              <a:rPr lang="en-US" sz="1400" dirty="0">
                <a:solidFill>
                  <a:schemeClr val="tx1"/>
                </a:solidFill>
              </a:rPr>
              <a:t>has been </a:t>
            </a:r>
            <a:r>
              <a:rPr lang="en-US" sz="1400" dirty="0" smtClean="0">
                <a:solidFill>
                  <a:schemeClr val="tx1"/>
                </a:solidFill>
              </a:rPr>
              <a:t>‘declined’.</a:t>
            </a:r>
            <a:endParaRPr lang="en-US" sz="1400" dirty="0">
              <a:solidFill>
                <a:schemeClr val="tx1"/>
              </a:solidFill>
            </a:endParaRPr>
          </a:p>
        </p:txBody>
      </p:sp>
      <p:sp>
        <p:nvSpPr>
          <p:cNvPr id="43" name="TextBox 42"/>
          <p:cNvSpPr txBox="1"/>
          <p:nvPr/>
        </p:nvSpPr>
        <p:spPr>
          <a:xfrm>
            <a:off x="710630" y="4271482"/>
            <a:ext cx="2362200" cy="461665"/>
          </a:xfrm>
          <a:prstGeom prst="rect">
            <a:avLst/>
          </a:prstGeom>
          <a:noFill/>
        </p:spPr>
        <p:txBody>
          <a:bodyPr wrap="square" rtlCol="0">
            <a:spAutoFit/>
          </a:bodyPr>
          <a:lstStyle/>
          <a:p>
            <a:pPr algn="ctr"/>
            <a:r>
              <a:rPr lang="en-US" sz="1200" dirty="0" smtClean="0">
                <a:solidFill>
                  <a:srgbClr val="FF0000"/>
                </a:solidFill>
                <a:latin typeface="+mn-lt"/>
              </a:rPr>
              <a:t>Description of the </a:t>
            </a:r>
          </a:p>
          <a:p>
            <a:pPr algn="ctr"/>
            <a:r>
              <a:rPr lang="en-US" sz="1200" dirty="0" smtClean="0">
                <a:solidFill>
                  <a:srgbClr val="FF0000"/>
                </a:solidFill>
                <a:latin typeface="+mn-lt"/>
              </a:rPr>
              <a:t>Financial Aid Awarded </a:t>
            </a:r>
            <a:endParaRPr lang="en-US" sz="1200" dirty="0">
              <a:solidFill>
                <a:srgbClr val="FF0000"/>
              </a:solidFill>
              <a:latin typeface="+mn-lt"/>
            </a:endParaRPr>
          </a:p>
        </p:txBody>
      </p:sp>
      <p:sp>
        <p:nvSpPr>
          <p:cNvPr id="44" name="TextBox 43"/>
          <p:cNvSpPr txBox="1"/>
          <p:nvPr/>
        </p:nvSpPr>
        <p:spPr>
          <a:xfrm>
            <a:off x="3012896" y="4627652"/>
            <a:ext cx="3124200" cy="461665"/>
          </a:xfrm>
          <a:prstGeom prst="rect">
            <a:avLst/>
          </a:prstGeom>
          <a:noFill/>
        </p:spPr>
        <p:txBody>
          <a:bodyPr wrap="square" rtlCol="0">
            <a:spAutoFit/>
          </a:bodyPr>
          <a:lstStyle/>
          <a:p>
            <a:pPr algn="ctr"/>
            <a:r>
              <a:rPr lang="en-US" sz="1200" dirty="0" smtClean="0">
                <a:solidFill>
                  <a:srgbClr val="FF0000"/>
                </a:solidFill>
                <a:latin typeface="+mn-lt"/>
              </a:rPr>
              <a:t>The Offered and Accepted amounts will always match unless the Award is in an ‘Offered’ status</a:t>
            </a:r>
            <a:endParaRPr lang="en-US" sz="1200" dirty="0">
              <a:solidFill>
                <a:srgbClr val="FF0000"/>
              </a:solidFill>
              <a:latin typeface="+mn-lt"/>
            </a:endParaRPr>
          </a:p>
        </p:txBody>
      </p:sp>
      <p:grpSp>
        <p:nvGrpSpPr>
          <p:cNvPr id="65" name="Group 64"/>
          <p:cNvGrpSpPr/>
          <p:nvPr/>
        </p:nvGrpSpPr>
        <p:grpSpPr>
          <a:xfrm>
            <a:off x="1768866" y="1213208"/>
            <a:ext cx="6019800" cy="685800"/>
            <a:chOff x="1676400" y="1371600"/>
            <a:chExt cx="6019800" cy="685800"/>
          </a:xfrm>
        </p:grpSpPr>
        <p:sp>
          <p:nvSpPr>
            <p:cNvPr id="21" name="Oval 20"/>
            <p:cNvSpPr/>
            <p:nvPr/>
          </p:nvSpPr>
          <p:spPr>
            <a:xfrm>
              <a:off x="1676400" y="1447800"/>
              <a:ext cx="1295400" cy="6096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648200" y="1371600"/>
              <a:ext cx="3048000" cy="461665"/>
            </a:xfrm>
            <a:prstGeom prst="rect">
              <a:avLst/>
            </a:prstGeom>
            <a:noFill/>
          </p:spPr>
          <p:txBody>
            <a:bodyPr wrap="square" rtlCol="0">
              <a:spAutoFit/>
            </a:bodyPr>
            <a:lstStyle/>
            <a:p>
              <a:pPr algn="ctr"/>
              <a:r>
                <a:rPr lang="en-US" sz="1200" dirty="0" smtClean="0">
                  <a:solidFill>
                    <a:srgbClr val="FF0000"/>
                  </a:solidFill>
                  <a:latin typeface="+mn-lt"/>
                </a:rPr>
                <a:t>To view amounts awarded for each term select the ‘Award Schedule’ Tab</a:t>
              </a:r>
              <a:endParaRPr lang="en-US" sz="1200" dirty="0">
                <a:solidFill>
                  <a:srgbClr val="FF0000"/>
                </a:solidFill>
                <a:latin typeface="+mn-lt"/>
              </a:endParaRPr>
            </a:p>
          </p:txBody>
        </p:sp>
        <p:cxnSp>
          <p:nvCxnSpPr>
            <p:cNvPr id="55" name="Elbow Connector 54"/>
            <p:cNvCxnSpPr/>
            <p:nvPr/>
          </p:nvCxnSpPr>
          <p:spPr>
            <a:xfrm>
              <a:off x="2580526" y="1468348"/>
              <a:ext cx="2397304" cy="271929"/>
            </a:xfrm>
            <a:prstGeom prst="bentConnector3">
              <a:avLst>
                <a:gd name="adj1" fmla="val 70143"/>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6379390" y="4631934"/>
            <a:ext cx="2741490" cy="1107996"/>
          </a:xfrm>
          <a:prstGeom prst="rect">
            <a:avLst/>
          </a:prstGeom>
          <a:noFill/>
        </p:spPr>
        <p:txBody>
          <a:bodyPr wrap="square" rtlCol="0">
            <a:spAutoFit/>
          </a:bodyPr>
          <a:lstStyle/>
          <a:p>
            <a:pPr algn="ctr"/>
            <a:r>
              <a:rPr lang="en-US" sz="1100" dirty="0" smtClean="0">
                <a:solidFill>
                  <a:srgbClr val="FF0000"/>
                </a:solidFill>
                <a:latin typeface="+mn-lt"/>
              </a:rPr>
              <a:t>Displays the amount of money disbursed to the student account. </a:t>
            </a:r>
            <a:endParaRPr lang="en-US" sz="400" dirty="0" smtClean="0">
              <a:solidFill>
                <a:srgbClr val="FF0000"/>
              </a:solidFill>
              <a:latin typeface="+mn-lt"/>
            </a:endParaRPr>
          </a:p>
          <a:p>
            <a:pPr algn="ctr"/>
            <a:endParaRPr lang="en-US" sz="1100" dirty="0" smtClean="0">
              <a:solidFill>
                <a:srgbClr val="FF0000"/>
              </a:solidFill>
              <a:latin typeface="+mn-lt"/>
            </a:endParaRPr>
          </a:p>
          <a:p>
            <a:pPr algn="ctr"/>
            <a:r>
              <a:rPr lang="en-US" sz="1100" dirty="0" smtClean="0">
                <a:solidFill>
                  <a:srgbClr val="FF0000"/>
                </a:solidFill>
                <a:latin typeface="+mn-lt"/>
              </a:rPr>
              <a:t>For Loans the ‘Paid’ amount may be slightly less than the ‘Offered’ and ‘Accepted’ amount due to Origination Fees.</a:t>
            </a:r>
            <a:endParaRPr lang="en-US" sz="1100" dirty="0">
              <a:solidFill>
                <a:srgbClr val="FF0000"/>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solidFill>
                  <a:srgbClr val="0070C0"/>
                </a:solidFill>
                <a:latin typeface="Gill Sans MT Condensed" pitchFamily="34" charset="0"/>
              </a:rPr>
              <a:t>View Student Awards by Semester on RPAAWRD 2</a:t>
            </a:r>
            <a:r>
              <a:rPr lang="en-US" baseline="30000" dirty="0" smtClean="0">
                <a:solidFill>
                  <a:srgbClr val="0070C0"/>
                </a:solidFill>
                <a:latin typeface="Gill Sans MT Condensed" pitchFamily="34" charset="0"/>
              </a:rPr>
              <a:t>nd</a:t>
            </a:r>
            <a:r>
              <a:rPr lang="en-US" dirty="0" smtClean="0">
                <a:solidFill>
                  <a:srgbClr val="0070C0"/>
                </a:solidFill>
                <a:latin typeface="Gill Sans MT Condensed" pitchFamily="34" charset="0"/>
              </a:rPr>
              <a:t> Block</a:t>
            </a:r>
            <a:endParaRPr lang="en-US" dirty="0" smtClean="0"/>
          </a:p>
        </p:txBody>
      </p:sp>
      <p:pic>
        <p:nvPicPr>
          <p:cNvPr id="4098" name="Picture 2" descr="C:\Users\bshirley\Documents\My Documents\Work Resources\RPAAWRD 7.JPG"/>
          <p:cNvPicPr>
            <a:picLocks noChangeAspect="1" noChangeArrowheads="1"/>
          </p:cNvPicPr>
          <p:nvPr/>
        </p:nvPicPr>
        <p:blipFill>
          <a:blip r:embed="rId2" cstate="print"/>
          <a:srcRect/>
          <a:stretch>
            <a:fillRect/>
          </a:stretch>
        </p:blipFill>
        <p:spPr bwMode="auto">
          <a:xfrm>
            <a:off x="228600" y="1524000"/>
            <a:ext cx="8763000" cy="3379494"/>
          </a:xfrm>
          <a:prstGeom prst="rect">
            <a:avLst/>
          </a:prstGeom>
          <a:noFill/>
        </p:spPr>
      </p:pic>
      <p:sp>
        <p:nvSpPr>
          <p:cNvPr id="7" name="Oval 6"/>
          <p:cNvSpPr/>
          <p:nvPr/>
        </p:nvSpPr>
        <p:spPr>
          <a:xfrm>
            <a:off x="1554822" y="1274852"/>
            <a:ext cx="1447800" cy="838200"/>
          </a:xfrm>
          <a:prstGeom prst="ellipse">
            <a:avLst/>
          </a:prstGeom>
          <a:noFill/>
          <a:ln w="412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971800" y="2961526"/>
            <a:ext cx="1143000" cy="0"/>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4170452"/>
            <a:ext cx="1143000" cy="0"/>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6000" y="2940978"/>
            <a:ext cx="1981200" cy="0"/>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0" y="4170452"/>
            <a:ext cx="1981200" cy="0"/>
          </a:xfrm>
          <a:prstGeom prst="straightConnector1">
            <a:avLst/>
          </a:prstGeom>
          <a:ln w="317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6926" y="3256052"/>
            <a:ext cx="8458200" cy="772274"/>
          </a:xfrm>
          <a:prstGeom prst="rect">
            <a:avLst/>
          </a:prstGeom>
          <a:solidFill>
            <a:schemeClr val="bg1">
              <a:lumMod val="85000"/>
              <a:alpha val="32000"/>
            </a:schemeClr>
          </a:solidFill>
          <a:ln>
            <a:no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471756" y="4481244"/>
            <a:ext cx="8423096" cy="578778"/>
          </a:xfrm>
          <a:prstGeom prst="rect">
            <a:avLst/>
          </a:prstGeom>
          <a:solidFill>
            <a:schemeClr val="bg1">
              <a:lumMod val="85000"/>
              <a:alpha val="32000"/>
            </a:schemeClr>
          </a:solidFill>
          <a:ln>
            <a:no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838200" y="4530904"/>
            <a:ext cx="7543800" cy="2286000"/>
          </a:xfrm>
          <a:prstGeom prst="roundRect">
            <a:avLst/>
          </a:prstGeom>
          <a:solidFill>
            <a:srgbClr val="FFFF00"/>
          </a:solidFill>
          <a:effectLst>
            <a:outerShdw blurRad="50800" dist="38100" dir="18900000" algn="bl" rotWithShape="0">
              <a:prstClr val="black">
                <a:alpha val="40000"/>
              </a:prstClr>
            </a:outerShdw>
          </a:effectLst>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Awards by Term can be viewed on RPAAWD 2</a:t>
            </a:r>
            <a:r>
              <a:rPr lang="en-US" sz="1400" baseline="30000" dirty="0">
                <a:solidFill>
                  <a:schemeClr val="tx1"/>
                </a:solidFill>
              </a:rPr>
              <a:t>nd</a:t>
            </a:r>
            <a:r>
              <a:rPr lang="en-US" sz="1400" dirty="0">
                <a:solidFill>
                  <a:schemeClr val="tx1"/>
                </a:solidFill>
              </a:rPr>
              <a:t> </a:t>
            </a:r>
            <a:r>
              <a:rPr lang="en-US" sz="1400" dirty="0" smtClean="0">
                <a:solidFill>
                  <a:schemeClr val="tx1"/>
                </a:solidFill>
              </a:rPr>
              <a:t>Block under the ‘Award Schedule’ Tab.</a:t>
            </a:r>
            <a:endParaRPr lang="en-US" sz="1400" dirty="0">
              <a:solidFill>
                <a:schemeClr val="tx1"/>
              </a:solidFill>
            </a:endParaRPr>
          </a:p>
          <a:p>
            <a:pPr algn="ctr">
              <a:defRPr/>
            </a:pPr>
            <a:r>
              <a:rPr lang="en-US" sz="1400" dirty="0">
                <a:solidFill>
                  <a:schemeClr val="tx1"/>
                </a:solidFill>
              </a:rPr>
              <a:t>This is used to determine the amount of money awarded and </a:t>
            </a:r>
            <a:r>
              <a:rPr lang="en-US" sz="1400" dirty="0" smtClean="0">
                <a:solidFill>
                  <a:schemeClr val="tx1"/>
                </a:solidFill>
              </a:rPr>
              <a:t>disbursed </a:t>
            </a:r>
          </a:p>
          <a:p>
            <a:pPr algn="ctr">
              <a:defRPr/>
            </a:pPr>
            <a:r>
              <a:rPr lang="en-US" sz="1400" dirty="0" smtClean="0">
                <a:solidFill>
                  <a:schemeClr val="tx1"/>
                </a:solidFill>
              </a:rPr>
              <a:t>to </a:t>
            </a:r>
            <a:r>
              <a:rPr lang="en-US" sz="1400" dirty="0">
                <a:solidFill>
                  <a:schemeClr val="tx1"/>
                </a:solidFill>
              </a:rPr>
              <a:t>a student’s account </a:t>
            </a:r>
            <a:r>
              <a:rPr lang="en-US" sz="1400" b="1" dirty="0">
                <a:solidFill>
                  <a:schemeClr val="tx1"/>
                </a:solidFill>
              </a:rPr>
              <a:t>by semester</a:t>
            </a:r>
            <a:r>
              <a:rPr lang="en-US" sz="1400" dirty="0">
                <a:solidFill>
                  <a:schemeClr val="tx1"/>
                </a:solidFill>
              </a:rPr>
              <a:t>.</a:t>
            </a:r>
          </a:p>
          <a:p>
            <a:pPr algn="ctr">
              <a:defRPr/>
            </a:pPr>
            <a:endParaRPr lang="en-US" sz="1400" dirty="0">
              <a:solidFill>
                <a:schemeClr val="tx1"/>
              </a:solidFill>
            </a:endParaRPr>
          </a:p>
          <a:p>
            <a:pPr algn="ctr">
              <a:defRPr/>
            </a:pPr>
            <a:r>
              <a:rPr lang="en-US" sz="1400" dirty="0">
                <a:solidFill>
                  <a:schemeClr val="tx1"/>
                </a:solidFill>
              </a:rPr>
              <a:t>‘</a:t>
            </a:r>
            <a:r>
              <a:rPr lang="en-US" sz="1400" b="1" dirty="0">
                <a:solidFill>
                  <a:schemeClr val="tx1"/>
                </a:solidFill>
              </a:rPr>
              <a:t>A23008</a:t>
            </a:r>
            <a:r>
              <a:rPr lang="en-US" sz="1400" dirty="0">
                <a:solidFill>
                  <a:schemeClr val="tx1"/>
                </a:solidFill>
              </a:rPr>
              <a:t>’ is awarded for Fall (</a:t>
            </a:r>
            <a:r>
              <a:rPr lang="en-US" sz="1400" dirty="0" smtClean="0">
                <a:solidFill>
                  <a:schemeClr val="tx1"/>
                </a:solidFill>
              </a:rPr>
              <a:t>201180) </a:t>
            </a:r>
            <a:r>
              <a:rPr lang="en-US" sz="1400" dirty="0">
                <a:solidFill>
                  <a:schemeClr val="tx1"/>
                </a:solidFill>
              </a:rPr>
              <a:t>only and has been disbursed to the student account.</a:t>
            </a:r>
          </a:p>
          <a:p>
            <a:pPr algn="ctr">
              <a:defRPr/>
            </a:pPr>
            <a:r>
              <a:rPr lang="en-US" sz="1400" dirty="0">
                <a:solidFill>
                  <a:schemeClr val="tx1"/>
                </a:solidFill>
              </a:rPr>
              <a:t>‘</a:t>
            </a:r>
            <a:r>
              <a:rPr lang="en-US" sz="1400" b="1" dirty="0">
                <a:solidFill>
                  <a:schemeClr val="tx1"/>
                </a:solidFill>
              </a:rPr>
              <a:t>A24007</a:t>
            </a:r>
            <a:r>
              <a:rPr lang="en-US" sz="1400" dirty="0">
                <a:solidFill>
                  <a:schemeClr val="tx1"/>
                </a:solidFill>
              </a:rPr>
              <a:t>’ is awarded for Spring (</a:t>
            </a:r>
            <a:r>
              <a:rPr lang="en-US" sz="1400" dirty="0" smtClean="0">
                <a:solidFill>
                  <a:schemeClr val="tx1"/>
                </a:solidFill>
              </a:rPr>
              <a:t>201210) </a:t>
            </a:r>
            <a:r>
              <a:rPr lang="en-US" sz="1400" dirty="0">
                <a:solidFill>
                  <a:schemeClr val="tx1"/>
                </a:solidFill>
              </a:rPr>
              <a:t>only and has </a:t>
            </a:r>
            <a:r>
              <a:rPr lang="en-US" sz="1400" b="1" i="1" dirty="0">
                <a:solidFill>
                  <a:schemeClr val="tx1"/>
                </a:solidFill>
              </a:rPr>
              <a:t>NOT </a:t>
            </a:r>
            <a:r>
              <a:rPr lang="en-US" sz="1400" dirty="0">
                <a:solidFill>
                  <a:schemeClr val="tx1"/>
                </a:solidFill>
              </a:rPr>
              <a:t>been </a:t>
            </a:r>
            <a:r>
              <a:rPr lang="en-US" sz="1400" dirty="0" smtClean="0">
                <a:solidFill>
                  <a:schemeClr val="tx1"/>
                </a:solidFill>
              </a:rPr>
              <a:t>disbursed </a:t>
            </a:r>
            <a:r>
              <a:rPr lang="en-US" sz="1400" dirty="0">
                <a:solidFill>
                  <a:schemeClr val="tx1"/>
                </a:solidFill>
              </a:rPr>
              <a:t>to the student account.</a:t>
            </a:r>
          </a:p>
          <a:p>
            <a:pPr algn="ctr">
              <a:defRPr/>
            </a:pPr>
            <a:r>
              <a:rPr lang="en-US" sz="1400" dirty="0">
                <a:solidFill>
                  <a:schemeClr val="tx1"/>
                </a:solidFill>
              </a:rPr>
              <a:t>‘</a:t>
            </a:r>
            <a:r>
              <a:rPr lang="en-US" sz="1400" b="1" dirty="0">
                <a:solidFill>
                  <a:schemeClr val="tx1"/>
                </a:solidFill>
              </a:rPr>
              <a:t>XPELL</a:t>
            </a:r>
            <a:r>
              <a:rPr lang="en-US" sz="1400" dirty="0">
                <a:solidFill>
                  <a:schemeClr val="tx1"/>
                </a:solidFill>
              </a:rPr>
              <a:t>’ is awarded for both Fall and Spring. However,  only the Fall (</a:t>
            </a:r>
            <a:r>
              <a:rPr lang="en-US" sz="1400" dirty="0" smtClean="0">
                <a:solidFill>
                  <a:schemeClr val="tx1"/>
                </a:solidFill>
              </a:rPr>
              <a:t>201180) </a:t>
            </a:r>
            <a:r>
              <a:rPr lang="en-US" sz="1400" dirty="0">
                <a:solidFill>
                  <a:schemeClr val="tx1"/>
                </a:solidFill>
              </a:rPr>
              <a:t>has  been </a:t>
            </a:r>
            <a:r>
              <a:rPr lang="en-US" sz="1400" dirty="0" smtClean="0">
                <a:solidFill>
                  <a:schemeClr val="tx1"/>
                </a:solidFill>
              </a:rPr>
              <a:t>disbursed (i.e. Paid) </a:t>
            </a:r>
            <a:r>
              <a:rPr lang="en-US" sz="1400" dirty="0">
                <a:solidFill>
                  <a:schemeClr val="tx1"/>
                </a:solidFill>
              </a:rPr>
              <a:t>to the student account.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6000" smtClean="0">
                <a:solidFill>
                  <a:srgbClr val="0070C0"/>
                </a:solidFill>
              </a:rPr>
              <a:t>Presidential Scholarship</a:t>
            </a:r>
          </a:p>
        </p:txBody>
      </p:sp>
      <p:graphicFrame>
        <p:nvGraphicFramePr>
          <p:cNvPr id="4" name="Diagram 3"/>
          <p:cNvGraphicFramePr/>
          <p:nvPr/>
        </p:nvGraphicFramePr>
        <p:xfrm>
          <a:off x="381000" y="12954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143000"/>
          </a:xfrm>
        </p:spPr>
        <p:txBody>
          <a:bodyPr/>
          <a:lstStyle/>
          <a:p>
            <a:r>
              <a:rPr lang="en-US" smtClean="0">
                <a:solidFill>
                  <a:srgbClr val="0070C0"/>
                </a:solidFill>
                <a:latin typeface="Gill Sans MT Condensed" pitchFamily="34" charset="0"/>
              </a:rPr>
              <a:t>RPAAWRD, RHACOMM and ROAMESG</a:t>
            </a:r>
            <a:endParaRPr lang="en-US" smtClean="0"/>
          </a:p>
        </p:txBody>
      </p:sp>
      <p:pic>
        <p:nvPicPr>
          <p:cNvPr id="5124" name="Picture 4" descr="C:\Users\bshirley\Documents\My Documents\Work Resources\RHACOMM 2.JPG"/>
          <p:cNvPicPr>
            <a:picLocks noChangeAspect="1" noChangeArrowheads="1"/>
          </p:cNvPicPr>
          <p:nvPr/>
        </p:nvPicPr>
        <p:blipFill>
          <a:blip r:embed="rId2" cstate="print"/>
          <a:srcRect/>
          <a:stretch>
            <a:fillRect/>
          </a:stretch>
        </p:blipFill>
        <p:spPr bwMode="auto">
          <a:xfrm>
            <a:off x="2512890" y="3830548"/>
            <a:ext cx="6610562" cy="1165762"/>
          </a:xfrm>
          <a:prstGeom prst="rect">
            <a:avLst/>
          </a:prstGeom>
          <a:noFill/>
        </p:spPr>
      </p:pic>
      <p:sp>
        <p:nvSpPr>
          <p:cNvPr id="9" name="Rounded Rectangle 8"/>
          <p:cNvSpPr/>
          <p:nvPr/>
        </p:nvSpPr>
        <p:spPr>
          <a:xfrm>
            <a:off x="0" y="3453830"/>
            <a:ext cx="2590800" cy="1676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Messages and Notes regarding  the student’s </a:t>
            </a:r>
          </a:p>
          <a:p>
            <a:pPr algn="ctr">
              <a:defRPr/>
            </a:pPr>
            <a:r>
              <a:rPr lang="en-US" sz="1600" dirty="0">
                <a:solidFill>
                  <a:schemeClr val="tx1"/>
                </a:solidFill>
              </a:rPr>
              <a:t>file can be found on RHACOMM and ROAMESG </a:t>
            </a:r>
          </a:p>
        </p:txBody>
      </p:sp>
      <p:sp>
        <p:nvSpPr>
          <p:cNvPr id="12" name="TextBox 11"/>
          <p:cNvSpPr txBox="1"/>
          <p:nvPr/>
        </p:nvSpPr>
        <p:spPr>
          <a:xfrm>
            <a:off x="4191000" y="3581400"/>
            <a:ext cx="3200400" cy="276999"/>
          </a:xfrm>
          <a:prstGeom prst="rect">
            <a:avLst/>
          </a:prstGeom>
          <a:noFill/>
        </p:spPr>
        <p:txBody>
          <a:bodyPr wrap="square" rtlCol="0">
            <a:spAutoFit/>
          </a:bodyPr>
          <a:lstStyle/>
          <a:p>
            <a:pPr algn="ctr"/>
            <a:r>
              <a:rPr lang="en-US" sz="1200" dirty="0" smtClean="0">
                <a:solidFill>
                  <a:srgbClr val="FF0000"/>
                </a:solidFill>
                <a:latin typeface="+mn-lt"/>
              </a:rPr>
              <a:t>RHACOMM is used to leave internal notes</a:t>
            </a:r>
            <a:endParaRPr lang="en-US" sz="1200" dirty="0">
              <a:solidFill>
                <a:srgbClr val="FF0000"/>
              </a:solidFill>
              <a:latin typeface="+mn-lt"/>
            </a:endParaRPr>
          </a:p>
        </p:txBody>
      </p:sp>
      <p:pic>
        <p:nvPicPr>
          <p:cNvPr id="1026" name="Picture 2" descr="C:\Users\bshirley\Documents\My Documents\Work Resources\ROAMESG 4.JPG"/>
          <p:cNvPicPr>
            <a:picLocks noChangeAspect="1" noChangeArrowheads="1"/>
          </p:cNvPicPr>
          <p:nvPr/>
        </p:nvPicPr>
        <p:blipFill>
          <a:blip r:embed="rId3" cstate="print"/>
          <a:srcRect/>
          <a:stretch>
            <a:fillRect/>
          </a:stretch>
        </p:blipFill>
        <p:spPr bwMode="auto">
          <a:xfrm>
            <a:off x="30822" y="5649247"/>
            <a:ext cx="6477000" cy="1094605"/>
          </a:xfrm>
          <a:prstGeom prst="rect">
            <a:avLst/>
          </a:prstGeom>
          <a:noFill/>
        </p:spPr>
      </p:pic>
      <p:pic>
        <p:nvPicPr>
          <p:cNvPr id="58371" name="Picture 6"/>
          <p:cNvPicPr>
            <a:picLocks noChangeAspect="1" noChangeArrowheads="1"/>
          </p:cNvPicPr>
          <p:nvPr/>
        </p:nvPicPr>
        <p:blipFill>
          <a:blip r:embed="rId4" cstate="print"/>
          <a:srcRect/>
          <a:stretch>
            <a:fillRect/>
          </a:stretch>
        </p:blipFill>
        <p:spPr bwMode="auto">
          <a:xfrm>
            <a:off x="6441896" y="4947008"/>
            <a:ext cx="2559050" cy="1676400"/>
          </a:xfrm>
          <a:prstGeom prst="rect">
            <a:avLst/>
          </a:prstGeom>
          <a:noFill/>
          <a:ln w="9525">
            <a:noFill/>
            <a:miter lim="800000"/>
            <a:headEnd/>
            <a:tailEnd/>
          </a:ln>
        </p:spPr>
      </p:pic>
      <p:sp>
        <p:nvSpPr>
          <p:cNvPr id="11" name="TextBox 10"/>
          <p:cNvSpPr txBox="1"/>
          <p:nvPr/>
        </p:nvSpPr>
        <p:spPr>
          <a:xfrm>
            <a:off x="770564" y="5171326"/>
            <a:ext cx="6096000" cy="461665"/>
          </a:xfrm>
          <a:prstGeom prst="rect">
            <a:avLst/>
          </a:prstGeom>
          <a:noFill/>
        </p:spPr>
        <p:txBody>
          <a:bodyPr wrap="square" rtlCol="0">
            <a:spAutoFit/>
          </a:bodyPr>
          <a:lstStyle/>
          <a:p>
            <a:pPr algn="ctr"/>
            <a:r>
              <a:rPr lang="en-US" sz="1200" b="1" dirty="0" smtClean="0">
                <a:solidFill>
                  <a:srgbClr val="FF0000"/>
                </a:solidFill>
                <a:latin typeface="+mn-lt"/>
              </a:rPr>
              <a:t>ROAMESG</a:t>
            </a:r>
            <a:r>
              <a:rPr lang="en-US" sz="1200" dirty="0" smtClean="0">
                <a:solidFill>
                  <a:srgbClr val="FF0000"/>
                </a:solidFill>
                <a:latin typeface="+mn-lt"/>
              </a:rPr>
              <a:t> </a:t>
            </a:r>
            <a:r>
              <a:rPr lang="en-US" sz="1200" dirty="0" smtClean="0">
                <a:solidFill>
                  <a:srgbClr val="FF0000"/>
                </a:solidFill>
                <a:latin typeface="+mn-lt"/>
              </a:rPr>
              <a:t>is used for leaving messages to the student. These active messages can be viewed on LoboWeb by the student as long as the ‘Expiration date’ has not passed.</a:t>
            </a:r>
            <a:endParaRPr lang="en-US" sz="1200" dirty="0">
              <a:solidFill>
                <a:srgbClr val="FF0000"/>
              </a:solidFill>
              <a:latin typeface="+mn-lt"/>
            </a:endParaRPr>
          </a:p>
        </p:txBody>
      </p:sp>
      <p:cxnSp>
        <p:nvCxnSpPr>
          <p:cNvPr id="14" name="Straight Arrow Connector 13"/>
          <p:cNvCxnSpPr/>
          <p:nvPr/>
        </p:nvCxnSpPr>
        <p:spPr>
          <a:xfrm flipH="1">
            <a:off x="1828800" y="5638800"/>
            <a:ext cx="2286000" cy="22860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27" name="Picture 3" descr="C:\Users\bshirley\Documents\My Documents\Work Resources\RPAAWRD 6.JPG"/>
          <p:cNvPicPr>
            <a:picLocks noChangeAspect="1" noChangeArrowheads="1"/>
          </p:cNvPicPr>
          <p:nvPr/>
        </p:nvPicPr>
        <p:blipFill>
          <a:blip r:embed="rId5" cstate="print"/>
          <a:srcRect l="395" r="21139" b="30435"/>
          <a:stretch>
            <a:fillRect/>
          </a:stretch>
        </p:blipFill>
        <p:spPr bwMode="auto">
          <a:xfrm>
            <a:off x="14555" y="1255680"/>
            <a:ext cx="5852845" cy="2152771"/>
          </a:xfrm>
          <a:prstGeom prst="rect">
            <a:avLst/>
          </a:prstGeom>
          <a:noFill/>
        </p:spPr>
      </p:pic>
      <p:sp>
        <p:nvSpPr>
          <p:cNvPr id="10" name="Rounded Rectangle 9"/>
          <p:cNvSpPr/>
          <p:nvPr/>
        </p:nvSpPr>
        <p:spPr>
          <a:xfrm>
            <a:off x="5813458" y="1524000"/>
            <a:ext cx="3276600" cy="18288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The </a:t>
            </a:r>
            <a:r>
              <a:rPr lang="en-US" dirty="0" smtClean="0">
                <a:solidFill>
                  <a:schemeClr val="tx1"/>
                </a:solidFill>
              </a:rPr>
              <a:t>‘XBASED - DL UG Base </a:t>
            </a:r>
            <a:r>
              <a:rPr lang="en-US" dirty="0" err="1" smtClean="0">
                <a:solidFill>
                  <a:schemeClr val="tx1"/>
                </a:solidFill>
              </a:rPr>
              <a:t>Unsub</a:t>
            </a:r>
            <a:r>
              <a:rPr lang="en-US" dirty="0" smtClean="0">
                <a:solidFill>
                  <a:schemeClr val="tx1"/>
                </a:solidFill>
              </a:rPr>
              <a:t> Loan’ </a:t>
            </a:r>
            <a:r>
              <a:rPr lang="en-US" dirty="0">
                <a:solidFill>
                  <a:schemeClr val="tx1"/>
                </a:solidFill>
              </a:rPr>
              <a:t>is in a </a:t>
            </a:r>
            <a:r>
              <a:rPr lang="en-US" dirty="0" smtClean="0">
                <a:solidFill>
                  <a:schemeClr val="tx1"/>
                </a:solidFill>
              </a:rPr>
              <a:t>DECL (Declined) </a:t>
            </a:r>
            <a:r>
              <a:rPr lang="en-US" dirty="0">
                <a:solidFill>
                  <a:schemeClr val="tx1"/>
                </a:solidFill>
              </a:rPr>
              <a:t>Status. As a result, there should be a note on RHACOMM regarding the award.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895600"/>
            <a:ext cx="8229600" cy="1143000"/>
          </a:xfrm>
        </p:spPr>
        <p:txBody>
          <a:bodyPr/>
          <a:lstStyle/>
          <a:p>
            <a:pPr eaLnBrk="1" hangingPunct="1"/>
            <a:r>
              <a:rPr lang="en-US" b="1" smtClean="0">
                <a:solidFill>
                  <a:srgbClr val="FF9900"/>
                </a:solidFill>
              </a:rPr>
              <a:t>7 - More About Student Loans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152400"/>
            <a:ext cx="8229600" cy="1143000"/>
          </a:xfrm>
        </p:spPr>
        <p:txBody>
          <a:bodyPr/>
          <a:lstStyle/>
          <a:p>
            <a:pPr marL="342900" indent="-342900" eaLnBrk="1" hangingPunct="1"/>
            <a:r>
              <a:rPr lang="en-US" sz="6000" smtClean="0">
                <a:solidFill>
                  <a:srgbClr val="0070C0"/>
                </a:solidFill>
                <a:latin typeface="Gill Sans MT Condensed" pitchFamily="34" charset="0"/>
              </a:rPr>
              <a:t>Student Loan Eligibility</a:t>
            </a:r>
          </a:p>
        </p:txBody>
      </p:sp>
      <p:graphicFrame>
        <p:nvGraphicFramePr>
          <p:cNvPr id="8" name="Diagram 7"/>
          <p:cNvGraphicFramePr/>
          <p:nvPr/>
        </p:nvGraphicFramePr>
        <p:xfrm>
          <a:off x="-381000" y="1524000"/>
          <a:ext cx="9525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248400" y="1143000"/>
            <a:ext cx="2667000" cy="15240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More information regarding Loan Eligibility can be found in </a:t>
            </a:r>
            <a:r>
              <a:rPr lang="en-US" sz="1600" dirty="0" err="1">
                <a:solidFill>
                  <a:schemeClr val="tx1"/>
                </a:solidFill>
              </a:rPr>
              <a:t>FastInfo</a:t>
            </a:r>
            <a:r>
              <a:rPr lang="en-US" sz="1600" dirty="0">
                <a:solidFill>
                  <a:schemeClr val="tx1"/>
                </a:solidFill>
              </a:rPr>
              <a:t> Answer: </a:t>
            </a:r>
          </a:p>
          <a:p>
            <a:pPr algn="ctr">
              <a:defRPr/>
            </a:pPr>
            <a:r>
              <a:rPr lang="en-US" sz="1600" dirty="0">
                <a:solidFill>
                  <a:schemeClr val="tx1"/>
                </a:solidFill>
              </a:rPr>
              <a:t>3860 and 1525</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57200"/>
            <a:ext cx="8229600" cy="1143000"/>
          </a:xfrm>
        </p:spPr>
        <p:txBody>
          <a:bodyPr/>
          <a:lstStyle/>
          <a:p>
            <a:pPr eaLnBrk="1" hangingPunct="1"/>
            <a:r>
              <a:rPr lang="en-US" sz="6000" smtClean="0">
                <a:solidFill>
                  <a:srgbClr val="0070C0"/>
                </a:solidFill>
                <a:latin typeface="Gill Sans MT Condensed" pitchFamily="34" charset="0"/>
              </a:rPr>
              <a:t>Loan Types Offered by UNM</a:t>
            </a:r>
          </a:p>
        </p:txBody>
      </p:sp>
      <p:graphicFrame>
        <p:nvGraphicFramePr>
          <p:cNvPr id="5" name="Diagram 4"/>
          <p:cNvGraphicFramePr/>
          <p:nvPr/>
        </p:nvGraphicFramePr>
        <p:xfrm>
          <a:off x="-457200" y="1371600"/>
          <a:ext cx="3429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698530" y="1489840"/>
          <a:ext cx="27432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5715000" y="1524000"/>
          <a:ext cx="3200400" cy="4953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ounded Rectangle 5"/>
          <p:cNvSpPr/>
          <p:nvPr/>
        </p:nvSpPr>
        <p:spPr>
          <a:xfrm>
            <a:off x="2514600" y="5562600"/>
            <a:ext cx="4343400" cy="12954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More information on the types of Loans offered and current Loan interest rates can be found in </a:t>
            </a:r>
            <a:r>
              <a:rPr lang="en-US" dirty="0" err="1" smtClean="0">
                <a:solidFill>
                  <a:schemeClr val="tx1"/>
                </a:solidFill>
              </a:rPr>
              <a:t>FastInfo</a:t>
            </a:r>
            <a:r>
              <a:rPr lang="en-US" dirty="0" smtClean="0">
                <a:solidFill>
                  <a:schemeClr val="tx1"/>
                </a:solidFill>
              </a:rPr>
              <a:t> </a:t>
            </a:r>
            <a:r>
              <a:rPr lang="en-US" dirty="0">
                <a:solidFill>
                  <a:schemeClr val="tx1"/>
                </a:solidFill>
              </a:rPr>
              <a:t>Answer: </a:t>
            </a:r>
            <a:r>
              <a:rPr lang="en-US" dirty="0" smtClean="0">
                <a:solidFill>
                  <a:schemeClr val="tx1"/>
                </a:solidFill>
              </a:rPr>
              <a:t>1523</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822" y="889570"/>
            <a:ext cx="3352800" cy="12192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More information on Parent PLUS Loans and Interest Rates can be found in</a:t>
            </a:r>
          </a:p>
          <a:p>
            <a:pPr algn="ctr">
              <a:defRPr/>
            </a:pPr>
            <a:r>
              <a:rPr lang="en-US" sz="1400" dirty="0" err="1">
                <a:solidFill>
                  <a:schemeClr val="tx1"/>
                </a:solidFill>
              </a:rPr>
              <a:t>FastInfo</a:t>
            </a:r>
            <a:r>
              <a:rPr lang="en-US" sz="1400" dirty="0">
                <a:solidFill>
                  <a:schemeClr val="tx1"/>
                </a:solidFill>
              </a:rPr>
              <a:t> Answer: 3885, 4329, and 4325</a:t>
            </a:r>
            <a:r>
              <a:rPr lang="en-US" dirty="0">
                <a:solidFill>
                  <a:schemeClr val="tx1"/>
                </a:solidFill>
              </a:rPr>
              <a:t> </a:t>
            </a:r>
          </a:p>
        </p:txBody>
      </p:sp>
      <p:sp>
        <p:nvSpPr>
          <p:cNvPr id="62469" name="Title 1"/>
          <p:cNvSpPr>
            <a:spLocks noGrp="1"/>
          </p:cNvSpPr>
          <p:nvPr>
            <p:ph type="title"/>
          </p:nvPr>
        </p:nvSpPr>
        <p:spPr>
          <a:xfrm>
            <a:off x="457200" y="0"/>
            <a:ext cx="8229600" cy="1143000"/>
          </a:xfrm>
        </p:spPr>
        <p:txBody>
          <a:bodyPr/>
          <a:lstStyle/>
          <a:p>
            <a:pPr eaLnBrk="1" hangingPunct="1"/>
            <a:r>
              <a:rPr lang="en-US" sz="6600" smtClean="0">
                <a:solidFill>
                  <a:srgbClr val="0070C0"/>
                </a:solidFill>
                <a:latin typeface="Gill Sans MT Condensed" pitchFamily="34" charset="0"/>
              </a:rPr>
              <a:t>Parent Loans</a:t>
            </a:r>
          </a:p>
        </p:txBody>
      </p:sp>
      <p:graphicFrame>
        <p:nvGraphicFramePr>
          <p:cNvPr id="5" name="Diagram 4"/>
          <p:cNvGraphicFramePr/>
          <p:nvPr/>
        </p:nvGraphicFramePr>
        <p:xfrm>
          <a:off x="304800" y="15240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6000" smtClean="0">
                <a:solidFill>
                  <a:srgbClr val="0070C0"/>
                </a:solidFill>
                <a:latin typeface="Gill Sans MT Condensed" pitchFamily="34" charset="0"/>
              </a:rPr>
              <a:t>Student Loan Limits</a:t>
            </a:r>
            <a:endParaRPr lang="en-US" sz="6000" smtClean="0"/>
          </a:p>
        </p:txBody>
      </p:sp>
      <p:graphicFrame>
        <p:nvGraphicFramePr>
          <p:cNvPr id="8" name="Diagram 7"/>
          <p:cNvGraphicFramePr/>
          <p:nvPr/>
        </p:nvGraphicFramePr>
        <p:xfrm>
          <a:off x="0" y="1295400"/>
          <a:ext cx="8610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457200" y="5715000"/>
            <a:ext cx="4038600" cy="8382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More information about Student Loan Limits can be found in </a:t>
            </a:r>
            <a:r>
              <a:rPr lang="en-US" sz="1600" dirty="0" err="1">
                <a:solidFill>
                  <a:schemeClr val="tx1"/>
                </a:solidFill>
              </a:rPr>
              <a:t>FastInfo</a:t>
            </a:r>
            <a:r>
              <a:rPr lang="en-US" sz="1600" dirty="0">
                <a:solidFill>
                  <a:schemeClr val="tx1"/>
                </a:solidFill>
              </a:rPr>
              <a:t> Answer: 1529</a:t>
            </a:r>
          </a:p>
        </p:txBody>
      </p:sp>
      <p:sp>
        <p:nvSpPr>
          <p:cNvPr id="5" name="Left Arrow Callout 4"/>
          <p:cNvSpPr/>
          <p:nvPr/>
        </p:nvSpPr>
        <p:spPr>
          <a:xfrm>
            <a:off x="6882830" y="4679022"/>
            <a:ext cx="2209800" cy="1219200"/>
          </a:xfrm>
          <a:prstGeom prst="leftArrowCallou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Additional amounts are only available </a:t>
            </a:r>
            <a:r>
              <a:rPr lang="en-US" sz="1400" dirty="0" smtClean="0">
                <a:solidFill>
                  <a:schemeClr val="tx1"/>
                </a:solidFill>
              </a:rPr>
              <a:t>if Parent </a:t>
            </a:r>
            <a:r>
              <a:rPr lang="en-US" sz="1400" b="1" dirty="0">
                <a:solidFill>
                  <a:schemeClr val="tx1"/>
                </a:solidFill>
              </a:rPr>
              <a:t>PLUS</a:t>
            </a:r>
            <a:r>
              <a:rPr lang="en-US" sz="1400" dirty="0">
                <a:solidFill>
                  <a:schemeClr val="tx1"/>
                </a:solidFill>
              </a:rPr>
              <a:t> Loan is denied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Graduate Student Loan Limits</a:t>
            </a:r>
          </a:p>
        </p:txBody>
      </p:sp>
      <p:sp>
        <p:nvSpPr>
          <p:cNvPr id="64515" name="Content Placeholder 6"/>
          <p:cNvSpPr>
            <a:spLocks noGrp="1"/>
          </p:cNvSpPr>
          <p:nvPr>
            <p:ph idx="1"/>
          </p:nvPr>
        </p:nvSpPr>
        <p:spPr/>
        <p:txBody>
          <a:bodyPr/>
          <a:lstStyle/>
          <a:p>
            <a:endParaRPr lang="en-US" smtClean="0"/>
          </a:p>
        </p:txBody>
      </p:sp>
      <p:graphicFrame>
        <p:nvGraphicFramePr>
          <p:cNvPr id="4" name="Diagram 3"/>
          <p:cNvGraphicFramePr/>
          <p:nvPr/>
        </p:nvGraphicFramePr>
        <p:xfrm>
          <a:off x="228600" y="1295400"/>
          <a:ext cx="8915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3048000" y="3352800"/>
            <a:ext cx="4038600" cy="9906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More information about Student Loan Limits can be found in </a:t>
            </a:r>
          </a:p>
          <a:p>
            <a:pPr algn="ctr">
              <a:defRPr/>
            </a:pPr>
            <a:r>
              <a:rPr lang="en-US" sz="1600" dirty="0" err="1">
                <a:solidFill>
                  <a:schemeClr val="tx1"/>
                </a:solidFill>
              </a:rPr>
              <a:t>FastInfo</a:t>
            </a:r>
            <a:r>
              <a:rPr lang="en-US" sz="1600" dirty="0">
                <a:solidFill>
                  <a:schemeClr val="tx1"/>
                </a:solidFill>
              </a:rPr>
              <a:t> Answer: 1529</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0"/>
            <a:ext cx="8229600" cy="838200"/>
          </a:xfrm>
        </p:spPr>
        <p:txBody>
          <a:bodyPr/>
          <a:lstStyle/>
          <a:p>
            <a:r>
              <a:rPr lang="en-US" sz="5400" smtClean="0">
                <a:solidFill>
                  <a:srgbClr val="0070C0"/>
                </a:solidFill>
                <a:latin typeface="Gill Sans MT Condensed" pitchFamily="34" charset="0"/>
              </a:rPr>
              <a:t>The Student’s Loan Process</a:t>
            </a:r>
            <a:endParaRPr lang="en-US" sz="5400" smtClean="0"/>
          </a:p>
        </p:txBody>
      </p:sp>
      <p:graphicFrame>
        <p:nvGraphicFramePr>
          <p:cNvPr id="4" name="Content Placeholder 3"/>
          <p:cNvGraphicFramePr>
            <a:graphicFrameLocks noGrp="1"/>
          </p:cNvGraphicFramePr>
          <p:nvPr>
            <p:ph idx="1"/>
          </p:nvPr>
        </p:nvGraphicFramePr>
        <p:xfrm>
          <a:off x="0" y="81337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630148" y="3099370"/>
            <a:ext cx="3200400" cy="8382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Loan Request instructions can be found in </a:t>
            </a:r>
            <a:r>
              <a:rPr lang="en-US" sz="1400" dirty="0" err="1">
                <a:solidFill>
                  <a:schemeClr val="tx1"/>
                </a:solidFill>
              </a:rPr>
              <a:t>FastInfo</a:t>
            </a:r>
            <a:r>
              <a:rPr lang="en-US" sz="1400" dirty="0">
                <a:solidFill>
                  <a:schemeClr val="tx1"/>
                </a:solidFill>
              </a:rPr>
              <a:t> Answer: 1525</a:t>
            </a:r>
          </a:p>
        </p:txBody>
      </p:sp>
      <p:sp>
        <p:nvSpPr>
          <p:cNvPr id="6" name="Rounded Rectangle 5"/>
          <p:cNvSpPr/>
          <p:nvPr/>
        </p:nvSpPr>
        <p:spPr>
          <a:xfrm>
            <a:off x="7041222" y="3175570"/>
            <a:ext cx="1981200" cy="12954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Pre-Loan Entrance Counseling  instructions can be found in </a:t>
            </a:r>
            <a:r>
              <a:rPr lang="en-US" sz="1400" dirty="0" err="1">
                <a:solidFill>
                  <a:schemeClr val="tx1"/>
                </a:solidFill>
              </a:rPr>
              <a:t>FastInfo</a:t>
            </a:r>
            <a:r>
              <a:rPr lang="en-US" sz="1400" dirty="0">
                <a:solidFill>
                  <a:schemeClr val="tx1"/>
                </a:solidFill>
              </a:rPr>
              <a:t> Answer: 1531</a:t>
            </a:r>
          </a:p>
        </p:txBody>
      </p:sp>
      <p:sp>
        <p:nvSpPr>
          <p:cNvPr id="8" name="Rounded Rectangle 7"/>
          <p:cNvSpPr/>
          <p:nvPr/>
        </p:nvSpPr>
        <p:spPr>
          <a:xfrm>
            <a:off x="3002622" y="5791200"/>
            <a:ext cx="3124200" cy="869022"/>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MPN information can be found in </a:t>
            </a:r>
            <a:r>
              <a:rPr lang="en-US" sz="1400" dirty="0" err="1">
                <a:solidFill>
                  <a:schemeClr val="tx1"/>
                </a:solidFill>
              </a:rPr>
              <a:t>FastInfo</a:t>
            </a:r>
            <a:r>
              <a:rPr lang="en-US" sz="1400" dirty="0">
                <a:solidFill>
                  <a:schemeClr val="tx1"/>
                </a:solidFill>
              </a:rPr>
              <a:t> Answer: </a:t>
            </a:r>
            <a:r>
              <a:rPr lang="en-US" sz="1400" dirty="0" smtClean="0">
                <a:solidFill>
                  <a:schemeClr val="tx1"/>
                </a:solidFill>
              </a:rPr>
              <a:t>and </a:t>
            </a:r>
            <a:r>
              <a:rPr lang="en-US" sz="1400" dirty="0">
                <a:solidFill>
                  <a:schemeClr val="tx1"/>
                </a:solidFill>
              </a:rPr>
              <a:t>1526</a:t>
            </a:r>
          </a:p>
        </p:txBody>
      </p:sp>
      <p:sp>
        <p:nvSpPr>
          <p:cNvPr id="10" name="Oval 9"/>
          <p:cNvSpPr/>
          <p:nvPr/>
        </p:nvSpPr>
        <p:spPr>
          <a:xfrm>
            <a:off x="2246614" y="2166132"/>
            <a:ext cx="76200" cy="76200"/>
          </a:xfrm>
          <a:prstGeom prst="ellipse">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Oval 10"/>
          <p:cNvSpPr/>
          <p:nvPr/>
        </p:nvSpPr>
        <p:spPr>
          <a:xfrm>
            <a:off x="1742326" y="2164422"/>
            <a:ext cx="76200" cy="76200"/>
          </a:xfrm>
          <a:prstGeom prst="ellipse">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743200"/>
            <a:ext cx="8229600" cy="1143000"/>
          </a:xfrm>
        </p:spPr>
        <p:txBody>
          <a:bodyPr/>
          <a:lstStyle/>
          <a:p>
            <a:pPr eaLnBrk="1" hangingPunct="1"/>
            <a:r>
              <a:rPr lang="en-US" b="1" smtClean="0">
                <a:solidFill>
                  <a:srgbClr val="FF9900"/>
                </a:solidFill>
              </a:rPr>
              <a:t>8 – Disbursements and Billing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Disbursement </a:t>
            </a:r>
          </a:p>
        </p:txBody>
      </p:sp>
      <p:sp>
        <p:nvSpPr>
          <p:cNvPr id="4" name="Rounded Rectangle 3"/>
          <p:cNvSpPr/>
          <p:nvPr/>
        </p:nvSpPr>
        <p:spPr>
          <a:xfrm>
            <a:off x="990600" y="1676400"/>
            <a:ext cx="3048000" cy="12954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Disbursement occurs at the beginning of each term</a:t>
            </a:r>
          </a:p>
        </p:txBody>
      </p:sp>
      <p:sp>
        <p:nvSpPr>
          <p:cNvPr id="5" name="Right Arrow 4"/>
          <p:cNvSpPr/>
          <p:nvPr/>
        </p:nvSpPr>
        <p:spPr>
          <a:xfrm>
            <a:off x="5334000" y="1143000"/>
            <a:ext cx="3048000" cy="23622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Disbursement continues throughout the term</a:t>
            </a:r>
          </a:p>
        </p:txBody>
      </p:sp>
      <p:sp>
        <p:nvSpPr>
          <p:cNvPr id="6" name="Left-Right Arrow Callout 5"/>
          <p:cNvSpPr/>
          <p:nvPr/>
        </p:nvSpPr>
        <p:spPr>
          <a:xfrm>
            <a:off x="4114800" y="1676400"/>
            <a:ext cx="1143000" cy="1295400"/>
          </a:xfrm>
          <a:prstGeom prst="leftRightArrowCallou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aphicFrame>
        <p:nvGraphicFramePr>
          <p:cNvPr id="8" name="Diagram 7"/>
          <p:cNvGraphicFramePr/>
          <p:nvPr/>
        </p:nvGraphicFramePr>
        <p:xfrm>
          <a:off x="381000" y="3505200"/>
          <a:ext cx="8382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6000" smtClean="0">
                <a:solidFill>
                  <a:srgbClr val="0070C0"/>
                </a:solidFill>
              </a:rPr>
              <a:t>UNM Scholars</a:t>
            </a:r>
          </a:p>
        </p:txBody>
      </p:sp>
      <p:graphicFrame>
        <p:nvGraphicFramePr>
          <p:cNvPr id="4" name="Diagram 3"/>
          <p:cNvGraphicFramePr/>
          <p:nvPr/>
        </p:nvGraphicFramePr>
        <p:xfrm>
          <a:off x="381000" y="1371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bshirley\Documents\My Documents\Work Resources\TSAAREV 2.JPG"/>
          <p:cNvPicPr>
            <a:picLocks noChangeAspect="1" noChangeArrowheads="1"/>
          </p:cNvPicPr>
          <p:nvPr/>
        </p:nvPicPr>
        <p:blipFill>
          <a:blip r:embed="rId2" cstate="print"/>
          <a:srcRect/>
          <a:stretch>
            <a:fillRect/>
          </a:stretch>
        </p:blipFill>
        <p:spPr bwMode="auto">
          <a:xfrm>
            <a:off x="485450" y="4582274"/>
            <a:ext cx="7856636" cy="1595879"/>
          </a:xfrm>
          <a:prstGeom prst="rect">
            <a:avLst/>
          </a:prstGeom>
          <a:noFill/>
        </p:spPr>
      </p:pic>
      <p:sp>
        <p:nvSpPr>
          <p:cNvPr id="68610" name="Title 1"/>
          <p:cNvSpPr>
            <a:spLocks noGrp="1"/>
          </p:cNvSpPr>
          <p:nvPr>
            <p:ph type="title"/>
          </p:nvPr>
        </p:nvSpPr>
        <p:spPr>
          <a:xfrm>
            <a:off x="457200" y="0"/>
            <a:ext cx="8229600" cy="1143000"/>
          </a:xfrm>
        </p:spPr>
        <p:txBody>
          <a:bodyPr/>
          <a:lstStyle/>
          <a:p>
            <a:r>
              <a:rPr lang="en-US" smtClean="0">
                <a:solidFill>
                  <a:srgbClr val="0070C0"/>
                </a:solidFill>
                <a:latin typeface="Gill Sans MT Condensed" pitchFamily="34" charset="0"/>
              </a:rPr>
              <a:t>Disbursements can be viewed on RPAAWRD </a:t>
            </a:r>
            <a:endParaRPr lang="en-US" smtClean="0"/>
          </a:p>
        </p:txBody>
      </p:sp>
      <p:sp>
        <p:nvSpPr>
          <p:cNvPr id="7" name="Rounded Rectangle 6"/>
          <p:cNvSpPr/>
          <p:nvPr/>
        </p:nvSpPr>
        <p:spPr>
          <a:xfrm>
            <a:off x="6781800" y="1752600"/>
            <a:ext cx="2362200" cy="1905000"/>
          </a:xfrm>
          <a:prstGeom prst="round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dirty="0">
                <a:solidFill>
                  <a:schemeClr val="tx1"/>
                </a:solidFill>
              </a:rPr>
              <a:t>Looking at this student, the ‘UNM Bridge to Success </a:t>
            </a:r>
            <a:r>
              <a:rPr lang="en-US" dirty="0" err="1">
                <a:solidFill>
                  <a:schemeClr val="tx1"/>
                </a:solidFill>
              </a:rPr>
              <a:t>Sch</a:t>
            </a:r>
            <a:r>
              <a:rPr lang="en-US" dirty="0">
                <a:solidFill>
                  <a:schemeClr val="tx1"/>
                </a:solidFill>
              </a:rPr>
              <a:t>’ has been ‘Paid’ to the student’s account.</a:t>
            </a:r>
          </a:p>
        </p:txBody>
      </p:sp>
      <p:sp>
        <p:nvSpPr>
          <p:cNvPr id="68615" name="Rectangle 5"/>
          <p:cNvSpPr>
            <a:spLocks noChangeArrowheads="1"/>
          </p:cNvSpPr>
          <p:nvPr/>
        </p:nvSpPr>
        <p:spPr bwMode="auto">
          <a:xfrm>
            <a:off x="2819400" y="4174734"/>
            <a:ext cx="5334000" cy="584200"/>
          </a:xfrm>
          <a:prstGeom prst="rect">
            <a:avLst/>
          </a:prstGeom>
          <a:noFill/>
          <a:ln w="9525">
            <a:noFill/>
            <a:miter lim="800000"/>
            <a:headEnd/>
            <a:tailEnd/>
          </a:ln>
        </p:spPr>
        <p:txBody>
          <a:bodyPr>
            <a:spAutoFit/>
          </a:bodyPr>
          <a:lstStyle/>
          <a:p>
            <a:r>
              <a:rPr lang="en-US" sz="3200" dirty="0">
                <a:solidFill>
                  <a:srgbClr val="0070C0"/>
                </a:solidFill>
                <a:latin typeface="Gill Sans MT Condensed" pitchFamily="34" charset="0"/>
              </a:rPr>
              <a:t>… and verified on TSAAREV or RSIAAREV</a:t>
            </a:r>
            <a:endParaRPr lang="en-US" sz="3200" dirty="0"/>
          </a:p>
        </p:txBody>
      </p:sp>
      <p:sp>
        <p:nvSpPr>
          <p:cNvPr id="9" name="Rounded Rectangle 8"/>
          <p:cNvSpPr/>
          <p:nvPr/>
        </p:nvSpPr>
        <p:spPr>
          <a:xfrm>
            <a:off x="609600" y="6217578"/>
            <a:ext cx="7924800" cy="609600"/>
          </a:xfrm>
          <a:prstGeom prst="roundRect">
            <a:avLst/>
          </a:prstGeom>
          <a:solidFill>
            <a:srgbClr val="FFFF00"/>
          </a:solidFill>
          <a:effectLst>
            <a:outerShdw blurRad="50800" dist="38100" algn="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The UNM Bridge to Success has been disbursed (‘Payment’ Field) to </a:t>
            </a:r>
            <a:r>
              <a:rPr lang="en-US" sz="1600" dirty="0" smtClean="0">
                <a:solidFill>
                  <a:schemeClr val="tx1"/>
                </a:solidFill>
              </a:rPr>
              <a:t>the </a:t>
            </a:r>
            <a:r>
              <a:rPr lang="en-US" sz="1600" dirty="0">
                <a:solidFill>
                  <a:schemeClr val="tx1"/>
                </a:solidFill>
              </a:rPr>
              <a:t>student’s Bursar Account on Aug </a:t>
            </a:r>
            <a:r>
              <a:rPr lang="en-US" sz="1600" dirty="0" smtClean="0">
                <a:solidFill>
                  <a:schemeClr val="tx1"/>
                </a:solidFill>
              </a:rPr>
              <a:t>17, 2011.</a:t>
            </a:r>
            <a:endParaRPr lang="en-US" sz="1600" dirty="0">
              <a:solidFill>
                <a:schemeClr val="tx1"/>
              </a:solidFill>
            </a:endParaRPr>
          </a:p>
        </p:txBody>
      </p:sp>
      <p:pic>
        <p:nvPicPr>
          <p:cNvPr id="2051" name="Picture 3" descr="C:\Users\bshirley\Documents\My Documents\Work Resources\RPAAWRD 2.JPG"/>
          <p:cNvPicPr>
            <a:picLocks noChangeAspect="1" noChangeArrowheads="1"/>
          </p:cNvPicPr>
          <p:nvPr/>
        </p:nvPicPr>
        <p:blipFill>
          <a:blip r:embed="rId3" cstate="print"/>
          <a:srcRect/>
          <a:stretch>
            <a:fillRect/>
          </a:stretch>
        </p:blipFill>
        <p:spPr bwMode="auto">
          <a:xfrm>
            <a:off x="0" y="1143000"/>
            <a:ext cx="6781800" cy="2823193"/>
          </a:xfrm>
          <a:prstGeom prst="rect">
            <a:avLst/>
          </a:prstGeom>
          <a:noFill/>
        </p:spPr>
      </p:pic>
      <p:sp>
        <p:nvSpPr>
          <p:cNvPr id="11" name="TextBox 10"/>
          <p:cNvSpPr txBox="1"/>
          <p:nvPr/>
        </p:nvSpPr>
        <p:spPr>
          <a:xfrm>
            <a:off x="3405032" y="1071082"/>
            <a:ext cx="3962400" cy="276999"/>
          </a:xfrm>
          <a:prstGeom prst="rect">
            <a:avLst/>
          </a:prstGeom>
          <a:noFill/>
        </p:spPr>
        <p:txBody>
          <a:bodyPr wrap="square" rtlCol="0">
            <a:spAutoFit/>
          </a:bodyPr>
          <a:lstStyle/>
          <a:p>
            <a:pPr algn="ctr"/>
            <a:r>
              <a:rPr lang="en-US" sz="1200" dirty="0" smtClean="0">
                <a:solidFill>
                  <a:srgbClr val="FF0000"/>
                </a:solidFill>
                <a:latin typeface="+mn-lt"/>
              </a:rPr>
              <a:t>Money that has been paid will show up in the ‘Paid’ Column</a:t>
            </a:r>
            <a:endParaRPr lang="en-US" sz="1200" dirty="0">
              <a:solidFill>
                <a:srgbClr val="FF0000"/>
              </a:solidFill>
              <a:latin typeface="+mn-lt"/>
            </a:endParaRPr>
          </a:p>
        </p:txBody>
      </p:sp>
      <p:cxnSp>
        <p:nvCxnSpPr>
          <p:cNvPr id="13" name="Straight Arrow Connector 12"/>
          <p:cNvCxnSpPr/>
          <p:nvPr/>
        </p:nvCxnSpPr>
        <p:spPr>
          <a:xfrm>
            <a:off x="5638800" y="1295400"/>
            <a:ext cx="533400" cy="914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896" y="1711504"/>
            <a:ext cx="2057400" cy="276999"/>
          </a:xfrm>
          <a:prstGeom prst="rect">
            <a:avLst/>
          </a:prstGeom>
          <a:noFill/>
        </p:spPr>
        <p:txBody>
          <a:bodyPr wrap="square" rtlCol="0">
            <a:spAutoFit/>
          </a:bodyPr>
          <a:lstStyle/>
          <a:p>
            <a:pPr algn="ctr"/>
            <a:r>
              <a:rPr lang="en-US" sz="1200" dirty="0" smtClean="0">
                <a:solidFill>
                  <a:srgbClr val="FF0000"/>
                </a:solidFill>
                <a:latin typeface="+mn-lt"/>
              </a:rPr>
              <a:t>Brief description of the Award</a:t>
            </a:r>
            <a:endParaRPr lang="en-US" sz="1200" dirty="0">
              <a:solidFill>
                <a:srgbClr val="FF0000"/>
              </a:solidFill>
              <a:latin typeface="+mn-lt"/>
            </a:endParaRPr>
          </a:p>
        </p:txBody>
      </p:sp>
      <p:cxnSp>
        <p:nvCxnSpPr>
          <p:cNvPr id="19" name="Straight Arrow Connector 18"/>
          <p:cNvCxnSpPr/>
          <p:nvPr/>
        </p:nvCxnSpPr>
        <p:spPr>
          <a:xfrm flipV="1">
            <a:off x="751726" y="1940104"/>
            <a:ext cx="304800" cy="304800"/>
          </a:xfrm>
          <a:prstGeom prst="straightConnector1">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321940" y="2494052"/>
            <a:ext cx="786830" cy="120036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644" y="3660172"/>
            <a:ext cx="2438400" cy="900246"/>
          </a:xfrm>
          <a:prstGeom prst="rect">
            <a:avLst/>
          </a:prstGeom>
          <a:noFill/>
        </p:spPr>
        <p:txBody>
          <a:bodyPr wrap="square" rtlCol="0">
            <a:spAutoFit/>
          </a:bodyPr>
          <a:lstStyle/>
          <a:p>
            <a:pPr algn="ctr"/>
            <a:r>
              <a:rPr lang="en-US" sz="1050" dirty="0" smtClean="0">
                <a:solidFill>
                  <a:srgbClr val="FF0000"/>
                </a:solidFill>
                <a:latin typeface="+mn-lt"/>
              </a:rPr>
              <a:t>ACCP – the award has been Accepted</a:t>
            </a:r>
          </a:p>
          <a:p>
            <a:pPr algn="ctr"/>
            <a:r>
              <a:rPr lang="en-US" sz="1050" dirty="0" smtClean="0">
                <a:solidFill>
                  <a:srgbClr val="FF0000"/>
                </a:solidFill>
                <a:latin typeface="+mn-lt"/>
              </a:rPr>
              <a:t>CANC – the award has been Canceled</a:t>
            </a:r>
          </a:p>
          <a:p>
            <a:pPr algn="ctr"/>
            <a:r>
              <a:rPr lang="en-US" sz="1050" dirty="0" smtClean="0">
                <a:solidFill>
                  <a:srgbClr val="FF0000"/>
                </a:solidFill>
                <a:latin typeface="+mn-lt"/>
              </a:rPr>
              <a:t>DECL – the award has been Declined</a:t>
            </a:r>
          </a:p>
          <a:p>
            <a:pPr algn="ctr"/>
            <a:r>
              <a:rPr lang="en-US" sz="1050" dirty="0" smtClean="0">
                <a:solidFill>
                  <a:srgbClr val="FF0000"/>
                </a:solidFill>
                <a:latin typeface="+mn-lt"/>
              </a:rPr>
              <a:t>OFFR – the award has been Offered </a:t>
            </a:r>
          </a:p>
          <a:p>
            <a:pPr algn="ctr"/>
            <a:r>
              <a:rPr lang="en-US" sz="1050" dirty="0" smtClean="0">
                <a:solidFill>
                  <a:srgbClr val="FF0000"/>
                </a:solidFill>
                <a:latin typeface="+mn-lt"/>
              </a:rPr>
              <a:t>(e.g. work-study/loans)</a:t>
            </a:r>
            <a:endParaRPr lang="en-US" sz="1050" dirty="0">
              <a:solidFill>
                <a:srgbClr val="FF0000"/>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itle 1"/>
          <p:cNvSpPr>
            <a:spLocks noGrp="1"/>
          </p:cNvSpPr>
          <p:nvPr>
            <p:ph type="title"/>
          </p:nvPr>
        </p:nvSpPr>
        <p:spPr>
          <a:xfrm>
            <a:off x="457200" y="0"/>
            <a:ext cx="8229600" cy="533400"/>
          </a:xfrm>
        </p:spPr>
        <p:txBody>
          <a:bodyPr/>
          <a:lstStyle/>
          <a:p>
            <a:r>
              <a:rPr lang="en-US" dirty="0" smtClean="0">
                <a:solidFill>
                  <a:srgbClr val="0070C0"/>
                </a:solidFill>
                <a:latin typeface="Gill Sans MT Condensed" pitchFamily="34" charset="0"/>
              </a:rPr>
              <a:t>Money that has not Disbursed</a:t>
            </a:r>
            <a:endParaRPr lang="en-US" dirty="0" smtClean="0"/>
          </a:p>
        </p:txBody>
      </p:sp>
      <p:pic>
        <p:nvPicPr>
          <p:cNvPr id="69636" name="Picture 6"/>
          <p:cNvPicPr>
            <a:picLocks noChangeAspect="1" noChangeArrowheads="1"/>
          </p:cNvPicPr>
          <p:nvPr/>
        </p:nvPicPr>
        <p:blipFill>
          <a:blip r:embed="rId2" cstate="print"/>
          <a:srcRect/>
          <a:stretch>
            <a:fillRect/>
          </a:stretch>
        </p:blipFill>
        <p:spPr bwMode="auto">
          <a:xfrm>
            <a:off x="30822" y="5873392"/>
            <a:ext cx="1828801" cy="711201"/>
          </a:xfrm>
          <a:prstGeom prst="rect">
            <a:avLst/>
          </a:prstGeom>
          <a:noFill/>
          <a:ln w="9525">
            <a:noFill/>
            <a:miter lim="800000"/>
            <a:headEnd/>
            <a:tailEnd/>
          </a:ln>
        </p:spPr>
      </p:pic>
      <p:graphicFrame>
        <p:nvGraphicFramePr>
          <p:cNvPr id="11" name="Diagram 10"/>
          <p:cNvGraphicFramePr/>
          <p:nvPr/>
        </p:nvGraphicFramePr>
        <p:xfrm>
          <a:off x="1828800" y="533400"/>
          <a:ext cx="548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705600" y="914400"/>
            <a:ext cx="2438400" cy="3581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Disbursement for Loans is based </a:t>
            </a:r>
            <a:r>
              <a:rPr lang="en-US" sz="1600" dirty="0" smtClean="0">
                <a:solidFill>
                  <a:schemeClr val="tx1"/>
                </a:solidFill>
              </a:rPr>
              <a:t>on full-time enrollment.</a:t>
            </a:r>
            <a:endParaRPr lang="en-US" sz="1600" dirty="0">
              <a:solidFill>
                <a:schemeClr val="tx1"/>
              </a:solidFill>
            </a:endParaRPr>
          </a:p>
          <a:p>
            <a:pPr algn="ctr">
              <a:defRPr/>
            </a:pPr>
            <a:r>
              <a:rPr lang="en-US" sz="1600" dirty="0">
                <a:solidFill>
                  <a:schemeClr val="tx1"/>
                </a:solidFill>
              </a:rPr>
              <a:t>(REMINDER: Student’s Cost of Attendance is partially based on enrollment.)</a:t>
            </a:r>
          </a:p>
          <a:p>
            <a:pPr algn="ctr">
              <a:defRPr/>
            </a:pPr>
            <a:endParaRPr lang="en-US" sz="1600" dirty="0">
              <a:solidFill>
                <a:schemeClr val="tx1"/>
              </a:solidFill>
            </a:endParaRPr>
          </a:p>
          <a:p>
            <a:pPr algn="ctr">
              <a:defRPr/>
            </a:pPr>
            <a:r>
              <a:rPr lang="en-US" sz="1600" dirty="0">
                <a:solidFill>
                  <a:schemeClr val="tx1"/>
                </a:solidFill>
              </a:rPr>
              <a:t>If the student the student is enrolled for less than expected, there will be a request on RRAAREQ for Enrollment. </a:t>
            </a:r>
          </a:p>
        </p:txBody>
      </p:sp>
      <p:sp>
        <p:nvSpPr>
          <p:cNvPr id="12" name="Rounded Rectangle 11"/>
          <p:cNvSpPr/>
          <p:nvPr/>
        </p:nvSpPr>
        <p:spPr>
          <a:xfrm>
            <a:off x="0" y="838200"/>
            <a:ext cx="2057400" cy="1905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Disbursement Errors can be viewed on </a:t>
            </a:r>
            <a:r>
              <a:rPr lang="en-US" sz="1600" b="1" dirty="0">
                <a:solidFill>
                  <a:schemeClr val="tx1"/>
                </a:solidFill>
              </a:rPr>
              <a:t>ROIDISB</a:t>
            </a:r>
            <a:r>
              <a:rPr lang="en-US" sz="1600" dirty="0">
                <a:solidFill>
                  <a:schemeClr val="tx1"/>
                </a:solidFill>
              </a:rPr>
              <a:t>. Listed are common </a:t>
            </a:r>
            <a:r>
              <a:rPr lang="en-US" sz="1600" b="1" dirty="0">
                <a:solidFill>
                  <a:schemeClr val="tx1"/>
                </a:solidFill>
              </a:rPr>
              <a:t>ROIDISB</a:t>
            </a:r>
            <a:r>
              <a:rPr lang="en-US" sz="1600" dirty="0">
                <a:solidFill>
                  <a:schemeClr val="tx1"/>
                </a:solidFill>
              </a:rPr>
              <a:t> Errors and the resolution.</a:t>
            </a:r>
          </a:p>
        </p:txBody>
      </p:sp>
      <p:sp>
        <p:nvSpPr>
          <p:cNvPr id="7" name="Rounded Rectangle 6"/>
          <p:cNvSpPr/>
          <p:nvPr/>
        </p:nvSpPr>
        <p:spPr>
          <a:xfrm>
            <a:off x="71918" y="4648200"/>
            <a:ext cx="8991600" cy="6858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ENROL  Indicates the student is enrolled for less hours than budgeted for. </a:t>
            </a:r>
          </a:p>
          <a:p>
            <a:pPr algn="ctr">
              <a:defRPr/>
            </a:pPr>
            <a:r>
              <a:rPr lang="en-US" sz="1400" dirty="0">
                <a:solidFill>
                  <a:schemeClr val="tx1"/>
                </a:solidFill>
              </a:rPr>
              <a:t>To resolve this, the student  has to increase their enrolment </a:t>
            </a:r>
            <a:r>
              <a:rPr lang="en-US" sz="1400" b="1" i="1" dirty="0">
                <a:solidFill>
                  <a:schemeClr val="tx1"/>
                </a:solidFill>
              </a:rPr>
              <a:t>OR </a:t>
            </a:r>
            <a:r>
              <a:rPr lang="en-US" sz="1400" dirty="0">
                <a:solidFill>
                  <a:schemeClr val="tx1"/>
                </a:solidFill>
              </a:rPr>
              <a:t>a Financial Aid Expert has to adjust the student’s Cost of </a:t>
            </a:r>
            <a:r>
              <a:rPr lang="en-US" sz="1400" dirty="0" smtClean="0">
                <a:solidFill>
                  <a:schemeClr val="tx1"/>
                </a:solidFill>
              </a:rPr>
              <a:t>Attendance to reflect their new enrollment hours. (Enrollment Hours can be viewed on </a:t>
            </a:r>
            <a:r>
              <a:rPr lang="en-US" sz="1400" b="1" dirty="0" smtClean="0">
                <a:solidFill>
                  <a:schemeClr val="tx1"/>
                </a:solidFill>
              </a:rPr>
              <a:t>ROAENRL</a:t>
            </a:r>
            <a:r>
              <a:rPr lang="en-US" sz="1400" dirty="0" smtClean="0">
                <a:solidFill>
                  <a:schemeClr val="tx1"/>
                </a:solidFill>
              </a:rPr>
              <a:t>).</a:t>
            </a:r>
            <a:endParaRPr lang="en-US" sz="1400" dirty="0">
              <a:solidFill>
                <a:schemeClr val="tx1"/>
              </a:solidFill>
            </a:endParaRPr>
          </a:p>
        </p:txBody>
      </p:sp>
      <p:grpSp>
        <p:nvGrpSpPr>
          <p:cNvPr id="10" name="Group 9"/>
          <p:cNvGrpSpPr/>
          <p:nvPr/>
        </p:nvGrpSpPr>
        <p:grpSpPr>
          <a:xfrm>
            <a:off x="1773148" y="5395644"/>
            <a:ext cx="7199312" cy="1411287"/>
            <a:chOff x="1773148" y="5395644"/>
            <a:chExt cx="7199312" cy="1411287"/>
          </a:xfrm>
        </p:grpSpPr>
        <p:pic>
          <p:nvPicPr>
            <p:cNvPr id="69634" name="Picture 4"/>
            <p:cNvPicPr>
              <a:picLocks noChangeAspect="1" noChangeArrowheads="1"/>
            </p:cNvPicPr>
            <p:nvPr/>
          </p:nvPicPr>
          <p:blipFill>
            <a:blip r:embed="rId8" cstate="print"/>
            <a:srcRect/>
            <a:stretch>
              <a:fillRect/>
            </a:stretch>
          </p:blipFill>
          <p:spPr bwMode="auto">
            <a:xfrm>
              <a:off x="1773148" y="5395644"/>
              <a:ext cx="7199312" cy="1411287"/>
            </a:xfrm>
            <a:prstGeom prst="rect">
              <a:avLst/>
            </a:prstGeom>
            <a:noFill/>
            <a:ln w="9525">
              <a:noFill/>
              <a:miter lim="800000"/>
              <a:headEnd/>
              <a:tailEnd/>
            </a:ln>
          </p:spPr>
        </p:pic>
        <p:sp>
          <p:nvSpPr>
            <p:cNvPr id="9" name="TextBox 8"/>
            <p:cNvSpPr txBox="1"/>
            <p:nvPr/>
          </p:nvSpPr>
          <p:spPr>
            <a:xfrm>
              <a:off x="6299770" y="6238126"/>
              <a:ext cx="2667000" cy="276999"/>
            </a:xfrm>
            <a:prstGeom prst="rect">
              <a:avLst/>
            </a:prstGeom>
            <a:solidFill>
              <a:schemeClr val="bg1"/>
            </a:solidFill>
          </p:spPr>
          <p:txBody>
            <a:bodyPr wrap="square" rtlCol="0">
              <a:spAutoFit/>
            </a:bodyPr>
            <a:lstStyle/>
            <a:p>
              <a:r>
                <a:rPr lang="en-US" sz="1200" b="1" dirty="0" smtClean="0">
                  <a:solidFill>
                    <a:srgbClr val="FF0000"/>
                  </a:solidFill>
                  <a:latin typeface="+mn-lt"/>
                </a:rPr>
                <a:t>ENROLX – Under Enrolled for Summer</a:t>
              </a:r>
              <a:endParaRPr lang="en-US" sz="1200" b="1" dirty="0">
                <a:solidFill>
                  <a:srgbClr val="FF0000"/>
                </a:solidFill>
                <a:latin typeface="+mn-lt"/>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76200"/>
            <a:ext cx="8229600" cy="838200"/>
          </a:xfrm>
        </p:spPr>
        <p:txBody>
          <a:bodyPr/>
          <a:lstStyle/>
          <a:p>
            <a:r>
              <a:rPr lang="en-US" sz="3600" dirty="0" smtClean="0">
                <a:solidFill>
                  <a:srgbClr val="0070C0"/>
                </a:solidFill>
                <a:latin typeface="Gill Sans MT Condensed" pitchFamily="34" charset="0"/>
              </a:rPr>
              <a:t>Pending Disbursements on RPAAWRD– Authorized/</a:t>
            </a:r>
            <a:r>
              <a:rPr lang="en-US" sz="3600" dirty="0" err="1" smtClean="0">
                <a:solidFill>
                  <a:srgbClr val="0070C0"/>
                </a:solidFill>
                <a:latin typeface="Gill Sans MT Condensed" pitchFamily="34" charset="0"/>
              </a:rPr>
              <a:t>Memoed</a:t>
            </a:r>
            <a:endParaRPr lang="en-US" sz="3600" dirty="0" smtClean="0"/>
          </a:p>
        </p:txBody>
      </p:sp>
      <p:pic>
        <p:nvPicPr>
          <p:cNvPr id="70659" name="Picture 2"/>
          <p:cNvPicPr>
            <a:picLocks noChangeAspect="1" noChangeArrowheads="1"/>
          </p:cNvPicPr>
          <p:nvPr/>
        </p:nvPicPr>
        <p:blipFill>
          <a:blip r:embed="rId2" cstate="print"/>
          <a:srcRect/>
          <a:stretch>
            <a:fillRect/>
          </a:stretch>
        </p:blipFill>
        <p:spPr bwMode="auto">
          <a:xfrm>
            <a:off x="0" y="609600"/>
            <a:ext cx="8305800" cy="3516870"/>
          </a:xfrm>
          <a:prstGeom prst="rect">
            <a:avLst/>
          </a:prstGeom>
          <a:noFill/>
          <a:ln w="9525">
            <a:noFill/>
            <a:miter lim="800000"/>
            <a:headEnd/>
            <a:tailEnd/>
          </a:ln>
        </p:spPr>
      </p:pic>
      <p:sp>
        <p:nvSpPr>
          <p:cNvPr id="5" name="Rounded Rectangle 4"/>
          <p:cNvSpPr/>
          <p:nvPr/>
        </p:nvSpPr>
        <p:spPr>
          <a:xfrm>
            <a:off x="6629400" y="914400"/>
            <a:ext cx="2514600" cy="5791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Authorized/</a:t>
            </a:r>
            <a:r>
              <a:rPr lang="en-US" dirty="0" err="1">
                <a:solidFill>
                  <a:schemeClr val="tx1"/>
                </a:solidFill>
              </a:rPr>
              <a:t>Memoed</a:t>
            </a:r>
            <a:r>
              <a:rPr lang="en-US" dirty="0">
                <a:solidFill>
                  <a:schemeClr val="tx1"/>
                </a:solidFill>
              </a:rPr>
              <a:t> Financial Aid are pending disbursements.</a:t>
            </a:r>
          </a:p>
          <a:p>
            <a:pPr algn="ctr">
              <a:defRPr/>
            </a:pPr>
            <a:endParaRPr lang="en-US" dirty="0">
              <a:solidFill>
                <a:schemeClr val="tx1"/>
              </a:solidFill>
            </a:endParaRPr>
          </a:p>
          <a:p>
            <a:pPr algn="ctr">
              <a:defRPr/>
            </a:pPr>
            <a:r>
              <a:rPr lang="en-US" dirty="0">
                <a:solidFill>
                  <a:schemeClr val="tx1"/>
                </a:solidFill>
              </a:rPr>
              <a:t>Authorized/</a:t>
            </a:r>
            <a:r>
              <a:rPr lang="en-US" dirty="0" err="1">
                <a:solidFill>
                  <a:schemeClr val="tx1"/>
                </a:solidFill>
              </a:rPr>
              <a:t>Memoed</a:t>
            </a:r>
            <a:r>
              <a:rPr lang="en-US" dirty="0">
                <a:solidFill>
                  <a:schemeClr val="tx1"/>
                </a:solidFill>
              </a:rPr>
              <a:t> Financial Aid allows the Bursar’s Office to anticipate Financial Aid for the upcoming semester. </a:t>
            </a:r>
          </a:p>
          <a:p>
            <a:pPr algn="ctr">
              <a:defRPr/>
            </a:pPr>
            <a:endParaRPr lang="en-US" dirty="0">
              <a:solidFill>
                <a:schemeClr val="tx1"/>
              </a:solidFill>
            </a:endParaRPr>
          </a:p>
          <a:p>
            <a:pPr algn="ctr">
              <a:defRPr/>
            </a:pPr>
            <a:r>
              <a:rPr lang="en-US" dirty="0">
                <a:solidFill>
                  <a:schemeClr val="tx1"/>
                </a:solidFill>
              </a:rPr>
              <a:t>Authorized/</a:t>
            </a:r>
            <a:r>
              <a:rPr lang="en-US" dirty="0" err="1">
                <a:solidFill>
                  <a:schemeClr val="tx1"/>
                </a:solidFill>
              </a:rPr>
              <a:t>Memoed</a:t>
            </a:r>
            <a:r>
              <a:rPr lang="en-US" dirty="0">
                <a:solidFill>
                  <a:schemeClr val="tx1"/>
                </a:solidFill>
              </a:rPr>
              <a:t> Financial Aid may prevent Enrollment Cancellation OR Reduce the amount due on a payment plan. </a:t>
            </a:r>
          </a:p>
        </p:txBody>
      </p:sp>
      <p:sp>
        <p:nvSpPr>
          <p:cNvPr id="7" name="Rounded Rectangle 6"/>
          <p:cNvSpPr/>
          <p:nvPr/>
        </p:nvSpPr>
        <p:spPr>
          <a:xfrm>
            <a:off x="2286000" y="914400"/>
            <a:ext cx="3276600" cy="914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REMINDER: If Financial Aid has not disbursed, check ROIDISB for list of possible reasons.</a:t>
            </a:r>
          </a:p>
        </p:txBody>
      </p:sp>
      <p:grpSp>
        <p:nvGrpSpPr>
          <p:cNvPr id="9" name="Group 8"/>
          <p:cNvGrpSpPr/>
          <p:nvPr/>
        </p:nvGrpSpPr>
        <p:grpSpPr>
          <a:xfrm>
            <a:off x="228600" y="4524377"/>
            <a:ext cx="6172200" cy="2333623"/>
            <a:chOff x="228600" y="4524375"/>
            <a:chExt cx="6248400" cy="2412799"/>
          </a:xfrm>
        </p:grpSpPr>
        <p:pic>
          <p:nvPicPr>
            <p:cNvPr id="70663" name="Picture 3"/>
            <p:cNvPicPr>
              <a:picLocks noChangeAspect="1" noChangeArrowheads="1"/>
            </p:cNvPicPr>
            <p:nvPr/>
          </p:nvPicPr>
          <p:blipFill>
            <a:blip r:embed="rId3" cstate="print"/>
            <a:srcRect/>
            <a:stretch>
              <a:fillRect/>
            </a:stretch>
          </p:blipFill>
          <p:spPr bwMode="auto">
            <a:xfrm>
              <a:off x="228600" y="4524375"/>
              <a:ext cx="6248400" cy="2333625"/>
            </a:xfrm>
            <a:prstGeom prst="rect">
              <a:avLst/>
            </a:prstGeom>
            <a:noFill/>
            <a:ln w="9525">
              <a:noFill/>
              <a:miter lim="800000"/>
              <a:headEnd/>
              <a:tailEnd/>
            </a:ln>
          </p:spPr>
        </p:pic>
        <p:sp>
          <p:nvSpPr>
            <p:cNvPr id="8" name="TextBox 7"/>
            <p:cNvSpPr txBox="1"/>
            <p:nvPr/>
          </p:nvSpPr>
          <p:spPr>
            <a:xfrm>
              <a:off x="2228193" y="6618775"/>
              <a:ext cx="2674789" cy="318399"/>
            </a:xfrm>
            <a:prstGeom prst="rect">
              <a:avLst/>
            </a:prstGeom>
            <a:noFill/>
          </p:spPr>
          <p:txBody>
            <a:bodyPr wrap="square" rtlCol="0">
              <a:spAutoFit/>
            </a:bodyPr>
            <a:lstStyle/>
            <a:p>
              <a:r>
                <a:rPr lang="en-US" sz="1400" b="1" dirty="0" smtClean="0">
                  <a:latin typeface="+mn-lt"/>
                </a:rPr>
                <a:t>TO</a:t>
              </a:r>
              <a:r>
                <a:rPr lang="en-US" sz="1400" b="1" dirty="0" smtClean="0">
                  <a:latin typeface="+mn-lt"/>
                </a:rPr>
                <a:t> </a:t>
              </a:r>
              <a:r>
                <a:rPr lang="en-US" sz="1400" b="1" dirty="0" smtClean="0">
                  <a:latin typeface="+mn-lt"/>
                </a:rPr>
                <a:t>BE CANCELED</a:t>
              </a:r>
              <a:endParaRPr lang="en-US" sz="1400" b="1" dirty="0">
                <a:latin typeface="+mn-lt"/>
              </a:endParaRPr>
            </a:p>
          </p:txBody>
        </p:sp>
      </p:grpSp>
      <p:sp>
        <p:nvSpPr>
          <p:cNvPr id="6" name="Rounded Rectangle 5"/>
          <p:cNvSpPr/>
          <p:nvPr/>
        </p:nvSpPr>
        <p:spPr>
          <a:xfrm>
            <a:off x="55652" y="4083978"/>
            <a:ext cx="6477000" cy="457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Enrollment Cancellation  Balances can be Viewed on </a:t>
            </a:r>
            <a:r>
              <a:rPr lang="en-US" b="1" dirty="0">
                <a:solidFill>
                  <a:schemeClr val="tx1"/>
                </a:solidFill>
              </a:rPr>
              <a:t>TZIDBAL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solidFill>
                  <a:srgbClr val="0070C0"/>
                </a:solidFill>
                <a:latin typeface="Gill Sans MT Condensed" pitchFamily="34" charset="0"/>
              </a:rPr>
              <a:t>After Disbursement, Money is Refunded to the Student</a:t>
            </a:r>
            <a:endParaRPr lang="en-US" smtClean="0"/>
          </a:p>
        </p:txBody>
      </p:sp>
      <p:graphicFrame>
        <p:nvGraphicFramePr>
          <p:cNvPr id="4" name="Content Placeholder 3"/>
          <p:cNvGraphicFramePr>
            <a:graphicFrameLocks noGrp="1"/>
          </p:cNvGraphicFramePr>
          <p:nvPr>
            <p:ph idx="1"/>
          </p:nvPr>
        </p:nvGraphicFramePr>
        <p:xfrm>
          <a:off x="609600" y="990600"/>
          <a:ext cx="8153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715000" y="3505200"/>
            <a:ext cx="3200400" cy="16002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Student Refunds are issued to the student in the form of a Direct Deposit </a:t>
            </a:r>
            <a:r>
              <a:rPr lang="en-US" b="1" i="1" dirty="0">
                <a:solidFill>
                  <a:schemeClr val="tx1"/>
                </a:solidFill>
              </a:rPr>
              <a:t>OR</a:t>
            </a:r>
            <a:r>
              <a:rPr lang="en-US" dirty="0">
                <a:solidFill>
                  <a:schemeClr val="tx1"/>
                </a:solidFill>
              </a:rPr>
              <a:t> mailed check. </a:t>
            </a:r>
          </a:p>
        </p:txBody>
      </p:sp>
      <p:graphicFrame>
        <p:nvGraphicFramePr>
          <p:cNvPr id="6" name="Diagram 5"/>
          <p:cNvGraphicFramePr/>
          <p:nvPr/>
        </p:nvGraphicFramePr>
        <p:xfrm>
          <a:off x="304800" y="4622800"/>
          <a:ext cx="6553200" cy="2006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667000"/>
            <a:ext cx="8229600" cy="1143000"/>
          </a:xfrm>
        </p:spPr>
        <p:txBody>
          <a:bodyPr/>
          <a:lstStyle/>
          <a:p>
            <a:pPr eaLnBrk="1" hangingPunct="1"/>
            <a:r>
              <a:rPr lang="en-US" b="1" smtClean="0">
                <a:solidFill>
                  <a:srgbClr val="FF9900"/>
                </a:solidFill>
              </a:rPr>
              <a:t>9 - Satisfactory Academic Progress (SAP)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30163"/>
            <a:ext cx="8382000" cy="1417637"/>
          </a:xfrm>
        </p:spPr>
        <p:txBody>
          <a:bodyPr/>
          <a:lstStyle/>
          <a:p>
            <a:pPr eaLnBrk="1" hangingPunct="1"/>
            <a:r>
              <a:rPr lang="en-US" sz="5400" dirty="0" smtClean="0">
                <a:solidFill>
                  <a:srgbClr val="0070C0"/>
                </a:solidFill>
                <a:latin typeface="Gill Sans MT Condensed" pitchFamily="34" charset="0"/>
              </a:rPr>
              <a:t>Satisfactory Academic Progress (SAP) Policy</a:t>
            </a:r>
          </a:p>
        </p:txBody>
      </p:sp>
      <p:graphicFrame>
        <p:nvGraphicFramePr>
          <p:cNvPr id="4" name="Diagram 3"/>
          <p:cNvGraphicFramePr/>
          <p:nvPr/>
        </p:nvGraphicFramePr>
        <p:xfrm>
          <a:off x="152400" y="15240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486400" y="990600"/>
            <a:ext cx="3581400" cy="28956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To remain eligible for Financial Aid, students must maintain meet  </a:t>
            </a:r>
            <a:r>
              <a:rPr lang="en-US" b="1" i="1" dirty="0">
                <a:solidFill>
                  <a:schemeClr val="tx1"/>
                </a:solidFill>
              </a:rPr>
              <a:t>ALL</a:t>
            </a:r>
            <a:r>
              <a:rPr lang="en-US" dirty="0">
                <a:solidFill>
                  <a:schemeClr val="tx1"/>
                </a:solidFill>
              </a:rPr>
              <a:t> the criteria listed.</a:t>
            </a:r>
          </a:p>
          <a:p>
            <a:pPr algn="ctr">
              <a:defRPr/>
            </a:pPr>
            <a:endParaRPr lang="en-US" dirty="0">
              <a:solidFill>
                <a:schemeClr val="tx1"/>
              </a:solidFill>
            </a:endParaRPr>
          </a:p>
          <a:p>
            <a:pPr algn="ctr">
              <a:defRPr/>
            </a:pPr>
            <a:r>
              <a:rPr lang="en-US" dirty="0">
                <a:solidFill>
                  <a:schemeClr val="tx1"/>
                </a:solidFill>
              </a:rPr>
              <a:t>If a student is deficient in one area, the student must be approved through a petition process to continue receiving Financial Aid.</a:t>
            </a:r>
          </a:p>
        </p:txBody>
      </p:sp>
      <p:sp>
        <p:nvSpPr>
          <p:cNvPr id="6" name="Rounded Rectangle 5"/>
          <p:cNvSpPr/>
          <p:nvPr/>
        </p:nvSpPr>
        <p:spPr>
          <a:xfrm>
            <a:off x="5867400" y="5943600"/>
            <a:ext cx="3124200" cy="91440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The complete SAP policy can be found in </a:t>
            </a:r>
            <a:r>
              <a:rPr lang="en-US" sz="1600" dirty="0" err="1">
                <a:solidFill>
                  <a:schemeClr val="tx1"/>
                </a:solidFill>
              </a:rPr>
              <a:t>FastInfo</a:t>
            </a:r>
            <a:r>
              <a:rPr lang="en-US" sz="1600" dirty="0">
                <a:solidFill>
                  <a:schemeClr val="tx1"/>
                </a:solidFill>
              </a:rPr>
              <a:t> Answer: 3796</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Students within 12 hours of their Program Maximum</a:t>
            </a:r>
          </a:p>
        </p:txBody>
      </p:sp>
      <p:graphicFrame>
        <p:nvGraphicFramePr>
          <p:cNvPr id="4" name="Diagram 3"/>
          <p:cNvGraphicFramePr/>
          <p:nvPr/>
        </p:nvGraphicFramePr>
        <p:xfrm>
          <a:off x="533400" y="1752600"/>
          <a:ext cx="8077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28600" y="3886200"/>
            <a:ext cx="2667000" cy="24384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Academic Progress is evaluated annually – at the end of the Spring Semester – on all students with a FAFSA.</a:t>
            </a:r>
          </a:p>
          <a:p>
            <a:pPr algn="ctr">
              <a:defRPr/>
            </a:pPr>
            <a:endParaRPr lang="en-US" dirty="0">
              <a:solidFill>
                <a:schemeClr val="tx1"/>
              </a:solidFill>
            </a:endParaRPr>
          </a:p>
        </p:txBody>
      </p:sp>
      <p:sp>
        <p:nvSpPr>
          <p:cNvPr id="6" name="Flowchart: Alternate Process 5"/>
          <p:cNvSpPr/>
          <p:nvPr/>
        </p:nvSpPr>
        <p:spPr>
          <a:xfrm>
            <a:off x="2667000" y="5105400"/>
            <a:ext cx="2971800" cy="1752600"/>
          </a:xfrm>
          <a:prstGeom prst="flowChartAlternateProcess">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n-US" b="1" dirty="0">
                <a:solidFill>
                  <a:schemeClr val="tx1"/>
                </a:solidFill>
              </a:rPr>
              <a:t> For Example</a:t>
            </a:r>
          </a:p>
          <a:p>
            <a:pPr>
              <a:defRPr/>
            </a:pPr>
            <a:r>
              <a:rPr lang="en-US" sz="1400" dirty="0">
                <a:solidFill>
                  <a:schemeClr val="tx1"/>
                </a:solidFill>
              </a:rPr>
              <a:t>A student has a 1.9 GPA at the end of Spring  and has a 2.1 GPA at the end of Summer, they can use this information in their petition.  The code is NOT AUTOMATICALLY GOOD.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30163"/>
            <a:ext cx="8305800" cy="944563"/>
          </a:xfrm>
        </p:spPr>
        <p:txBody>
          <a:bodyPr/>
          <a:lstStyle/>
          <a:p>
            <a:pPr eaLnBrk="1" hangingPunct="1"/>
            <a:r>
              <a:rPr lang="en-US" sz="6000" smtClean="0">
                <a:solidFill>
                  <a:srgbClr val="0070C0"/>
                </a:solidFill>
                <a:latin typeface="Gill Sans MT Condensed" pitchFamily="34" charset="0"/>
              </a:rPr>
              <a:t>The SAP Codes</a:t>
            </a:r>
          </a:p>
        </p:txBody>
      </p:sp>
      <p:graphicFrame>
        <p:nvGraphicFramePr>
          <p:cNvPr id="9" name="Content Placeholder 3"/>
          <p:cNvGraphicFramePr>
            <a:graphicFrameLocks noGrp="1"/>
          </p:cNvGraphicFramePr>
          <p:nvPr>
            <p:ph idx="1"/>
          </p:nvPr>
        </p:nvGraphicFramePr>
        <p:xfrm>
          <a:off x="300518" y="751726"/>
          <a:ext cx="8458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457200" y="5029200"/>
            <a:ext cx="8382000" cy="381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solidFill>
                  <a:schemeClr val="tx1"/>
                </a:solidFill>
              </a:rPr>
              <a:t>SAP Codes can be Viewed on </a:t>
            </a:r>
            <a:r>
              <a:rPr lang="en-US" sz="2000" b="1" dirty="0">
                <a:solidFill>
                  <a:schemeClr val="tx1"/>
                </a:solidFill>
              </a:rPr>
              <a:t>ROASTAT </a:t>
            </a:r>
            <a:r>
              <a:rPr lang="en-US" sz="2000" dirty="0">
                <a:solidFill>
                  <a:schemeClr val="tx1"/>
                </a:solidFill>
              </a:rPr>
              <a:t>2</a:t>
            </a:r>
            <a:r>
              <a:rPr lang="en-US" sz="2000" baseline="30000" dirty="0">
                <a:solidFill>
                  <a:schemeClr val="tx1"/>
                </a:solidFill>
              </a:rPr>
              <a:t>nd</a:t>
            </a:r>
            <a:r>
              <a:rPr lang="en-US" sz="2000" dirty="0">
                <a:solidFill>
                  <a:schemeClr val="tx1"/>
                </a:solidFill>
              </a:rPr>
              <a:t> Block</a:t>
            </a:r>
          </a:p>
        </p:txBody>
      </p:sp>
      <p:pic>
        <p:nvPicPr>
          <p:cNvPr id="75780" name="Picture 7"/>
          <p:cNvPicPr>
            <a:picLocks noChangeAspect="1" noChangeArrowheads="1"/>
          </p:cNvPicPr>
          <p:nvPr/>
        </p:nvPicPr>
        <p:blipFill>
          <a:blip r:embed="rId7" cstate="print"/>
          <a:srcRect/>
          <a:stretch>
            <a:fillRect/>
          </a:stretch>
        </p:blipFill>
        <p:spPr bwMode="auto">
          <a:xfrm>
            <a:off x="685800" y="5361077"/>
            <a:ext cx="777240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Interim SAP Codes</a:t>
            </a:r>
            <a:endParaRPr lang="en-US" sz="6000" smtClean="0">
              <a:solidFill>
                <a:srgbClr val="0070C0"/>
              </a:solidFill>
            </a:endParaRPr>
          </a:p>
        </p:txBody>
      </p:sp>
      <p:graphicFrame>
        <p:nvGraphicFramePr>
          <p:cNvPr id="4" name="Content Placeholder 3"/>
          <p:cNvGraphicFramePr>
            <a:graphicFrameLocks/>
          </p:cNvGraphicFramePr>
          <p:nvPr/>
        </p:nvGraphicFramePr>
        <p:xfrm>
          <a:off x="457200" y="1295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219200" y="5105400"/>
            <a:ext cx="7010400" cy="14478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dirty="0">
                <a:solidFill>
                  <a:schemeClr val="tx1"/>
                </a:solidFill>
              </a:rPr>
              <a:t>Interim SAP Codes are reviewed nightly for a change in status.</a:t>
            </a:r>
          </a:p>
          <a:p>
            <a:pPr algn="ctr">
              <a:defRPr/>
            </a:pPr>
            <a:endParaRPr lang="en-US" sz="1600" dirty="0">
              <a:solidFill>
                <a:schemeClr val="tx1"/>
              </a:solidFill>
            </a:endParaRPr>
          </a:p>
          <a:p>
            <a:pPr algn="ctr">
              <a:defRPr/>
            </a:pPr>
            <a:r>
              <a:rPr lang="en-US" sz="1600" dirty="0">
                <a:solidFill>
                  <a:schemeClr val="tx1"/>
                </a:solidFill>
              </a:rPr>
              <a:t>For Example, if a student with a SAP Code of ‘TROUT’ has a transcript entered on the SAAADMS ‘Checklist’ the SAP Code will be changed that night to either GOOD, UND12, or NOPROG.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90600" y="0"/>
            <a:ext cx="8229600" cy="762000"/>
          </a:xfrm>
        </p:spPr>
        <p:txBody>
          <a:bodyPr/>
          <a:lstStyle/>
          <a:p>
            <a:r>
              <a:rPr lang="en-US" smtClean="0">
                <a:solidFill>
                  <a:srgbClr val="0070C0"/>
                </a:solidFill>
                <a:latin typeface="Gill Sans MT Condensed" pitchFamily="34" charset="0"/>
              </a:rPr>
              <a:t>Submitting a Petition for SAP</a:t>
            </a:r>
            <a:endParaRPr lang="en-US" smtClean="0"/>
          </a:p>
        </p:txBody>
      </p:sp>
      <p:sp>
        <p:nvSpPr>
          <p:cNvPr id="5" name="Rounded Rectangle 4"/>
          <p:cNvSpPr/>
          <p:nvPr/>
        </p:nvSpPr>
        <p:spPr>
          <a:xfrm>
            <a:off x="5594130" y="701570"/>
            <a:ext cx="3505200" cy="5791200"/>
          </a:xfrm>
          <a:prstGeom prst="roundRect">
            <a:avLst/>
          </a:prstGeom>
          <a:solidFill>
            <a:srgbClr val="FFFF00"/>
          </a:solidFill>
          <a:ln>
            <a:solidFill>
              <a:srgbClr val="FFFF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400" dirty="0">
                <a:solidFill>
                  <a:schemeClr val="tx1"/>
                </a:solidFill>
              </a:rPr>
              <a:t>SAP Decision Codes can be found on ROASTAT along with the result of the petition on </a:t>
            </a:r>
            <a:r>
              <a:rPr lang="en-US" sz="1400" b="1" dirty="0" smtClean="0">
                <a:solidFill>
                  <a:schemeClr val="tx1"/>
                </a:solidFill>
              </a:rPr>
              <a:t>ROAMESG</a:t>
            </a:r>
            <a:r>
              <a:rPr lang="en-US" sz="1400" dirty="0" smtClean="0">
                <a:solidFill>
                  <a:schemeClr val="tx1"/>
                </a:solidFill>
              </a:rPr>
              <a:t>.</a:t>
            </a:r>
            <a:endParaRPr lang="en-US" sz="1400" dirty="0">
              <a:solidFill>
                <a:schemeClr val="tx1"/>
              </a:solidFill>
            </a:endParaRPr>
          </a:p>
          <a:p>
            <a:pPr algn="ctr">
              <a:defRPr/>
            </a:pPr>
            <a:endParaRPr lang="en-US" sz="1400" dirty="0" smtClean="0">
              <a:solidFill>
                <a:schemeClr val="tx1"/>
              </a:solidFill>
            </a:endParaRPr>
          </a:p>
          <a:p>
            <a:pPr algn="ctr">
              <a:defRPr/>
            </a:pPr>
            <a:r>
              <a:rPr lang="en-US" sz="1600" dirty="0" smtClean="0">
                <a:solidFill>
                  <a:schemeClr val="tx1"/>
                </a:solidFill>
              </a:rPr>
              <a:t>PROBATION </a:t>
            </a:r>
            <a:r>
              <a:rPr lang="en-US" sz="1600" dirty="0">
                <a:solidFill>
                  <a:schemeClr val="tx1"/>
                </a:solidFill>
              </a:rPr>
              <a:t>Codes:</a:t>
            </a:r>
            <a:endParaRPr lang="en-US" sz="1400" dirty="0">
              <a:solidFill>
                <a:schemeClr val="tx1"/>
              </a:solidFill>
            </a:endParaRPr>
          </a:p>
          <a:p>
            <a:pPr algn="ctr">
              <a:defRPr/>
            </a:pPr>
            <a:r>
              <a:rPr lang="en-US" sz="1400" dirty="0" smtClean="0">
                <a:solidFill>
                  <a:schemeClr val="tx1"/>
                </a:solidFill>
              </a:rPr>
              <a:t>PROB – semester probation </a:t>
            </a:r>
          </a:p>
          <a:p>
            <a:pPr algn="ctr">
              <a:defRPr/>
            </a:pPr>
            <a:r>
              <a:rPr lang="en-US" sz="1400" dirty="0" smtClean="0">
                <a:solidFill>
                  <a:schemeClr val="tx1"/>
                </a:solidFill>
              </a:rPr>
              <a:t>(to qualify for </a:t>
            </a:r>
            <a:r>
              <a:rPr lang="en-US" sz="1400" dirty="0" smtClean="0">
                <a:solidFill>
                  <a:schemeClr val="tx1"/>
                </a:solidFill>
              </a:rPr>
              <a:t>Probation, </a:t>
            </a:r>
            <a:r>
              <a:rPr lang="en-US" sz="1400" dirty="0" smtClean="0">
                <a:solidFill>
                  <a:schemeClr val="tx1"/>
                </a:solidFill>
              </a:rPr>
              <a:t>student must be able to be ‘mathematically’ GOOD at the end of one semester)</a:t>
            </a:r>
            <a:endParaRPr lang="en-US" sz="1400" dirty="0">
              <a:solidFill>
                <a:schemeClr val="tx1"/>
              </a:solidFill>
            </a:endParaRPr>
          </a:p>
          <a:p>
            <a:pPr algn="ctr">
              <a:defRPr/>
            </a:pPr>
            <a:endParaRPr lang="en-US" sz="1400" dirty="0">
              <a:solidFill>
                <a:schemeClr val="tx1"/>
              </a:solidFill>
            </a:endParaRPr>
          </a:p>
          <a:p>
            <a:pPr algn="ctr">
              <a:defRPr/>
            </a:pPr>
            <a:r>
              <a:rPr lang="en-US" sz="1600" dirty="0">
                <a:solidFill>
                  <a:schemeClr val="tx1"/>
                </a:solidFill>
              </a:rPr>
              <a:t>Denied Codes:</a:t>
            </a:r>
          </a:p>
          <a:p>
            <a:pPr algn="ctr">
              <a:defRPr/>
            </a:pPr>
            <a:r>
              <a:rPr lang="en-US" sz="1400" dirty="0">
                <a:solidFill>
                  <a:schemeClr val="tx1"/>
                </a:solidFill>
              </a:rPr>
              <a:t>READD – Readers Denied the SAP Petition</a:t>
            </a:r>
          </a:p>
          <a:p>
            <a:pPr algn="ctr">
              <a:defRPr/>
            </a:pPr>
            <a:endParaRPr lang="en-US" sz="1400" dirty="0">
              <a:solidFill>
                <a:schemeClr val="tx1"/>
              </a:solidFill>
            </a:endParaRPr>
          </a:p>
          <a:p>
            <a:pPr algn="ctr">
              <a:defRPr/>
            </a:pPr>
            <a:r>
              <a:rPr lang="en-US" sz="1600" dirty="0" smtClean="0">
                <a:solidFill>
                  <a:schemeClr val="tx1"/>
                </a:solidFill>
              </a:rPr>
              <a:t>Academic Plan </a:t>
            </a:r>
            <a:r>
              <a:rPr lang="en-US" sz="1600" dirty="0">
                <a:solidFill>
                  <a:schemeClr val="tx1"/>
                </a:solidFill>
              </a:rPr>
              <a:t>Codes:</a:t>
            </a:r>
          </a:p>
          <a:p>
            <a:pPr lvl="2">
              <a:buFont typeface="Arial" pitchFamily="34" charset="0"/>
              <a:buChar char="•"/>
              <a:defRPr/>
            </a:pPr>
            <a:r>
              <a:rPr lang="en-US" sz="1400" dirty="0" smtClean="0">
                <a:solidFill>
                  <a:schemeClr val="tx1"/>
                </a:solidFill>
              </a:rPr>
              <a:t>APG - GPA</a:t>
            </a:r>
            <a:endParaRPr lang="en-US" sz="1400" dirty="0">
              <a:solidFill>
                <a:schemeClr val="tx1"/>
              </a:solidFill>
            </a:endParaRPr>
          </a:p>
          <a:p>
            <a:pPr lvl="2">
              <a:buFont typeface="Arial" pitchFamily="34" charset="0"/>
              <a:buChar char="•"/>
              <a:defRPr/>
            </a:pPr>
            <a:r>
              <a:rPr lang="en-US" sz="1400" dirty="0" smtClean="0">
                <a:solidFill>
                  <a:schemeClr val="tx1"/>
                </a:solidFill>
              </a:rPr>
              <a:t>APP - %</a:t>
            </a:r>
            <a:endParaRPr lang="en-US" sz="1400" dirty="0">
              <a:solidFill>
                <a:schemeClr val="tx1"/>
              </a:solidFill>
            </a:endParaRPr>
          </a:p>
          <a:p>
            <a:pPr lvl="2">
              <a:buFont typeface="Arial" pitchFamily="34" charset="0"/>
              <a:buChar char="•"/>
              <a:defRPr/>
            </a:pPr>
            <a:r>
              <a:rPr lang="en-US" sz="1400" dirty="0" smtClean="0">
                <a:solidFill>
                  <a:schemeClr val="tx1"/>
                </a:solidFill>
              </a:rPr>
              <a:t>APM - Max</a:t>
            </a:r>
            <a:endParaRPr lang="en-US" sz="1400" dirty="0">
              <a:solidFill>
                <a:schemeClr val="tx1"/>
              </a:solidFill>
            </a:endParaRPr>
          </a:p>
          <a:p>
            <a:pPr lvl="2">
              <a:buFont typeface="Arial" pitchFamily="34" charset="0"/>
              <a:buChar char="•"/>
              <a:defRPr/>
            </a:pPr>
            <a:r>
              <a:rPr lang="en-US" sz="1400" dirty="0" smtClean="0">
                <a:solidFill>
                  <a:schemeClr val="tx1"/>
                </a:solidFill>
              </a:rPr>
              <a:t>APGP – GPA, %</a:t>
            </a:r>
          </a:p>
          <a:p>
            <a:pPr lvl="2">
              <a:buFont typeface="Arial" pitchFamily="34" charset="0"/>
              <a:buChar char="•"/>
              <a:defRPr/>
            </a:pPr>
            <a:r>
              <a:rPr lang="en-US" sz="1400" dirty="0" smtClean="0">
                <a:solidFill>
                  <a:schemeClr val="tx1"/>
                </a:solidFill>
              </a:rPr>
              <a:t>APGM – GPA, Max</a:t>
            </a:r>
            <a:endParaRPr lang="en-US" sz="1400" dirty="0">
              <a:solidFill>
                <a:schemeClr val="tx1"/>
              </a:solidFill>
            </a:endParaRPr>
          </a:p>
          <a:p>
            <a:pPr lvl="2">
              <a:buFont typeface="Arial" pitchFamily="34" charset="0"/>
              <a:buChar char="•"/>
              <a:defRPr/>
            </a:pPr>
            <a:r>
              <a:rPr lang="en-US" sz="1400" dirty="0" smtClean="0">
                <a:solidFill>
                  <a:schemeClr val="tx1"/>
                </a:solidFill>
              </a:rPr>
              <a:t>APGMP – GPA, %, Max</a:t>
            </a:r>
          </a:p>
          <a:p>
            <a:pPr lvl="2">
              <a:buFont typeface="Arial" pitchFamily="34" charset="0"/>
              <a:buChar char="•"/>
              <a:defRPr/>
            </a:pPr>
            <a:r>
              <a:rPr lang="en-US" sz="1400" dirty="0" smtClean="0">
                <a:solidFill>
                  <a:schemeClr val="tx1"/>
                </a:solidFill>
              </a:rPr>
              <a:t>APMP – Max, %</a:t>
            </a:r>
          </a:p>
          <a:p>
            <a:pPr lvl="2">
              <a:buFont typeface="Arial" pitchFamily="34" charset="0"/>
              <a:buChar char="•"/>
              <a:defRPr/>
            </a:pPr>
            <a:r>
              <a:rPr lang="en-US" sz="1400" dirty="0" smtClean="0">
                <a:solidFill>
                  <a:schemeClr val="tx1"/>
                </a:solidFill>
              </a:rPr>
              <a:t>APFAIL – Fail Academic Plan</a:t>
            </a:r>
            <a:endParaRPr lang="en-US" sz="1400" dirty="0">
              <a:solidFill>
                <a:schemeClr val="tx1"/>
              </a:solidFill>
            </a:endParaRPr>
          </a:p>
          <a:p>
            <a:pPr algn="ctr">
              <a:defRPr/>
            </a:pPr>
            <a:endParaRPr lang="en-US" sz="1600" dirty="0">
              <a:solidFill>
                <a:schemeClr val="tx1"/>
              </a:solidFill>
            </a:endParaRPr>
          </a:p>
        </p:txBody>
      </p:sp>
      <p:graphicFrame>
        <p:nvGraphicFramePr>
          <p:cNvPr id="4" name="Content Placeholder 3"/>
          <p:cNvGraphicFramePr>
            <a:graphicFrameLocks noGrp="1"/>
          </p:cNvGraphicFramePr>
          <p:nvPr>
            <p:ph idx="1"/>
          </p:nvPr>
        </p:nvGraphicFramePr>
        <p:xfrm>
          <a:off x="-228600" y="304800"/>
          <a:ext cx="6705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958660" y="5867872"/>
            <a:ext cx="3823140" cy="969580"/>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chemeClr val="tx1"/>
                </a:solidFill>
              </a:rPr>
              <a:t>All </a:t>
            </a:r>
            <a:r>
              <a:rPr lang="en-US" dirty="0" smtClean="0">
                <a:solidFill>
                  <a:schemeClr val="tx1"/>
                </a:solidFill>
              </a:rPr>
              <a:t>Academic Plan </a:t>
            </a:r>
            <a:r>
              <a:rPr lang="en-US" dirty="0">
                <a:solidFill>
                  <a:schemeClr val="tx1"/>
                </a:solidFill>
              </a:rPr>
              <a:t>Codes beginning with ‘X’ require a signature and a meeting with a Financial Aid Expert.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0070C0"/>
                </a:solidFill>
              </a:rPr>
              <a:t>UNM Bridge to Success Scholarship</a:t>
            </a:r>
          </a:p>
        </p:txBody>
      </p:sp>
      <p:graphicFrame>
        <p:nvGraphicFramePr>
          <p:cNvPr id="4" name="Diagram 3"/>
          <p:cNvGraphicFramePr/>
          <p:nvPr/>
        </p:nvGraphicFramePr>
        <p:xfrm>
          <a:off x="304800" y="13716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743200"/>
            <a:ext cx="8229600" cy="1630363"/>
          </a:xfrm>
        </p:spPr>
        <p:txBody>
          <a:bodyPr/>
          <a:lstStyle/>
          <a:p>
            <a:pPr eaLnBrk="1" hangingPunct="1"/>
            <a:r>
              <a:rPr lang="en-US" b="1" smtClean="0">
                <a:solidFill>
                  <a:srgbClr val="FF9900"/>
                </a:solidFill>
              </a:rPr>
              <a:t>10 – Communication With Students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z="6000" smtClean="0">
                <a:solidFill>
                  <a:srgbClr val="0070C0"/>
                </a:solidFill>
                <a:latin typeface="Gill Sans MT Condensed" pitchFamily="34" charset="0"/>
              </a:rPr>
              <a:t>Communication With Students</a:t>
            </a:r>
          </a:p>
        </p:txBody>
      </p:sp>
      <p:graphicFrame>
        <p:nvGraphicFramePr>
          <p:cNvPr id="4" name="Diagram 3"/>
          <p:cNvGraphicFramePr/>
          <p:nvPr/>
        </p:nvGraphicFramePr>
        <p:xfrm>
          <a:off x="-609600" y="1524000"/>
          <a:ext cx="10210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228600"/>
            <a:ext cx="8229600" cy="609600"/>
          </a:xfrm>
        </p:spPr>
        <p:txBody>
          <a:bodyPr/>
          <a:lstStyle/>
          <a:p>
            <a:r>
              <a:rPr lang="en-US" sz="3200" smtClean="0"/>
              <a:t>List of Useful Banner Forms and Job Aids</a:t>
            </a:r>
          </a:p>
        </p:txBody>
      </p:sp>
      <p:graphicFrame>
        <p:nvGraphicFramePr>
          <p:cNvPr id="4" name="Content Placeholder 3"/>
          <p:cNvGraphicFramePr>
            <a:graphicFrameLocks noGrp="1"/>
          </p:cNvGraphicFramePr>
          <p:nvPr>
            <p:ph sz="half" idx="1"/>
          </p:nvPr>
        </p:nvGraphicFramePr>
        <p:xfrm>
          <a:off x="457200" y="762000"/>
          <a:ext cx="403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nvPr>
        </p:nvGraphicFramePr>
        <p:xfrm>
          <a:off x="4648200" y="762000"/>
          <a:ext cx="4038600" cy="518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ounded Rectangle 4"/>
          <p:cNvSpPr/>
          <p:nvPr/>
        </p:nvSpPr>
        <p:spPr>
          <a:xfrm>
            <a:off x="1738044" y="5877674"/>
            <a:ext cx="6934200" cy="762000"/>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lvl="3">
              <a:buFont typeface="Arial" pitchFamily="34" charset="0"/>
              <a:buChar char="•"/>
              <a:defRPr/>
            </a:pPr>
            <a:r>
              <a:rPr lang="en-US" sz="1600" dirty="0">
                <a:solidFill>
                  <a:schemeClr val="tx1"/>
                </a:solidFill>
              </a:rPr>
              <a:t>Job Aid-Financial Aid </a:t>
            </a:r>
            <a:r>
              <a:rPr lang="en-US" sz="1600" dirty="0" err="1">
                <a:solidFill>
                  <a:schemeClr val="tx1"/>
                </a:solidFill>
              </a:rPr>
              <a:t>FastInfo</a:t>
            </a:r>
            <a:r>
              <a:rPr lang="en-US" sz="1600" dirty="0">
                <a:solidFill>
                  <a:schemeClr val="tx1"/>
                </a:solidFill>
              </a:rPr>
              <a:t> Index.doc</a:t>
            </a:r>
          </a:p>
          <a:p>
            <a:pPr lvl="3">
              <a:buFont typeface="Arial" pitchFamily="34" charset="0"/>
              <a:buChar char="•"/>
              <a:defRPr/>
            </a:pPr>
            <a:r>
              <a:rPr lang="en-US" sz="1600" dirty="0">
                <a:solidFill>
                  <a:schemeClr val="tx1"/>
                </a:solidFill>
              </a:rPr>
              <a:t>Job Aid-Code Financial Aid Quick Sheet.xls</a:t>
            </a:r>
          </a:p>
          <a:p>
            <a:pPr lvl="3">
              <a:buFont typeface="Arial" pitchFamily="34" charset="0"/>
              <a:buChar char="•"/>
              <a:defRPr/>
            </a:pPr>
            <a:r>
              <a:rPr lang="en-US" sz="1600" dirty="0">
                <a:solidFill>
                  <a:schemeClr val="tx1"/>
                </a:solidFill>
              </a:rPr>
              <a:t>Job Aid-Financial Aid Common Banner Forms.doc</a:t>
            </a:r>
          </a:p>
        </p:txBody>
      </p:sp>
      <p:sp>
        <p:nvSpPr>
          <p:cNvPr id="7" name="Right Arrow 6"/>
          <p:cNvSpPr/>
          <p:nvPr/>
        </p:nvSpPr>
        <p:spPr>
          <a:xfrm>
            <a:off x="125860" y="5659348"/>
            <a:ext cx="2743200" cy="12192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‘Click’ and Print each Job Aid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0070C0"/>
                </a:solidFill>
              </a:rPr>
              <a:t>New Mexico Lottery Success Scholarship</a:t>
            </a:r>
          </a:p>
        </p:txBody>
      </p:sp>
      <p:graphicFrame>
        <p:nvGraphicFramePr>
          <p:cNvPr id="4" name="Diagram 3"/>
          <p:cNvGraphicFramePr/>
          <p:nvPr/>
        </p:nvGraphicFramePr>
        <p:xfrm>
          <a:off x="304800" y="1524000"/>
          <a:ext cx="8458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0070C0"/>
                </a:solidFill>
              </a:rPr>
              <a:t>New Mexico Scholars Scholarship</a:t>
            </a:r>
          </a:p>
        </p:txBody>
      </p:sp>
      <p:graphicFrame>
        <p:nvGraphicFramePr>
          <p:cNvPr id="4" name="Diagram 3"/>
          <p:cNvGraphicFramePr/>
          <p:nvPr/>
        </p:nvGraphicFramePr>
        <p:xfrm>
          <a:off x="304800" y="14478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5385</TotalTime>
  <Words>6377</Words>
  <Application>Microsoft Office PowerPoint</Application>
  <PresentationFormat>On-screen Show (4:3)</PresentationFormat>
  <Paragraphs>860</Paragraphs>
  <Slides>72</Slides>
  <Notes>12</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Oriel</vt:lpstr>
      <vt:lpstr>Enrollment Management 103 Intro to Student Financial Aid</vt:lpstr>
      <vt:lpstr>Topics</vt:lpstr>
      <vt:lpstr>1 - Scholarships Offered by the University of New Mexico</vt:lpstr>
      <vt:lpstr>Regent’s Scholarship</vt:lpstr>
      <vt:lpstr>Presidential Scholarship</vt:lpstr>
      <vt:lpstr>UNM Scholars</vt:lpstr>
      <vt:lpstr>UNM Bridge to Success Scholarship</vt:lpstr>
      <vt:lpstr>New Mexico Lottery Success Scholarship</vt:lpstr>
      <vt:lpstr>New Mexico Scholars Scholarship</vt:lpstr>
      <vt:lpstr>Amigo Scholarship</vt:lpstr>
      <vt:lpstr>Other Scholarships</vt:lpstr>
      <vt:lpstr>Searching for Scholarships</vt:lpstr>
      <vt:lpstr>Scholarships in Banner can be viewed on RPAAWRD </vt:lpstr>
      <vt:lpstr>2 - Processing the Free Application for Federal Student Aid (FAFSA)</vt:lpstr>
      <vt:lpstr>FAFSA Eligibility Requirements</vt:lpstr>
      <vt:lpstr>The FAFSA establishes the Expected Family Contribution (EFC) </vt:lpstr>
      <vt:lpstr>Information Needed to Complete the FAFSA</vt:lpstr>
      <vt:lpstr>UNM’s Receipt of FAFSA Information</vt:lpstr>
      <vt:lpstr>The FAFSA in Banner can be viewed on RRAAREQ            and RNANAxx</vt:lpstr>
      <vt:lpstr>Rejected FAFSAs</vt:lpstr>
      <vt:lpstr>Rejected FAFSAs in Banner can be viewed on RRAAREQ and RNARSxx 2nd Block</vt:lpstr>
      <vt:lpstr>3 – UNM’s Uses for FAFSA Information</vt:lpstr>
      <vt:lpstr>The Need Analysis</vt:lpstr>
      <vt:lpstr>The Basic Need Analysis Formula Can Be Viewed at the Bottom of RPAAWRD</vt:lpstr>
      <vt:lpstr>Pell EFC versus SAR EFC</vt:lpstr>
      <vt:lpstr>Pell EFC versus SAR EFC on RPAAWRD</vt:lpstr>
      <vt:lpstr>Viewing other FAFSA Information in Banner</vt:lpstr>
      <vt:lpstr>4 - Cost of Attendance</vt:lpstr>
      <vt:lpstr>The Cost of Attendance is Established by Each School</vt:lpstr>
      <vt:lpstr>Financial Aid Enrollment</vt:lpstr>
      <vt:lpstr>Financial Aid Enrollment</vt:lpstr>
      <vt:lpstr>UNM Tuition</vt:lpstr>
      <vt:lpstr>Duration - Financial Aid Period</vt:lpstr>
      <vt:lpstr>Cost of Attendance Forms Can Be Viewed in Banner on RBAABUD and RPAAWRD</vt:lpstr>
      <vt:lpstr>Consortium Agreements</vt:lpstr>
      <vt:lpstr>5 – Student Documentation</vt:lpstr>
      <vt:lpstr>Reasons to Request Documents</vt:lpstr>
      <vt:lpstr>View Requested Documentation on RRAAREQ</vt:lpstr>
      <vt:lpstr>More RRAAREQ…</vt:lpstr>
      <vt:lpstr>RRAAREQ, RHACOMM and ROAMESG</vt:lpstr>
      <vt:lpstr>Reminders when checking RRAAREQ</vt:lpstr>
      <vt:lpstr>6 – Packaging Student Awards</vt:lpstr>
      <vt:lpstr>UNM ALWAYS  Awards in the best interest of the Student</vt:lpstr>
      <vt:lpstr>Awarding Criteria – Free Money First</vt:lpstr>
      <vt:lpstr>GRANT Eligibility </vt:lpstr>
      <vt:lpstr>Awarding Criteria – Self-Help Money Second</vt:lpstr>
      <vt:lpstr>Awarding Criteria – Loan Money Last</vt:lpstr>
      <vt:lpstr>View Student Awards in Banner on RPAAWRD</vt:lpstr>
      <vt:lpstr>View Student Awards by Semester on RPAAWRD 2nd Block</vt:lpstr>
      <vt:lpstr>RPAAWRD, RHACOMM and ROAMESG</vt:lpstr>
      <vt:lpstr>7 - More About Student Loans</vt:lpstr>
      <vt:lpstr>Student Loan Eligibility</vt:lpstr>
      <vt:lpstr>Loan Types Offered by UNM</vt:lpstr>
      <vt:lpstr>Parent Loans</vt:lpstr>
      <vt:lpstr>Student Loan Limits</vt:lpstr>
      <vt:lpstr>Graduate Student Loan Limits</vt:lpstr>
      <vt:lpstr>The Student’s Loan Process</vt:lpstr>
      <vt:lpstr>8 – Disbursements and Billing</vt:lpstr>
      <vt:lpstr>Disbursement </vt:lpstr>
      <vt:lpstr>Disbursements can be viewed on RPAAWRD </vt:lpstr>
      <vt:lpstr>Money that has not Disbursed</vt:lpstr>
      <vt:lpstr>Pending Disbursements on RPAAWRD– Authorized/Memoed</vt:lpstr>
      <vt:lpstr>After Disbursement, Money is Refunded to the Student</vt:lpstr>
      <vt:lpstr>9 - Satisfactory Academic Progress (SAP)</vt:lpstr>
      <vt:lpstr>Satisfactory Academic Progress (SAP) Policy</vt:lpstr>
      <vt:lpstr>Students within 12 hours of their Program Maximum</vt:lpstr>
      <vt:lpstr>The SAP Codes</vt:lpstr>
      <vt:lpstr>Interim SAP Codes</vt:lpstr>
      <vt:lpstr>Submitting a Petition for SAP</vt:lpstr>
      <vt:lpstr>10 – Communication With Students</vt:lpstr>
      <vt:lpstr>Communication With Students</vt:lpstr>
      <vt:lpstr>List of Useful Banner Forms and Job Aids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Student Financial Aid Office</dc:creator>
  <cp:lastModifiedBy>bshirley</cp:lastModifiedBy>
  <cp:revision>575</cp:revision>
  <dcterms:created xsi:type="dcterms:W3CDTF">2008-11-04T22:34:57Z</dcterms:created>
  <dcterms:modified xsi:type="dcterms:W3CDTF">2011-10-17T20:57:14Z</dcterms:modified>
</cp:coreProperties>
</file>