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4" r:id="rId2"/>
    <p:sldId id="258" r:id="rId3"/>
    <p:sldId id="260" r:id="rId4"/>
  </p:sldIdLst>
  <p:sldSz cx="9144000" cy="6858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3"/>
  </p:normalViewPr>
  <p:slideViewPr>
    <p:cSldViewPr snapToGrid="0" snapToObjects="1">
      <p:cViewPr varScale="1">
        <p:scale>
          <a:sx n="120" d="100"/>
          <a:sy n="120" d="100"/>
        </p:scale>
        <p:origin x="14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5832-257A-2C4A-B33F-125E186D6633}" type="datetimeFigureOut">
              <a:rPr lang="en-US" smtClean="0"/>
              <a:t>7/11/18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AC01-84F1-1A44-9BCD-55AB7FA30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873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5832-257A-2C4A-B33F-125E186D6633}" type="datetimeFigureOut">
              <a:rPr lang="en-US" smtClean="0"/>
              <a:t>7/11/18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AC01-84F1-1A44-9BCD-55AB7FA30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583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5832-257A-2C4A-B33F-125E186D6633}" type="datetimeFigureOut">
              <a:rPr lang="en-US" smtClean="0"/>
              <a:t>7/11/18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AC01-84F1-1A44-9BCD-55AB7FA30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195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5832-257A-2C4A-B33F-125E186D6633}" type="datetimeFigureOut">
              <a:rPr lang="en-US" smtClean="0"/>
              <a:t>7/11/18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AC01-84F1-1A44-9BCD-55AB7FA30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742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5832-257A-2C4A-B33F-125E186D6633}" type="datetimeFigureOut">
              <a:rPr lang="en-US" smtClean="0"/>
              <a:t>7/11/18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AC01-84F1-1A44-9BCD-55AB7FA30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653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5832-257A-2C4A-B33F-125E186D6633}" type="datetimeFigureOut">
              <a:rPr lang="en-US" smtClean="0"/>
              <a:t>7/11/18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AC01-84F1-1A44-9BCD-55AB7FA30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331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5832-257A-2C4A-B33F-125E186D6633}" type="datetimeFigureOut">
              <a:rPr lang="en-US" smtClean="0"/>
              <a:t>7/11/18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AC01-84F1-1A44-9BCD-55AB7FA30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267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5832-257A-2C4A-B33F-125E186D6633}" type="datetimeFigureOut">
              <a:rPr lang="en-US" smtClean="0"/>
              <a:t>7/11/18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AC01-84F1-1A44-9BCD-55AB7FA30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31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5832-257A-2C4A-B33F-125E186D6633}" type="datetimeFigureOut">
              <a:rPr lang="en-US" smtClean="0"/>
              <a:t>7/11/18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AC01-84F1-1A44-9BCD-55AB7FA30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071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5832-257A-2C4A-B33F-125E186D6633}" type="datetimeFigureOut">
              <a:rPr lang="en-US" smtClean="0"/>
              <a:t>7/11/18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AC01-84F1-1A44-9BCD-55AB7FA30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22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5832-257A-2C4A-B33F-125E186D6633}" type="datetimeFigureOut">
              <a:rPr lang="en-US" smtClean="0"/>
              <a:t>7/11/18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AC01-84F1-1A44-9BCD-55AB7FA30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12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35832-257A-2C4A-B33F-125E186D6633}" type="datetimeFigureOut">
              <a:rPr lang="en-US" smtClean="0"/>
              <a:t>7/11/18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5AC01-84F1-1A44-9BCD-55AB7FA30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80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E02BC9-E21E-F44B-8F56-3969BB084D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56" r="19730"/>
          <a:stretch/>
        </p:blipFill>
        <p:spPr>
          <a:xfrm>
            <a:off x="0" y="-85078"/>
            <a:ext cx="9239192" cy="6949440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26A0B39-0CB1-8C42-8820-5626201B6E8D}"/>
              </a:ext>
            </a:extLst>
          </p:cNvPr>
          <p:cNvSpPr/>
          <p:nvPr/>
        </p:nvSpPr>
        <p:spPr>
          <a:xfrm>
            <a:off x="178761" y="201611"/>
            <a:ext cx="1275907" cy="11376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2A</a:t>
            </a:r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214EFA68-8E47-BA49-81BE-6F9EFF6F4049}"/>
              </a:ext>
            </a:extLst>
          </p:cNvPr>
          <p:cNvSpPr/>
          <p:nvPr/>
        </p:nvSpPr>
        <p:spPr>
          <a:xfrm rot="10800000">
            <a:off x="817630" y="1457816"/>
            <a:ext cx="381495" cy="256456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3AE9CD-A37D-E547-86ED-B648B2D784AF}"/>
              </a:ext>
            </a:extLst>
          </p:cNvPr>
          <p:cNvSpPr txBox="1"/>
          <p:nvPr/>
        </p:nvSpPr>
        <p:spPr>
          <a:xfrm>
            <a:off x="4774018" y="249977"/>
            <a:ext cx="4142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REALM 2: BRAINSTORM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20920E0-69A2-1140-9653-E3B646AD81F0}"/>
              </a:ext>
            </a:extLst>
          </p:cNvPr>
          <p:cNvGrpSpPr/>
          <p:nvPr/>
        </p:nvGrpSpPr>
        <p:grpSpPr>
          <a:xfrm>
            <a:off x="7495939" y="1272612"/>
            <a:ext cx="1275907" cy="1137684"/>
            <a:chOff x="8389350" y="5538501"/>
            <a:chExt cx="1275907" cy="113768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905DF6A-8985-DA44-BE32-EE5CBF1792FD}"/>
                </a:ext>
              </a:extLst>
            </p:cNvPr>
            <p:cNvGrpSpPr/>
            <p:nvPr/>
          </p:nvGrpSpPr>
          <p:grpSpPr>
            <a:xfrm>
              <a:off x="8389350" y="5538501"/>
              <a:ext cx="1275907" cy="1137684"/>
              <a:chOff x="8628321" y="5362529"/>
              <a:chExt cx="1275907" cy="1137684"/>
            </a:xfrm>
          </p:grpSpPr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FCCF3E70-B7A7-1F4D-BD77-87EDD6CEEAB8}"/>
                  </a:ext>
                </a:extLst>
              </p:cNvPr>
              <p:cNvSpPr/>
              <p:nvPr/>
            </p:nvSpPr>
            <p:spPr>
              <a:xfrm>
                <a:off x="8628321" y="5362529"/>
                <a:ext cx="1275907" cy="113768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ED9862AF-9893-5748-8C86-764CAF0854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22073" y="5457890"/>
                <a:ext cx="888401" cy="999842"/>
              </a:xfrm>
              <a:prstGeom prst="rect">
                <a:avLst/>
              </a:prstGeom>
            </p:spPr>
          </p:pic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B89BC03-0B2B-2B4D-8A45-C715233508AC}"/>
                </a:ext>
              </a:extLst>
            </p:cNvPr>
            <p:cNvSpPr txBox="1"/>
            <p:nvPr/>
          </p:nvSpPr>
          <p:spPr>
            <a:xfrm>
              <a:off x="8672425" y="6041833"/>
              <a:ext cx="7097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LOCK TASK</a:t>
              </a:r>
            </a:p>
          </p:txBody>
        </p:sp>
      </p:grp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F056FA97-A5B2-4247-9B89-53B6E236E6A9}"/>
              </a:ext>
            </a:extLst>
          </p:cNvPr>
          <p:cNvSpPr/>
          <p:nvPr/>
        </p:nvSpPr>
        <p:spPr>
          <a:xfrm>
            <a:off x="693969" y="1828152"/>
            <a:ext cx="1275907" cy="11376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2B</a:t>
            </a:r>
          </a:p>
        </p:txBody>
      </p:sp>
      <p:sp>
        <p:nvSpPr>
          <p:cNvPr id="18" name="Triangle 17">
            <a:extLst>
              <a:ext uri="{FF2B5EF4-FFF2-40B4-BE49-F238E27FC236}">
                <a16:creationId xmlns:a16="http://schemas.microsoft.com/office/drawing/2014/main" id="{F3CEE041-B53D-2F40-A8F3-FFF9F3353CCD}"/>
              </a:ext>
            </a:extLst>
          </p:cNvPr>
          <p:cNvSpPr/>
          <p:nvPr/>
        </p:nvSpPr>
        <p:spPr>
          <a:xfrm rot="5400000">
            <a:off x="8798648" y="1674879"/>
            <a:ext cx="381495" cy="256456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17BAE7CA-BED2-7E4A-95D4-9A5F5474D4E4}"/>
              </a:ext>
            </a:extLst>
          </p:cNvPr>
          <p:cNvSpPr/>
          <p:nvPr/>
        </p:nvSpPr>
        <p:spPr>
          <a:xfrm>
            <a:off x="1500622" y="4932103"/>
            <a:ext cx="1275907" cy="11376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2D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9D919E6-5B81-C447-AB5C-59CAA4B62065}"/>
              </a:ext>
            </a:extLst>
          </p:cNvPr>
          <p:cNvSpPr/>
          <p:nvPr/>
        </p:nvSpPr>
        <p:spPr>
          <a:xfrm>
            <a:off x="3164529" y="4018594"/>
            <a:ext cx="1275907" cy="11376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2E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08F79125-97A2-AB45-9CF1-91921AC147EE}"/>
              </a:ext>
            </a:extLst>
          </p:cNvPr>
          <p:cNvSpPr/>
          <p:nvPr/>
        </p:nvSpPr>
        <p:spPr>
          <a:xfrm>
            <a:off x="809225" y="3388304"/>
            <a:ext cx="1275907" cy="11376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2C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311B7122-3A2A-7943-B0DE-99A3955AD0AD}"/>
              </a:ext>
            </a:extLst>
          </p:cNvPr>
          <p:cNvSpPr/>
          <p:nvPr/>
        </p:nvSpPr>
        <p:spPr>
          <a:xfrm>
            <a:off x="4876962" y="3653591"/>
            <a:ext cx="1275907" cy="11376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2F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3A25ECA1-A9ED-4E4A-8619-5725D2E9583E}"/>
              </a:ext>
            </a:extLst>
          </p:cNvPr>
          <p:cNvSpPr/>
          <p:nvPr/>
        </p:nvSpPr>
        <p:spPr>
          <a:xfrm>
            <a:off x="6654500" y="4097205"/>
            <a:ext cx="1275907" cy="11376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2G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513A9C37-A288-4E4B-A79D-484E901F8F71}"/>
              </a:ext>
            </a:extLst>
          </p:cNvPr>
          <p:cNvSpPr/>
          <p:nvPr/>
        </p:nvSpPr>
        <p:spPr>
          <a:xfrm>
            <a:off x="7435658" y="2787918"/>
            <a:ext cx="1275907" cy="11376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2H</a:t>
            </a:r>
          </a:p>
        </p:txBody>
      </p:sp>
      <p:sp>
        <p:nvSpPr>
          <p:cNvPr id="25" name="Triangle 24">
            <a:extLst>
              <a:ext uri="{FF2B5EF4-FFF2-40B4-BE49-F238E27FC236}">
                <a16:creationId xmlns:a16="http://schemas.microsoft.com/office/drawing/2014/main" id="{206BCF18-3A29-7C4B-B939-51FC75C216A2}"/>
              </a:ext>
            </a:extLst>
          </p:cNvPr>
          <p:cNvSpPr/>
          <p:nvPr/>
        </p:nvSpPr>
        <p:spPr>
          <a:xfrm rot="10800000">
            <a:off x="1225593" y="3056778"/>
            <a:ext cx="381495" cy="256456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riangle 25">
            <a:extLst>
              <a:ext uri="{FF2B5EF4-FFF2-40B4-BE49-F238E27FC236}">
                <a16:creationId xmlns:a16="http://schemas.microsoft.com/office/drawing/2014/main" id="{7AA4FCC0-BC3D-F042-868E-2B3AD536CF03}"/>
              </a:ext>
            </a:extLst>
          </p:cNvPr>
          <p:cNvSpPr/>
          <p:nvPr/>
        </p:nvSpPr>
        <p:spPr>
          <a:xfrm rot="8346723">
            <a:off x="1284542" y="4699767"/>
            <a:ext cx="381495" cy="256456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riangle 26">
            <a:extLst>
              <a:ext uri="{FF2B5EF4-FFF2-40B4-BE49-F238E27FC236}">
                <a16:creationId xmlns:a16="http://schemas.microsoft.com/office/drawing/2014/main" id="{12F95643-1614-B94B-9FA0-96D6D71B615D}"/>
              </a:ext>
            </a:extLst>
          </p:cNvPr>
          <p:cNvSpPr/>
          <p:nvPr/>
        </p:nvSpPr>
        <p:spPr>
          <a:xfrm rot="3816661">
            <a:off x="2783090" y="4791517"/>
            <a:ext cx="381495" cy="256456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riangle 27">
            <a:extLst>
              <a:ext uri="{FF2B5EF4-FFF2-40B4-BE49-F238E27FC236}">
                <a16:creationId xmlns:a16="http://schemas.microsoft.com/office/drawing/2014/main" id="{C9841F63-23B9-044E-BFBD-2C969C9CDF53}"/>
              </a:ext>
            </a:extLst>
          </p:cNvPr>
          <p:cNvSpPr/>
          <p:nvPr/>
        </p:nvSpPr>
        <p:spPr>
          <a:xfrm rot="5400000">
            <a:off x="4477869" y="4355943"/>
            <a:ext cx="381495" cy="256456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riangle 28">
            <a:extLst>
              <a:ext uri="{FF2B5EF4-FFF2-40B4-BE49-F238E27FC236}">
                <a16:creationId xmlns:a16="http://schemas.microsoft.com/office/drawing/2014/main" id="{F0682B8B-7FDD-D444-8BAB-7FCBF83C7778}"/>
              </a:ext>
            </a:extLst>
          </p:cNvPr>
          <p:cNvSpPr/>
          <p:nvPr/>
        </p:nvSpPr>
        <p:spPr>
          <a:xfrm rot="5400000">
            <a:off x="6211922" y="4257181"/>
            <a:ext cx="381495" cy="256456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riangle 30">
            <a:extLst>
              <a:ext uri="{FF2B5EF4-FFF2-40B4-BE49-F238E27FC236}">
                <a16:creationId xmlns:a16="http://schemas.microsoft.com/office/drawing/2014/main" id="{DBF3FB74-3656-FB47-B70F-F40E5589D1A0}"/>
              </a:ext>
            </a:extLst>
          </p:cNvPr>
          <p:cNvSpPr/>
          <p:nvPr/>
        </p:nvSpPr>
        <p:spPr>
          <a:xfrm>
            <a:off x="7976771" y="2462357"/>
            <a:ext cx="381495" cy="256456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riangle 31">
            <a:extLst>
              <a:ext uri="{FF2B5EF4-FFF2-40B4-BE49-F238E27FC236}">
                <a16:creationId xmlns:a16="http://schemas.microsoft.com/office/drawing/2014/main" id="{B3441D31-9887-B548-BBE2-90C209DE99BF}"/>
              </a:ext>
            </a:extLst>
          </p:cNvPr>
          <p:cNvSpPr/>
          <p:nvPr/>
        </p:nvSpPr>
        <p:spPr>
          <a:xfrm rot="2232395">
            <a:off x="8056342" y="4034456"/>
            <a:ext cx="381495" cy="256456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939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B8DC0E-1BCB-6C47-9DC3-9F77C8A6AA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98" t="-379" r="19994" b="-86"/>
          <a:stretch/>
        </p:blipFill>
        <p:spPr>
          <a:xfrm>
            <a:off x="-21267" y="-31900"/>
            <a:ext cx="9340991" cy="69494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162FC8-EB9E-A448-84C4-8F0006D16A59}"/>
              </a:ext>
            </a:extLst>
          </p:cNvPr>
          <p:cNvSpPr txBox="1"/>
          <p:nvPr/>
        </p:nvSpPr>
        <p:spPr>
          <a:xfrm>
            <a:off x="2987749" y="6081822"/>
            <a:ext cx="60223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REALM 4: SEARCH FOR RESOURCES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AFF10B7-1F04-7C45-8B2A-3AD93314FAD5}"/>
              </a:ext>
            </a:extLst>
          </p:cNvPr>
          <p:cNvGrpSpPr/>
          <p:nvPr/>
        </p:nvGrpSpPr>
        <p:grpSpPr>
          <a:xfrm>
            <a:off x="7386459" y="4944138"/>
            <a:ext cx="1275907" cy="1137684"/>
            <a:chOff x="8389350" y="5538501"/>
            <a:chExt cx="1275907" cy="113768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7571E27-863F-7946-BF15-726CE63D2B09}"/>
                </a:ext>
              </a:extLst>
            </p:cNvPr>
            <p:cNvGrpSpPr/>
            <p:nvPr/>
          </p:nvGrpSpPr>
          <p:grpSpPr>
            <a:xfrm>
              <a:off x="8389350" y="5538501"/>
              <a:ext cx="1275907" cy="1137684"/>
              <a:chOff x="8628321" y="5362529"/>
              <a:chExt cx="1275907" cy="1137684"/>
            </a:xfrm>
          </p:grpSpPr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1988AC6F-BDF4-DC4C-8EB1-AFED5A8EBD91}"/>
                  </a:ext>
                </a:extLst>
              </p:cNvPr>
              <p:cNvSpPr/>
              <p:nvPr/>
            </p:nvSpPr>
            <p:spPr>
              <a:xfrm>
                <a:off x="8628321" y="5362529"/>
                <a:ext cx="1275907" cy="113768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00A531AF-D888-374F-A0E5-0913DB36E5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22073" y="5457890"/>
                <a:ext cx="888401" cy="999842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C8D0077-BB7F-254F-865B-873232B8F91C}"/>
                </a:ext>
              </a:extLst>
            </p:cNvPr>
            <p:cNvSpPr txBox="1"/>
            <p:nvPr/>
          </p:nvSpPr>
          <p:spPr>
            <a:xfrm>
              <a:off x="8672425" y="6041833"/>
              <a:ext cx="7097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LOCK TASK</a:t>
              </a:r>
            </a:p>
          </p:txBody>
        </p:sp>
      </p:grp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A5DE7A2-171E-DD4F-8970-55FEFA2527AB}"/>
              </a:ext>
            </a:extLst>
          </p:cNvPr>
          <p:cNvSpPr/>
          <p:nvPr/>
        </p:nvSpPr>
        <p:spPr>
          <a:xfrm>
            <a:off x="4057095" y="244416"/>
            <a:ext cx="1275907" cy="11376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4A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025A81C-89E5-3447-9B57-23AD661B05BB}"/>
              </a:ext>
            </a:extLst>
          </p:cNvPr>
          <p:cNvSpPr/>
          <p:nvPr/>
        </p:nvSpPr>
        <p:spPr>
          <a:xfrm>
            <a:off x="3274827" y="1625859"/>
            <a:ext cx="1275907" cy="11376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4B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CFDBF82-8725-DF42-8120-1865FF3B0607}"/>
              </a:ext>
            </a:extLst>
          </p:cNvPr>
          <p:cNvSpPr/>
          <p:nvPr/>
        </p:nvSpPr>
        <p:spPr>
          <a:xfrm>
            <a:off x="1945150" y="2868034"/>
            <a:ext cx="1275907" cy="11376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4C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217AD98-04B0-EA47-B0FE-FF80236679D0}"/>
              </a:ext>
            </a:extLst>
          </p:cNvPr>
          <p:cNvSpPr/>
          <p:nvPr/>
        </p:nvSpPr>
        <p:spPr>
          <a:xfrm>
            <a:off x="2696124" y="4266672"/>
            <a:ext cx="1275907" cy="11376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4D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6F6391F-1405-F64F-A463-1FA30FB59389}"/>
              </a:ext>
            </a:extLst>
          </p:cNvPr>
          <p:cNvSpPr/>
          <p:nvPr/>
        </p:nvSpPr>
        <p:spPr>
          <a:xfrm>
            <a:off x="4435325" y="3848852"/>
            <a:ext cx="1275907" cy="11376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4E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804ACF62-790A-584E-96B9-98D2E9FD002C}"/>
              </a:ext>
            </a:extLst>
          </p:cNvPr>
          <p:cNvSpPr/>
          <p:nvPr/>
        </p:nvSpPr>
        <p:spPr>
          <a:xfrm>
            <a:off x="6141076" y="3540637"/>
            <a:ext cx="1275907" cy="11376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4F</a:t>
            </a:r>
          </a:p>
        </p:txBody>
      </p:sp>
      <p:sp>
        <p:nvSpPr>
          <p:cNvPr id="17" name="Triangle 4">
            <a:extLst>
              <a:ext uri="{FF2B5EF4-FFF2-40B4-BE49-F238E27FC236}">
                <a16:creationId xmlns:a16="http://schemas.microsoft.com/office/drawing/2014/main" id="{FB0B7E99-8C9C-4C41-B8F9-79A3F197AC5F}"/>
              </a:ext>
            </a:extLst>
          </p:cNvPr>
          <p:cNvSpPr/>
          <p:nvPr/>
        </p:nvSpPr>
        <p:spPr>
          <a:xfrm rot="5400000" flipH="1">
            <a:off x="8707025" y="5370618"/>
            <a:ext cx="381495" cy="256456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riangle 4">
            <a:extLst>
              <a:ext uri="{FF2B5EF4-FFF2-40B4-BE49-F238E27FC236}">
                <a16:creationId xmlns:a16="http://schemas.microsoft.com/office/drawing/2014/main" id="{65993473-46B0-4CB1-98F9-FFC5E147847B}"/>
              </a:ext>
            </a:extLst>
          </p:cNvPr>
          <p:cNvSpPr/>
          <p:nvPr/>
        </p:nvSpPr>
        <p:spPr>
          <a:xfrm rot="8292267">
            <a:off x="7478786" y="4588902"/>
            <a:ext cx="381495" cy="256456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riangle 4">
            <a:extLst>
              <a:ext uri="{FF2B5EF4-FFF2-40B4-BE49-F238E27FC236}">
                <a16:creationId xmlns:a16="http://schemas.microsoft.com/office/drawing/2014/main" id="{F4753B0B-5A2A-4C89-845F-AEAC30D514A0}"/>
              </a:ext>
            </a:extLst>
          </p:cNvPr>
          <p:cNvSpPr/>
          <p:nvPr/>
        </p:nvSpPr>
        <p:spPr>
          <a:xfrm rot="4849169">
            <a:off x="5772342" y="4180497"/>
            <a:ext cx="381495" cy="256456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riangle 4">
            <a:extLst>
              <a:ext uri="{FF2B5EF4-FFF2-40B4-BE49-F238E27FC236}">
                <a16:creationId xmlns:a16="http://schemas.microsoft.com/office/drawing/2014/main" id="{D1295094-1415-455C-BC32-F322AD7194DF}"/>
              </a:ext>
            </a:extLst>
          </p:cNvPr>
          <p:cNvSpPr/>
          <p:nvPr/>
        </p:nvSpPr>
        <p:spPr>
          <a:xfrm rot="4823360">
            <a:off x="4048363" y="4572151"/>
            <a:ext cx="381495" cy="256456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riangle 4">
            <a:extLst>
              <a:ext uri="{FF2B5EF4-FFF2-40B4-BE49-F238E27FC236}">
                <a16:creationId xmlns:a16="http://schemas.microsoft.com/office/drawing/2014/main" id="{B5BC0F7A-07E0-4C07-A451-A424D0781462}"/>
              </a:ext>
            </a:extLst>
          </p:cNvPr>
          <p:cNvSpPr/>
          <p:nvPr/>
        </p:nvSpPr>
        <p:spPr>
          <a:xfrm rot="9240000">
            <a:off x="2334543" y="4133675"/>
            <a:ext cx="381495" cy="256456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riangle 4">
            <a:extLst>
              <a:ext uri="{FF2B5EF4-FFF2-40B4-BE49-F238E27FC236}">
                <a16:creationId xmlns:a16="http://schemas.microsoft.com/office/drawing/2014/main" id="{3A83CF4E-747C-4716-B088-45A10C54693A}"/>
              </a:ext>
            </a:extLst>
          </p:cNvPr>
          <p:cNvSpPr/>
          <p:nvPr/>
        </p:nvSpPr>
        <p:spPr>
          <a:xfrm rot="13821454">
            <a:off x="3220594" y="2914481"/>
            <a:ext cx="381495" cy="256456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riangle 4">
            <a:extLst>
              <a:ext uri="{FF2B5EF4-FFF2-40B4-BE49-F238E27FC236}">
                <a16:creationId xmlns:a16="http://schemas.microsoft.com/office/drawing/2014/main" id="{FEF1F4DE-FBB4-4190-BED9-25BA30E38987}"/>
              </a:ext>
            </a:extLst>
          </p:cNvPr>
          <p:cNvSpPr/>
          <p:nvPr/>
        </p:nvSpPr>
        <p:spPr>
          <a:xfrm rot="13317930">
            <a:off x="3755762" y="1365667"/>
            <a:ext cx="381495" cy="256456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13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2413D1-A097-5B4C-AE00-A83A5A05E2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61" t="-1" r="15695" b="-1705"/>
          <a:stretch/>
        </p:blipFill>
        <p:spPr>
          <a:xfrm>
            <a:off x="0" y="0"/>
            <a:ext cx="9144000" cy="69749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2F08B6-D78B-0D40-BF9B-4EC4FE07C0BD}"/>
              </a:ext>
            </a:extLst>
          </p:cNvPr>
          <p:cNvSpPr txBox="1"/>
          <p:nvPr/>
        </p:nvSpPr>
        <p:spPr>
          <a:xfrm>
            <a:off x="212652" y="308344"/>
            <a:ext cx="56057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REALM 5: EVALUATE RESOURCES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7E2E0F2-6592-D948-9F58-ED915A09089E}"/>
              </a:ext>
            </a:extLst>
          </p:cNvPr>
          <p:cNvGrpSpPr/>
          <p:nvPr/>
        </p:nvGrpSpPr>
        <p:grpSpPr>
          <a:xfrm>
            <a:off x="7002833" y="3964516"/>
            <a:ext cx="1275907" cy="1137684"/>
            <a:chOff x="8389350" y="5538501"/>
            <a:chExt cx="1275907" cy="113768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1C13ED7-D1CB-9E41-A1AE-FE8E4FE512FA}"/>
                </a:ext>
              </a:extLst>
            </p:cNvPr>
            <p:cNvGrpSpPr/>
            <p:nvPr/>
          </p:nvGrpSpPr>
          <p:grpSpPr>
            <a:xfrm>
              <a:off x="8389350" y="5538501"/>
              <a:ext cx="1275907" cy="1137684"/>
              <a:chOff x="8628321" y="5362529"/>
              <a:chExt cx="1275907" cy="1137684"/>
            </a:xfrm>
          </p:grpSpPr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3FFEEF60-48C6-154A-B4C3-3E66BBCFAFCE}"/>
                  </a:ext>
                </a:extLst>
              </p:cNvPr>
              <p:cNvSpPr/>
              <p:nvPr/>
            </p:nvSpPr>
            <p:spPr>
              <a:xfrm>
                <a:off x="8628321" y="5362529"/>
                <a:ext cx="1275907" cy="113768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8F5E4FC8-1B22-0B47-BAB6-4EEF3FEF8E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22073" y="5457890"/>
                <a:ext cx="888401" cy="999842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CB47EAC-D3D6-6E49-84E9-D6DF72305922}"/>
                </a:ext>
              </a:extLst>
            </p:cNvPr>
            <p:cNvSpPr txBox="1"/>
            <p:nvPr/>
          </p:nvSpPr>
          <p:spPr>
            <a:xfrm>
              <a:off x="8672425" y="6041833"/>
              <a:ext cx="7097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LOCK TASK</a:t>
              </a:r>
            </a:p>
          </p:txBody>
        </p:sp>
      </p:grp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54B2524-D6E8-DC44-B4EE-42AAA91721BA}"/>
              </a:ext>
            </a:extLst>
          </p:cNvPr>
          <p:cNvSpPr/>
          <p:nvPr/>
        </p:nvSpPr>
        <p:spPr>
          <a:xfrm>
            <a:off x="540271" y="2170802"/>
            <a:ext cx="1275907" cy="11376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5A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E1DC371-7552-0447-80F7-CCF977E747F7}"/>
              </a:ext>
            </a:extLst>
          </p:cNvPr>
          <p:cNvSpPr/>
          <p:nvPr/>
        </p:nvSpPr>
        <p:spPr>
          <a:xfrm>
            <a:off x="1590743" y="3576080"/>
            <a:ext cx="1275907" cy="11376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5B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7D9C574-DF89-6945-AED2-B4A98849B1C9}"/>
              </a:ext>
            </a:extLst>
          </p:cNvPr>
          <p:cNvSpPr/>
          <p:nvPr/>
        </p:nvSpPr>
        <p:spPr>
          <a:xfrm>
            <a:off x="3360013" y="4144922"/>
            <a:ext cx="1275907" cy="11376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5C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41332DC-D886-9D43-9B14-2662FFE2EF42}"/>
              </a:ext>
            </a:extLst>
          </p:cNvPr>
          <p:cNvSpPr/>
          <p:nvPr/>
        </p:nvSpPr>
        <p:spPr>
          <a:xfrm>
            <a:off x="5129284" y="4442633"/>
            <a:ext cx="1275907" cy="11376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  <a:r>
              <a:rPr lang="en-US" sz="3200">
                <a:solidFill>
                  <a:schemeClr val="tx1"/>
                </a:solidFill>
              </a:rPr>
              <a:t>D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431D9A28-0ACC-E844-8B9E-BDF7292B719D}"/>
              </a:ext>
            </a:extLst>
          </p:cNvPr>
          <p:cNvSpPr/>
          <p:nvPr/>
        </p:nvSpPr>
        <p:spPr>
          <a:xfrm rot="7721940">
            <a:off x="1206628" y="3502133"/>
            <a:ext cx="381495" cy="256456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9FDDCE52-F519-9548-8E35-61D4149025B6}"/>
              </a:ext>
            </a:extLst>
          </p:cNvPr>
          <p:cNvSpPr/>
          <p:nvPr/>
        </p:nvSpPr>
        <p:spPr>
          <a:xfrm rot="5400000">
            <a:off x="6532635" y="4622318"/>
            <a:ext cx="381495" cy="256456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8AAD3B6F-3EA6-FA43-A14D-F94E468D8D0D}"/>
              </a:ext>
            </a:extLst>
          </p:cNvPr>
          <p:cNvSpPr/>
          <p:nvPr/>
        </p:nvSpPr>
        <p:spPr>
          <a:xfrm rot="5400000">
            <a:off x="4734149" y="4748010"/>
            <a:ext cx="381495" cy="256456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082C7B69-8FB0-8547-A87C-DB2D4E0930C6}"/>
              </a:ext>
            </a:extLst>
          </p:cNvPr>
          <p:cNvSpPr/>
          <p:nvPr/>
        </p:nvSpPr>
        <p:spPr>
          <a:xfrm rot="5400000">
            <a:off x="2954245" y="4373736"/>
            <a:ext cx="381495" cy="256456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riangle 16">
            <a:extLst>
              <a:ext uri="{FF2B5EF4-FFF2-40B4-BE49-F238E27FC236}">
                <a16:creationId xmlns:a16="http://schemas.microsoft.com/office/drawing/2014/main" id="{5979565A-AEF9-6146-8329-90D4A77781A5}"/>
              </a:ext>
            </a:extLst>
          </p:cNvPr>
          <p:cNvSpPr/>
          <p:nvPr/>
        </p:nvSpPr>
        <p:spPr>
          <a:xfrm rot="5400000">
            <a:off x="8367442" y="4378593"/>
            <a:ext cx="381495" cy="256456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741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485</TotalTime>
  <Words>39</Words>
  <Application>Microsoft Macintosh PowerPoint</Application>
  <PresentationFormat>Letter Paper (8.5x11 in)</PresentationFormat>
  <Paragraphs>24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Kelley</dc:creator>
  <cp:lastModifiedBy>Katherine Kelley</cp:lastModifiedBy>
  <cp:revision>38</cp:revision>
  <dcterms:created xsi:type="dcterms:W3CDTF">2018-04-22T19:42:50Z</dcterms:created>
  <dcterms:modified xsi:type="dcterms:W3CDTF">2018-07-12T04:31:34Z</dcterms:modified>
</cp:coreProperties>
</file>