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60" r:id="rId3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03" d="100"/>
          <a:sy n="103" d="100"/>
        </p:scale>
        <p:origin x="18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832-257A-2C4A-B33F-125E186D663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7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832-257A-2C4A-B33F-125E186D663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8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832-257A-2C4A-B33F-125E186D663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9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832-257A-2C4A-B33F-125E186D663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4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832-257A-2C4A-B33F-125E186D663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5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832-257A-2C4A-B33F-125E186D663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3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832-257A-2C4A-B33F-125E186D663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6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832-257A-2C4A-B33F-125E186D663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3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832-257A-2C4A-B33F-125E186D663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7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832-257A-2C4A-B33F-125E186D663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2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832-257A-2C4A-B33F-125E186D663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1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35832-257A-2C4A-B33F-125E186D663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5AC01-84F1-1A44-9BCD-55AB7FA30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8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B8DC0E-1BCB-6C47-9DC3-9F77C8A6A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8" t="-379" r="19994" b="-86"/>
          <a:stretch/>
        </p:blipFill>
        <p:spPr>
          <a:xfrm>
            <a:off x="-21267" y="-31900"/>
            <a:ext cx="9340991" cy="6949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62FC8-EB9E-A448-84C4-8F0006D16A59}"/>
              </a:ext>
            </a:extLst>
          </p:cNvPr>
          <p:cNvSpPr txBox="1"/>
          <p:nvPr/>
        </p:nvSpPr>
        <p:spPr>
          <a:xfrm>
            <a:off x="2987749" y="6081822"/>
            <a:ext cx="6022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REALM 4: SEARCH FOR RESOURCES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FF10B7-1F04-7C45-8B2A-3AD93314FAD5}"/>
              </a:ext>
            </a:extLst>
          </p:cNvPr>
          <p:cNvGrpSpPr/>
          <p:nvPr/>
        </p:nvGrpSpPr>
        <p:grpSpPr>
          <a:xfrm>
            <a:off x="7386459" y="4944138"/>
            <a:ext cx="1275907" cy="1137684"/>
            <a:chOff x="8389350" y="5538501"/>
            <a:chExt cx="1275907" cy="11376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7571E27-863F-7946-BF15-726CE63D2B09}"/>
                </a:ext>
              </a:extLst>
            </p:cNvPr>
            <p:cNvGrpSpPr/>
            <p:nvPr/>
          </p:nvGrpSpPr>
          <p:grpSpPr>
            <a:xfrm>
              <a:off x="8389350" y="5538501"/>
              <a:ext cx="1275907" cy="1137684"/>
              <a:chOff x="8628321" y="5362529"/>
              <a:chExt cx="1275907" cy="1137684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988AC6F-BDF4-DC4C-8EB1-AFED5A8EBD91}"/>
                  </a:ext>
                </a:extLst>
              </p:cNvPr>
              <p:cNvSpPr/>
              <p:nvPr/>
            </p:nvSpPr>
            <p:spPr>
              <a:xfrm>
                <a:off x="8628321" y="5362529"/>
                <a:ext cx="1275907" cy="113768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0A531AF-D888-374F-A0E5-0913DB36E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22073" y="5457890"/>
                <a:ext cx="888401" cy="999842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8D0077-BB7F-254F-865B-873232B8F91C}"/>
                </a:ext>
              </a:extLst>
            </p:cNvPr>
            <p:cNvSpPr txBox="1"/>
            <p:nvPr/>
          </p:nvSpPr>
          <p:spPr>
            <a:xfrm>
              <a:off x="8672425" y="6041833"/>
              <a:ext cx="7097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LOCK TASK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A5DE7A2-171E-DD4F-8970-55FEFA2527AB}"/>
              </a:ext>
            </a:extLst>
          </p:cNvPr>
          <p:cNvSpPr/>
          <p:nvPr/>
        </p:nvSpPr>
        <p:spPr>
          <a:xfrm>
            <a:off x="4057095" y="244416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025A81C-89E5-3447-9B57-23AD661B05BB}"/>
              </a:ext>
            </a:extLst>
          </p:cNvPr>
          <p:cNvSpPr/>
          <p:nvPr/>
        </p:nvSpPr>
        <p:spPr>
          <a:xfrm>
            <a:off x="3274827" y="1625859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4B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FDBF82-8725-DF42-8120-1865FF3B0607}"/>
              </a:ext>
            </a:extLst>
          </p:cNvPr>
          <p:cNvSpPr/>
          <p:nvPr/>
        </p:nvSpPr>
        <p:spPr>
          <a:xfrm>
            <a:off x="1945150" y="2868034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4C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17AD98-04B0-EA47-B0FE-FF80236679D0}"/>
              </a:ext>
            </a:extLst>
          </p:cNvPr>
          <p:cNvSpPr/>
          <p:nvPr/>
        </p:nvSpPr>
        <p:spPr>
          <a:xfrm>
            <a:off x="2696124" y="4266672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4D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6F6391F-1405-F64F-A463-1FA30FB59389}"/>
              </a:ext>
            </a:extLst>
          </p:cNvPr>
          <p:cNvSpPr/>
          <p:nvPr/>
        </p:nvSpPr>
        <p:spPr>
          <a:xfrm>
            <a:off x="4435325" y="3848852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04ACF62-790A-584E-96B9-98D2E9FD002C}"/>
              </a:ext>
            </a:extLst>
          </p:cNvPr>
          <p:cNvSpPr/>
          <p:nvPr/>
        </p:nvSpPr>
        <p:spPr>
          <a:xfrm>
            <a:off x="6141076" y="3540637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4F</a:t>
            </a:r>
          </a:p>
        </p:txBody>
      </p:sp>
      <p:sp>
        <p:nvSpPr>
          <p:cNvPr id="17" name="Triangle 4">
            <a:extLst>
              <a:ext uri="{FF2B5EF4-FFF2-40B4-BE49-F238E27FC236}">
                <a16:creationId xmlns:a16="http://schemas.microsoft.com/office/drawing/2014/main" id="{FB0B7E99-8C9C-4C41-B8F9-79A3F197AC5F}"/>
              </a:ext>
            </a:extLst>
          </p:cNvPr>
          <p:cNvSpPr/>
          <p:nvPr/>
        </p:nvSpPr>
        <p:spPr>
          <a:xfrm rot="5400000" flipH="1">
            <a:off x="8707025" y="5370618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4">
            <a:extLst>
              <a:ext uri="{FF2B5EF4-FFF2-40B4-BE49-F238E27FC236}">
                <a16:creationId xmlns:a16="http://schemas.microsoft.com/office/drawing/2014/main" id="{65993473-46B0-4CB1-98F9-FFC5E147847B}"/>
              </a:ext>
            </a:extLst>
          </p:cNvPr>
          <p:cNvSpPr/>
          <p:nvPr/>
        </p:nvSpPr>
        <p:spPr>
          <a:xfrm rot="8292267">
            <a:off x="7478786" y="4588902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4">
            <a:extLst>
              <a:ext uri="{FF2B5EF4-FFF2-40B4-BE49-F238E27FC236}">
                <a16:creationId xmlns:a16="http://schemas.microsoft.com/office/drawing/2014/main" id="{F4753B0B-5A2A-4C89-845F-AEAC30D514A0}"/>
              </a:ext>
            </a:extLst>
          </p:cNvPr>
          <p:cNvSpPr/>
          <p:nvPr/>
        </p:nvSpPr>
        <p:spPr>
          <a:xfrm rot="4849169">
            <a:off x="5772342" y="4180497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4">
            <a:extLst>
              <a:ext uri="{FF2B5EF4-FFF2-40B4-BE49-F238E27FC236}">
                <a16:creationId xmlns:a16="http://schemas.microsoft.com/office/drawing/2014/main" id="{D1295094-1415-455C-BC32-F322AD7194DF}"/>
              </a:ext>
            </a:extLst>
          </p:cNvPr>
          <p:cNvSpPr/>
          <p:nvPr/>
        </p:nvSpPr>
        <p:spPr>
          <a:xfrm rot="4823360">
            <a:off x="4048363" y="4572151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iangle 4">
            <a:extLst>
              <a:ext uri="{FF2B5EF4-FFF2-40B4-BE49-F238E27FC236}">
                <a16:creationId xmlns:a16="http://schemas.microsoft.com/office/drawing/2014/main" id="{B5BC0F7A-07E0-4C07-A451-A424D0781462}"/>
              </a:ext>
            </a:extLst>
          </p:cNvPr>
          <p:cNvSpPr/>
          <p:nvPr/>
        </p:nvSpPr>
        <p:spPr>
          <a:xfrm rot="9240000">
            <a:off x="2334543" y="4133675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4">
            <a:extLst>
              <a:ext uri="{FF2B5EF4-FFF2-40B4-BE49-F238E27FC236}">
                <a16:creationId xmlns:a16="http://schemas.microsoft.com/office/drawing/2014/main" id="{3A83CF4E-747C-4716-B088-45A10C54693A}"/>
              </a:ext>
            </a:extLst>
          </p:cNvPr>
          <p:cNvSpPr/>
          <p:nvPr/>
        </p:nvSpPr>
        <p:spPr>
          <a:xfrm rot="13821454">
            <a:off x="3220594" y="2914481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4">
            <a:extLst>
              <a:ext uri="{FF2B5EF4-FFF2-40B4-BE49-F238E27FC236}">
                <a16:creationId xmlns:a16="http://schemas.microsoft.com/office/drawing/2014/main" id="{FEF1F4DE-FBB4-4190-BED9-25BA30E38987}"/>
              </a:ext>
            </a:extLst>
          </p:cNvPr>
          <p:cNvSpPr/>
          <p:nvPr/>
        </p:nvSpPr>
        <p:spPr>
          <a:xfrm rot="13317930">
            <a:off x="3755762" y="1365667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1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2413D1-A097-5B4C-AE00-A83A5A05E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1" t="-1" r="15695" b="-1705"/>
          <a:stretch/>
        </p:blipFill>
        <p:spPr>
          <a:xfrm>
            <a:off x="0" y="0"/>
            <a:ext cx="9144000" cy="6974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2F08B6-D78B-0D40-BF9B-4EC4FE07C0BD}"/>
              </a:ext>
            </a:extLst>
          </p:cNvPr>
          <p:cNvSpPr txBox="1"/>
          <p:nvPr/>
        </p:nvSpPr>
        <p:spPr>
          <a:xfrm>
            <a:off x="212652" y="308344"/>
            <a:ext cx="5605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REALM 5: EVALUATE RESOURCES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E2E0F2-6592-D948-9F58-ED915A09089E}"/>
              </a:ext>
            </a:extLst>
          </p:cNvPr>
          <p:cNvGrpSpPr/>
          <p:nvPr/>
        </p:nvGrpSpPr>
        <p:grpSpPr>
          <a:xfrm>
            <a:off x="7002833" y="3964516"/>
            <a:ext cx="1275907" cy="1137684"/>
            <a:chOff x="8389350" y="5538501"/>
            <a:chExt cx="1275907" cy="11376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C13ED7-D1CB-9E41-A1AE-FE8E4FE512FA}"/>
                </a:ext>
              </a:extLst>
            </p:cNvPr>
            <p:cNvGrpSpPr/>
            <p:nvPr/>
          </p:nvGrpSpPr>
          <p:grpSpPr>
            <a:xfrm>
              <a:off x="8389350" y="5538501"/>
              <a:ext cx="1275907" cy="1137684"/>
              <a:chOff x="8628321" y="5362529"/>
              <a:chExt cx="1275907" cy="1137684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FFEEF60-48C6-154A-B4C3-3E66BBCFAFCE}"/>
                  </a:ext>
                </a:extLst>
              </p:cNvPr>
              <p:cNvSpPr/>
              <p:nvPr/>
            </p:nvSpPr>
            <p:spPr>
              <a:xfrm>
                <a:off x="8628321" y="5362529"/>
                <a:ext cx="1275907" cy="113768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F5E4FC8-1B22-0B47-BAB6-4EEF3FEF8E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22073" y="5457890"/>
                <a:ext cx="888401" cy="999842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B47EAC-D3D6-6E49-84E9-D6DF72305922}"/>
                </a:ext>
              </a:extLst>
            </p:cNvPr>
            <p:cNvSpPr txBox="1"/>
            <p:nvPr/>
          </p:nvSpPr>
          <p:spPr>
            <a:xfrm>
              <a:off x="8672425" y="6041833"/>
              <a:ext cx="7097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LOCK TASK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54B2524-D6E8-DC44-B4EE-42AAA91721BA}"/>
              </a:ext>
            </a:extLst>
          </p:cNvPr>
          <p:cNvSpPr/>
          <p:nvPr/>
        </p:nvSpPr>
        <p:spPr>
          <a:xfrm>
            <a:off x="540271" y="2170802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E1DC371-7552-0447-80F7-CCF977E747F7}"/>
              </a:ext>
            </a:extLst>
          </p:cNvPr>
          <p:cNvSpPr/>
          <p:nvPr/>
        </p:nvSpPr>
        <p:spPr>
          <a:xfrm>
            <a:off x="1590743" y="3576080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5B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7D9C574-DF89-6945-AED2-B4A98849B1C9}"/>
              </a:ext>
            </a:extLst>
          </p:cNvPr>
          <p:cNvSpPr/>
          <p:nvPr/>
        </p:nvSpPr>
        <p:spPr>
          <a:xfrm>
            <a:off x="3360013" y="4144922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5C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41332DC-D886-9D43-9B14-2662FFE2EF42}"/>
              </a:ext>
            </a:extLst>
          </p:cNvPr>
          <p:cNvSpPr/>
          <p:nvPr/>
        </p:nvSpPr>
        <p:spPr>
          <a:xfrm>
            <a:off x="5129284" y="4442633"/>
            <a:ext cx="1275907" cy="1137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  <a:r>
              <a:rPr lang="en-US" sz="3200">
                <a:solidFill>
                  <a:schemeClr val="tx1"/>
                </a:solidFill>
              </a:rPr>
              <a:t>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431D9A28-0ACC-E844-8B9E-BDF7292B719D}"/>
              </a:ext>
            </a:extLst>
          </p:cNvPr>
          <p:cNvSpPr/>
          <p:nvPr/>
        </p:nvSpPr>
        <p:spPr>
          <a:xfrm rot="7721940">
            <a:off x="1206628" y="3502133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9FDDCE52-F519-9548-8E35-61D4149025B6}"/>
              </a:ext>
            </a:extLst>
          </p:cNvPr>
          <p:cNvSpPr/>
          <p:nvPr/>
        </p:nvSpPr>
        <p:spPr>
          <a:xfrm rot="5400000">
            <a:off x="6532635" y="4622318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AAD3B6F-3EA6-FA43-A14D-F94E468D8D0D}"/>
              </a:ext>
            </a:extLst>
          </p:cNvPr>
          <p:cNvSpPr/>
          <p:nvPr/>
        </p:nvSpPr>
        <p:spPr>
          <a:xfrm rot="5400000">
            <a:off x="4734149" y="4748010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082C7B69-8FB0-8547-A87C-DB2D4E0930C6}"/>
              </a:ext>
            </a:extLst>
          </p:cNvPr>
          <p:cNvSpPr/>
          <p:nvPr/>
        </p:nvSpPr>
        <p:spPr>
          <a:xfrm rot="5400000">
            <a:off x="2954245" y="4373736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5979565A-AEF9-6146-8329-90D4A77781A5}"/>
              </a:ext>
            </a:extLst>
          </p:cNvPr>
          <p:cNvSpPr/>
          <p:nvPr/>
        </p:nvSpPr>
        <p:spPr>
          <a:xfrm rot="5400000">
            <a:off x="8367442" y="4378593"/>
            <a:ext cx="381495" cy="2564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41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</TotalTime>
  <Words>25</Words>
  <Application>Microsoft Office PowerPoint</Application>
  <PresentationFormat>Letter Paper (8.5x11 in)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Kelley</dc:creator>
  <cp:lastModifiedBy>LeAnn Weller</cp:lastModifiedBy>
  <cp:revision>37</cp:revision>
  <dcterms:created xsi:type="dcterms:W3CDTF">2018-04-22T19:42:50Z</dcterms:created>
  <dcterms:modified xsi:type="dcterms:W3CDTF">2018-05-01T14:34:40Z</dcterms:modified>
</cp:coreProperties>
</file>