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0830A6-0639-4A67-88E4-27B73F89133C}" type="datetimeFigureOut">
              <a:rPr lang="en-US" smtClean="0"/>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59F15-1F98-4EB8-A619-E368658C397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0830A6-0639-4A67-88E4-27B73F89133C}" type="datetimeFigureOut">
              <a:rPr lang="en-US" smtClean="0"/>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59F15-1F98-4EB8-A619-E368658C39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0830A6-0639-4A67-88E4-27B73F89133C}" type="datetimeFigureOut">
              <a:rPr lang="en-US" smtClean="0"/>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59F15-1F98-4EB8-A619-E368658C397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0830A6-0639-4A67-88E4-27B73F89133C}" type="datetimeFigureOut">
              <a:rPr lang="en-US" smtClean="0"/>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59F15-1F98-4EB8-A619-E368658C397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0830A6-0639-4A67-88E4-27B73F89133C}" type="datetimeFigureOut">
              <a:rPr lang="en-US" smtClean="0"/>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59F15-1F98-4EB8-A619-E368658C39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0830A6-0639-4A67-88E4-27B73F89133C}" type="datetimeFigureOut">
              <a:rPr lang="en-US" smtClean="0"/>
              <a:t>3/30/2010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59F15-1F98-4EB8-A619-E368658C397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0830A6-0639-4A67-88E4-27B73F89133C}" type="datetimeFigureOut">
              <a:rPr lang="en-US" smtClean="0"/>
              <a:t>3/30/2010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59F15-1F98-4EB8-A619-E368658C397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0830A6-0639-4A67-88E4-27B73F89133C}" type="datetimeFigureOut">
              <a:rPr lang="en-US" smtClean="0"/>
              <a:t>3/30/2010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59F15-1F98-4EB8-A619-E368658C397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830A6-0639-4A67-88E4-27B73F89133C}" type="datetimeFigureOut">
              <a:rPr lang="en-US" smtClean="0"/>
              <a:t>3/30/2010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59F15-1F98-4EB8-A619-E368658C39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830A6-0639-4A67-88E4-27B73F89133C}" type="datetimeFigureOut">
              <a:rPr lang="en-US" smtClean="0"/>
              <a:t>3/30/2010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59F15-1F98-4EB8-A619-E368658C397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830A6-0639-4A67-88E4-27B73F89133C}" type="datetimeFigureOut">
              <a:rPr lang="en-US" smtClean="0"/>
              <a:t>3/30/2010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59F15-1F98-4EB8-A619-E368658C397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830A6-0639-4A67-88E4-27B73F89133C}" type="datetimeFigureOut">
              <a:rPr lang="en-US" smtClean="0"/>
              <a:t>3/30/2010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59F15-1F98-4EB8-A619-E368658C39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6563" t="19615" r="63437" b="28077"/>
          <a:stretch>
            <a:fillRect/>
          </a:stretch>
        </p:blipFill>
        <p:spPr bwMode="auto">
          <a:xfrm>
            <a:off x="914400" y="76200"/>
            <a:ext cx="7315200" cy="5181600"/>
          </a:xfrm>
          <a:prstGeom prst="rect">
            <a:avLst/>
          </a:prstGeom>
          <a:noFill/>
          <a:ln w="9525">
            <a:noFill/>
            <a:miter lim="800000"/>
            <a:headEnd/>
            <a:tailEnd/>
          </a:ln>
        </p:spPr>
      </p:pic>
      <p:sp>
        <p:nvSpPr>
          <p:cNvPr id="5" name="TextBox 4"/>
          <p:cNvSpPr txBox="1"/>
          <p:nvPr/>
        </p:nvSpPr>
        <p:spPr>
          <a:xfrm>
            <a:off x="76200" y="5410200"/>
            <a:ext cx="8991600" cy="923330"/>
          </a:xfrm>
          <a:prstGeom prst="rect">
            <a:avLst/>
          </a:prstGeom>
          <a:noFill/>
        </p:spPr>
        <p:txBody>
          <a:bodyPr wrap="square" rtlCol="0">
            <a:spAutoFit/>
          </a:bodyPr>
          <a:lstStyle/>
          <a:p>
            <a:r>
              <a:rPr lang="en-US" dirty="0" smtClean="0"/>
              <a:t>Just after (&lt; 10 yards) </a:t>
            </a:r>
            <a:r>
              <a:rPr lang="en-US" dirty="0" err="1" smtClean="0"/>
              <a:t>Renard</a:t>
            </a:r>
            <a:r>
              <a:rPr lang="en-US" dirty="0" smtClean="0"/>
              <a:t> Place (see map next page), turn right into the business office complex where the “Curves” sign is. Stay left, and drive down the small hill, then turn right and NMR is the last office complex on the left.  Park wherever you can.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4410" t="26923" r="50000" b="7692"/>
          <a:stretch>
            <a:fillRect/>
          </a:stretch>
        </p:blipFill>
        <p:spPr bwMode="auto">
          <a:xfrm>
            <a:off x="370541" y="152400"/>
            <a:ext cx="8576235" cy="6400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58</Words>
  <Application>Microsoft Office PowerPoint</Application>
  <PresentationFormat>On-screen Show (4:3)</PresentationFormat>
  <Paragraphs>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Slide 1</vt:lpstr>
      <vt:lpstr>Slide 2</vt:lpstr>
    </vt:vector>
  </TitlesOfParts>
  <Company>University of New Mexico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Robergs</dc:creator>
  <cp:lastModifiedBy>Robert Robergs</cp:lastModifiedBy>
  <cp:revision>1</cp:revision>
  <dcterms:created xsi:type="dcterms:W3CDTF">2010-03-30T19:23:14Z</dcterms:created>
  <dcterms:modified xsi:type="dcterms:W3CDTF">2010-03-30T19:29:16Z</dcterms:modified>
</cp:coreProperties>
</file>